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7"/>
  </p:notesMasterIdLst>
  <p:sldIdLst>
    <p:sldId id="256" r:id="rId2"/>
    <p:sldId id="257" r:id="rId3"/>
    <p:sldId id="258" r:id="rId4"/>
    <p:sldId id="263" r:id="rId5"/>
    <p:sldId id="262" r:id="rId6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8"/>
      <p:bold r:id="rId9"/>
    </p:embeddedFont>
    <p:embeddedFont>
      <p:font typeface="Chewy" panose="020B0604020202020204" charset="0"/>
      <p:regular r:id="rId10"/>
    </p:embeddedFont>
    <p:embeddedFont>
      <p:font typeface="Goudy Old Style" panose="02020502050305020303" pitchFamily="18" charset="0"/>
      <p:regular r:id="rId11"/>
      <p:bold r:id="rId12"/>
      <p: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Roboto Condensed Light" panose="02000000000000000000" pitchFamily="2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DD8F9-8231-41D3-8BE4-817D1933586E}">
  <a:tblStyle styleId="{863DD8F9-8231-41D3-8BE4-817D193358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2E04CE7-F1EB-4064-B035-40CA32A8C2DB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5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ee570e8ed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ee570e8ed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eca171c1d5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eca171c1d5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ee570e8ed2_0_15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ee570e8ed2_0_15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95575" y="402200"/>
            <a:ext cx="4835225" cy="5378650"/>
          </a:xfrm>
          <a:custGeom>
            <a:avLst/>
            <a:gdLst/>
            <a:ahLst/>
            <a:cxnLst/>
            <a:rect l="l" t="t" r="r" b="b"/>
            <a:pathLst>
              <a:path w="193409" h="215146" extrusionOk="0">
                <a:moveTo>
                  <a:pt x="152589" y="0"/>
                </a:moveTo>
                <a:cubicBezTo>
                  <a:pt x="139046" y="0"/>
                  <a:pt x="124282" y="4397"/>
                  <a:pt x="113863" y="12766"/>
                </a:cubicBezTo>
                <a:cubicBezTo>
                  <a:pt x="101553" y="22615"/>
                  <a:pt x="93984" y="38116"/>
                  <a:pt x="93771" y="53861"/>
                </a:cubicBezTo>
                <a:cubicBezTo>
                  <a:pt x="93680" y="62098"/>
                  <a:pt x="95382" y="70822"/>
                  <a:pt x="91948" y="78330"/>
                </a:cubicBezTo>
                <a:cubicBezTo>
                  <a:pt x="87267" y="88543"/>
                  <a:pt x="75139" y="92524"/>
                  <a:pt x="64379" y="95746"/>
                </a:cubicBezTo>
                <a:cubicBezTo>
                  <a:pt x="53649" y="98968"/>
                  <a:pt x="41552" y="103862"/>
                  <a:pt x="38087" y="114500"/>
                </a:cubicBezTo>
                <a:cubicBezTo>
                  <a:pt x="34773" y="124592"/>
                  <a:pt x="40397" y="136963"/>
                  <a:pt x="34196" y="145534"/>
                </a:cubicBezTo>
                <a:cubicBezTo>
                  <a:pt x="29515" y="151978"/>
                  <a:pt x="20396" y="152981"/>
                  <a:pt x="13709" y="157328"/>
                </a:cubicBezTo>
                <a:cubicBezTo>
                  <a:pt x="2615" y="164471"/>
                  <a:pt x="1" y="180854"/>
                  <a:pt x="5989" y="192617"/>
                </a:cubicBezTo>
                <a:cubicBezTo>
                  <a:pt x="11977" y="204380"/>
                  <a:pt x="24652" y="211645"/>
                  <a:pt x="37631" y="214015"/>
                </a:cubicBezTo>
                <a:cubicBezTo>
                  <a:pt x="41948" y="214815"/>
                  <a:pt x="46299" y="215145"/>
                  <a:pt x="50662" y="215145"/>
                </a:cubicBezTo>
                <a:cubicBezTo>
                  <a:pt x="60889" y="215145"/>
                  <a:pt x="71189" y="213334"/>
                  <a:pt x="81309" y="211523"/>
                </a:cubicBezTo>
                <a:cubicBezTo>
                  <a:pt x="107206" y="206873"/>
                  <a:pt x="133134" y="202252"/>
                  <a:pt x="159031" y="197632"/>
                </a:cubicBezTo>
                <a:cubicBezTo>
                  <a:pt x="168849" y="195869"/>
                  <a:pt x="179548" y="193620"/>
                  <a:pt x="185810" y="185869"/>
                </a:cubicBezTo>
                <a:cubicBezTo>
                  <a:pt x="191281" y="179091"/>
                  <a:pt x="191980" y="169760"/>
                  <a:pt x="192223" y="161066"/>
                </a:cubicBezTo>
                <a:cubicBezTo>
                  <a:pt x="193409" y="116233"/>
                  <a:pt x="187907" y="71247"/>
                  <a:pt x="175901" y="28025"/>
                </a:cubicBezTo>
                <a:cubicBezTo>
                  <a:pt x="172740" y="16657"/>
                  <a:pt x="169426" y="699"/>
                  <a:pt x="155323" y="61"/>
                </a:cubicBezTo>
                <a:cubicBezTo>
                  <a:pt x="154418" y="21"/>
                  <a:pt x="153506" y="0"/>
                  <a:pt x="152589" y="0"/>
                </a:cubicBezTo>
                <a:close/>
              </a:path>
            </a:pathLst>
          </a:custGeom>
          <a:solidFill>
            <a:srgbClr val="A7A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570075" y="349400"/>
            <a:ext cx="424575" cy="380200"/>
            <a:chOff x="3158625" y="1679100"/>
            <a:chExt cx="424575" cy="380200"/>
          </a:xfrm>
        </p:grpSpPr>
        <p:sp>
          <p:nvSpPr>
            <p:cNvPr id="12" name="Google Shape;12;p2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70850" y="428716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 flipH="1">
            <a:off x="4715313" y="4335700"/>
            <a:ext cx="947175" cy="861950"/>
            <a:chOff x="3575213" y="4145450"/>
            <a:chExt cx="947175" cy="861950"/>
          </a:xfrm>
        </p:grpSpPr>
        <p:sp>
          <p:nvSpPr>
            <p:cNvPr id="17" name="Google Shape;17;p2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591800" y="438350"/>
            <a:ext cx="473900" cy="508875"/>
            <a:chOff x="1566150" y="4150650"/>
            <a:chExt cx="473900" cy="508875"/>
          </a:xfrm>
        </p:grpSpPr>
        <p:sp>
          <p:nvSpPr>
            <p:cNvPr id="20" name="Google Shape;20;p2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717575" y="4268700"/>
            <a:ext cx="484500" cy="449300"/>
            <a:chOff x="1717575" y="4268700"/>
            <a:chExt cx="484500" cy="449300"/>
          </a:xfrm>
        </p:grpSpPr>
        <p:sp>
          <p:nvSpPr>
            <p:cNvPr id="28" name="Google Shape;28;p2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-260800" y="3698050"/>
            <a:ext cx="527700" cy="570650"/>
          </a:xfrm>
          <a:custGeom>
            <a:avLst/>
            <a:gdLst/>
            <a:ahLst/>
            <a:cxnLst/>
            <a:rect l="l" t="t" r="r" b="b"/>
            <a:pathLst>
              <a:path w="21108" h="22826" extrusionOk="0">
                <a:moveTo>
                  <a:pt x="10511" y="0"/>
                </a:moveTo>
                <a:cubicBezTo>
                  <a:pt x="10149" y="0"/>
                  <a:pt x="9783" y="25"/>
                  <a:pt x="9415" y="76"/>
                </a:cubicBezTo>
                <a:cubicBezTo>
                  <a:pt x="5315" y="633"/>
                  <a:pt x="2911" y="4277"/>
                  <a:pt x="1873" y="7998"/>
                </a:cubicBezTo>
                <a:cubicBezTo>
                  <a:pt x="734" y="12072"/>
                  <a:pt x="0" y="18070"/>
                  <a:pt x="2152" y="21942"/>
                </a:cubicBezTo>
                <a:cubicBezTo>
                  <a:pt x="2492" y="22545"/>
                  <a:pt x="3098" y="22825"/>
                  <a:pt x="3709" y="22825"/>
                </a:cubicBezTo>
                <a:cubicBezTo>
                  <a:pt x="4507" y="22825"/>
                  <a:pt x="5313" y="22347"/>
                  <a:pt x="5543" y="21487"/>
                </a:cubicBezTo>
                <a:cubicBezTo>
                  <a:pt x="5998" y="19842"/>
                  <a:pt x="5897" y="18095"/>
                  <a:pt x="5998" y="16425"/>
                </a:cubicBezTo>
                <a:cubicBezTo>
                  <a:pt x="6100" y="14603"/>
                  <a:pt x="6277" y="12831"/>
                  <a:pt x="6606" y="11035"/>
                </a:cubicBezTo>
                <a:cubicBezTo>
                  <a:pt x="6985" y="9111"/>
                  <a:pt x="7694" y="5796"/>
                  <a:pt x="9997" y="5315"/>
                </a:cubicBezTo>
                <a:cubicBezTo>
                  <a:pt x="10195" y="5277"/>
                  <a:pt x="10389" y="5258"/>
                  <a:pt x="10579" y="5258"/>
                </a:cubicBezTo>
                <a:cubicBezTo>
                  <a:pt x="12761" y="5258"/>
                  <a:pt x="14348" y="7676"/>
                  <a:pt x="14907" y="9516"/>
                </a:cubicBezTo>
                <a:cubicBezTo>
                  <a:pt x="15868" y="12654"/>
                  <a:pt x="15818" y="16147"/>
                  <a:pt x="15793" y="19411"/>
                </a:cubicBezTo>
                <a:cubicBezTo>
                  <a:pt x="15793" y="21120"/>
                  <a:pt x="17109" y="21974"/>
                  <a:pt x="18428" y="21974"/>
                </a:cubicBezTo>
                <a:cubicBezTo>
                  <a:pt x="19747" y="21974"/>
                  <a:pt x="21069" y="21120"/>
                  <a:pt x="21082" y="19411"/>
                </a:cubicBezTo>
                <a:cubicBezTo>
                  <a:pt x="21107" y="14983"/>
                  <a:pt x="21107" y="10073"/>
                  <a:pt x="19184" y="5998"/>
                </a:cubicBezTo>
                <a:cubicBezTo>
                  <a:pt x="17614" y="2652"/>
                  <a:pt x="14256" y="0"/>
                  <a:pt x="105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713225" y="843525"/>
            <a:ext cx="4421400" cy="24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713225" y="3386100"/>
            <a:ext cx="3796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476275" y="3403250"/>
            <a:ext cx="473900" cy="508875"/>
            <a:chOff x="1566150" y="4150650"/>
            <a:chExt cx="473900" cy="508875"/>
          </a:xfrm>
        </p:grpSpPr>
        <p:sp>
          <p:nvSpPr>
            <p:cNvPr id="56" name="Google Shape;56;p4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4"/>
          <p:cNvGrpSpPr/>
          <p:nvPr/>
        </p:nvGrpSpPr>
        <p:grpSpPr>
          <a:xfrm>
            <a:off x="8177613" y="3145900"/>
            <a:ext cx="424575" cy="380200"/>
            <a:chOff x="3158625" y="1679100"/>
            <a:chExt cx="424575" cy="380200"/>
          </a:xfrm>
        </p:grpSpPr>
        <p:sp>
          <p:nvSpPr>
            <p:cNvPr id="64" name="Google Shape;64;p4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4"/>
          <p:cNvSpPr/>
          <p:nvPr/>
        </p:nvSpPr>
        <p:spPr>
          <a:xfrm>
            <a:off x="8330025" y="249136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rot="10233077">
            <a:off x="7458065" y="-326279"/>
            <a:ext cx="2210728" cy="2438775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/>
          <p:nvPr/>
        </p:nvSpPr>
        <p:spPr>
          <a:xfrm rot="10800000" flipH="1">
            <a:off x="5506850" y="2571746"/>
            <a:ext cx="4286453" cy="3210379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9"/>
          <p:cNvGrpSpPr/>
          <p:nvPr/>
        </p:nvGrpSpPr>
        <p:grpSpPr>
          <a:xfrm>
            <a:off x="7946275" y="1087075"/>
            <a:ext cx="484500" cy="449300"/>
            <a:chOff x="1717575" y="4268700"/>
            <a:chExt cx="484500" cy="449300"/>
          </a:xfrm>
        </p:grpSpPr>
        <p:sp>
          <p:nvSpPr>
            <p:cNvPr id="146" name="Google Shape;146;p9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9"/>
          <p:cNvGrpSpPr/>
          <p:nvPr/>
        </p:nvGrpSpPr>
        <p:grpSpPr>
          <a:xfrm>
            <a:off x="500938" y="729000"/>
            <a:ext cx="424575" cy="380200"/>
            <a:chOff x="3158625" y="1679100"/>
            <a:chExt cx="424575" cy="380200"/>
          </a:xfrm>
        </p:grpSpPr>
        <p:sp>
          <p:nvSpPr>
            <p:cNvPr id="150" name="Google Shape;150;p9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9"/>
          <p:cNvGrpSpPr/>
          <p:nvPr/>
        </p:nvGrpSpPr>
        <p:grpSpPr>
          <a:xfrm>
            <a:off x="500950" y="3900113"/>
            <a:ext cx="722700" cy="553650"/>
            <a:chOff x="7883375" y="3787050"/>
            <a:chExt cx="722700" cy="553650"/>
          </a:xfrm>
        </p:grpSpPr>
        <p:sp>
          <p:nvSpPr>
            <p:cNvPr id="154" name="Google Shape;154;p9"/>
            <p:cNvSpPr/>
            <p:nvPr/>
          </p:nvSpPr>
          <p:spPr>
            <a:xfrm>
              <a:off x="8065000" y="4023150"/>
              <a:ext cx="338925" cy="317550"/>
            </a:xfrm>
            <a:custGeom>
              <a:avLst/>
              <a:gdLst/>
              <a:ahLst/>
              <a:cxnLst/>
              <a:rect l="l" t="t" r="r" b="b"/>
              <a:pathLst>
                <a:path w="13557" h="12702" extrusionOk="0">
                  <a:moveTo>
                    <a:pt x="6720" y="1"/>
                  </a:moveTo>
                  <a:cubicBezTo>
                    <a:pt x="5013" y="1"/>
                    <a:pt x="3283" y="745"/>
                    <a:pt x="2067" y="2198"/>
                  </a:cubicBezTo>
                  <a:cubicBezTo>
                    <a:pt x="396" y="4235"/>
                    <a:pt x="0" y="7274"/>
                    <a:pt x="1277" y="9584"/>
                  </a:cubicBezTo>
                  <a:cubicBezTo>
                    <a:pt x="2292" y="11466"/>
                    <a:pt x="4416" y="12702"/>
                    <a:pt x="6532" y="12702"/>
                  </a:cubicBezTo>
                  <a:cubicBezTo>
                    <a:pt x="7014" y="12702"/>
                    <a:pt x="7496" y="12638"/>
                    <a:pt x="7964" y="12502"/>
                  </a:cubicBezTo>
                  <a:cubicBezTo>
                    <a:pt x="11885" y="11408"/>
                    <a:pt x="13557" y="5785"/>
                    <a:pt x="11399" y="2502"/>
                  </a:cubicBezTo>
                  <a:cubicBezTo>
                    <a:pt x="10278" y="821"/>
                    <a:pt x="8511" y="1"/>
                    <a:pt x="6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7883375" y="3787050"/>
              <a:ext cx="722700" cy="550200"/>
            </a:xfrm>
            <a:custGeom>
              <a:avLst/>
              <a:gdLst/>
              <a:ahLst/>
              <a:cxnLst/>
              <a:rect l="l" t="t" r="r" b="b"/>
              <a:pathLst>
                <a:path w="28908" h="22008" extrusionOk="0">
                  <a:moveTo>
                    <a:pt x="14469" y="1"/>
                  </a:moveTo>
                  <a:cubicBezTo>
                    <a:pt x="1" y="1"/>
                    <a:pt x="518" y="21095"/>
                    <a:pt x="518" y="21095"/>
                  </a:cubicBezTo>
                  <a:lnTo>
                    <a:pt x="4226" y="21095"/>
                  </a:lnTo>
                  <a:cubicBezTo>
                    <a:pt x="4226" y="21095"/>
                    <a:pt x="5502" y="4226"/>
                    <a:pt x="14591" y="4226"/>
                  </a:cubicBezTo>
                  <a:cubicBezTo>
                    <a:pt x="23679" y="4226"/>
                    <a:pt x="22646" y="22007"/>
                    <a:pt x="22646" y="22007"/>
                  </a:cubicBezTo>
                  <a:lnTo>
                    <a:pt x="26627" y="22007"/>
                  </a:lnTo>
                  <a:cubicBezTo>
                    <a:pt x="26627" y="22007"/>
                    <a:pt x="28907" y="1"/>
                    <a:pt x="14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9"/>
          <p:cNvGrpSpPr/>
          <p:nvPr/>
        </p:nvGrpSpPr>
        <p:grpSpPr>
          <a:xfrm>
            <a:off x="1191675" y="539500"/>
            <a:ext cx="473900" cy="508875"/>
            <a:chOff x="1566150" y="4150650"/>
            <a:chExt cx="473900" cy="508875"/>
          </a:xfrm>
        </p:grpSpPr>
        <p:sp>
          <p:nvSpPr>
            <p:cNvPr id="157" name="Google Shape;157;p9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9"/>
          <p:cNvGrpSpPr/>
          <p:nvPr/>
        </p:nvGrpSpPr>
        <p:grpSpPr>
          <a:xfrm flipH="1">
            <a:off x="3869800" y="4074200"/>
            <a:ext cx="947175" cy="861950"/>
            <a:chOff x="3575213" y="4145450"/>
            <a:chExt cx="947175" cy="861950"/>
          </a:xfrm>
        </p:grpSpPr>
        <p:sp>
          <p:nvSpPr>
            <p:cNvPr id="165" name="Google Shape;165;p9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9"/>
          <p:cNvSpPr/>
          <p:nvPr/>
        </p:nvSpPr>
        <p:spPr>
          <a:xfrm>
            <a:off x="4184550" y="33331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713225" y="1645825"/>
            <a:ext cx="33849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subTitle" idx="1"/>
          </p:nvPr>
        </p:nvSpPr>
        <p:spPr>
          <a:xfrm>
            <a:off x="713225" y="2436575"/>
            <a:ext cx="33849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8100"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/>
          <p:nvPr/>
        </p:nvSpPr>
        <p:spPr>
          <a:xfrm rot="-567027">
            <a:off x="-950394" y="2885168"/>
            <a:ext cx="2633565" cy="2905230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4220650" y="4325300"/>
            <a:ext cx="1332279" cy="818197"/>
          </a:xfrm>
          <a:custGeom>
            <a:avLst/>
            <a:gdLst/>
            <a:ahLst/>
            <a:cxnLst/>
            <a:rect l="l" t="t" r="r" b="b"/>
            <a:pathLst>
              <a:path w="28699" h="17625" extrusionOk="0">
                <a:moveTo>
                  <a:pt x="16665" y="1"/>
                </a:moveTo>
                <a:cubicBezTo>
                  <a:pt x="16367" y="1"/>
                  <a:pt x="16077" y="124"/>
                  <a:pt x="15867" y="426"/>
                </a:cubicBezTo>
                <a:cubicBezTo>
                  <a:pt x="14627" y="2172"/>
                  <a:pt x="14222" y="4601"/>
                  <a:pt x="13843" y="6677"/>
                </a:cubicBezTo>
                <a:cubicBezTo>
                  <a:pt x="13792" y="7082"/>
                  <a:pt x="13691" y="7461"/>
                  <a:pt x="13615" y="7866"/>
                </a:cubicBezTo>
                <a:cubicBezTo>
                  <a:pt x="13387" y="7512"/>
                  <a:pt x="13159" y="7132"/>
                  <a:pt x="12957" y="6778"/>
                </a:cubicBezTo>
                <a:cubicBezTo>
                  <a:pt x="11843" y="4905"/>
                  <a:pt x="10907" y="2931"/>
                  <a:pt x="9768" y="1084"/>
                </a:cubicBezTo>
                <a:cubicBezTo>
                  <a:pt x="9504" y="656"/>
                  <a:pt x="9100" y="471"/>
                  <a:pt x="8692" y="471"/>
                </a:cubicBezTo>
                <a:cubicBezTo>
                  <a:pt x="7966" y="471"/>
                  <a:pt x="7230" y="1060"/>
                  <a:pt x="7263" y="1919"/>
                </a:cubicBezTo>
                <a:cubicBezTo>
                  <a:pt x="7313" y="4146"/>
                  <a:pt x="7997" y="6677"/>
                  <a:pt x="8756" y="8777"/>
                </a:cubicBezTo>
                <a:cubicBezTo>
                  <a:pt x="8958" y="9359"/>
                  <a:pt x="9186" y="9941"/>
                  <a:pt x="9439" y="10523"/>
                </a:cubicBezTo>
                <a:cubicBezTo>
                  <a:pt x="6655" y="8524"/>
                  <a:pt x="4681" y="5184"/>
                  <a:pt x="2505" y="2653"/>
                </a:cubicBezTo>
                <a:cubicBezTo>
                  <a:pt x="2275" y="2386"/>
                  <a:pt x="1961" y="2271"/>
                  <a:pt x="1636" y="2271"/>
                </a:cubicBezTo>
                <a:cubicBezTo>
                  <a:pt x="850" y="2271"/>
                  <a:pt x="1" y="2943"/>
                  <a:pt x="126" y="3766"/>
                </a:cubicBezTo>
                <a:cubicBezTo>
                  <a:pt x="1163" y="10675"/>
                  <a:pt x="6706" y="17230"/>
                  <a:pt x="13969" y="17610"/>
                </a:cubicBezTo>
                <a:cubicBezTo>
                  <a:pt x="14163" y="17619"/>
                  <a:pt x="14355" y="17624"/>
                  <a:pt x="14546" y="17624"/>
                </a:cubicBezTo>
                <a:cubicBezTo>
                  <a:pt x="21778" y="17624"/>
                  <a:pt x="26791" y="10708"/>
                  <a:pt x="28369" y="4272"/>
                </a:cubicBezTo>
                <a:cubicBezTo>
                  <a:pt x="28698" y="2830"/>
                  <a:pt x="27711" y="1337"/>
                  <a:pt x="26294" y="1033"/>
                </a:cubicBezTo>
                <a:cubicBezTo>
                  <a:pt x="26084" y="985"/>
                  <a:pt x="25879" y="962"/>
                  <a:pt x="25682" y="962"/>
                </a:cubicBezTo>
                <a:cubicBezTo>
                  <a:pt x="24433" y="962"/>
                  <a:pt x="23470" y="1881"/>
                  <a:pt x="23055" y="3083"/>
                </a:cubicBezTo>
                <a:cubicBezTo>
                  <a:pt x="22169" y="5766"/>
                  <a:pt x="20752" y="9005"/>
                  <a:pt x="18423" y="10802"/>
                </a:cubicBezTo>
                <a:cubicBezTo>
                  <a:pt x="18474" y="9638"/>
                  <a:pt x="18423" y="8448"/>
                  <a:pt x="18474" y="7385"/>
                </a:cubicBezTo>
                <a:cubicBezTo>
                  <a:pt x="18550" y="5335"/>
                  <a:pt x="18778" y="2779"/>
                  <a:pt x="17943" y="856"/>
                </a:cubicBezTo>
                <a:cubicBezTo>
                  <a:pt x="17748" y="387"/>
                  <a:pt x="17193" y="1"/>
                  <a:pt x="166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235925" y="2275325"/>
            <a:ext cx="1379829" cy="1190198"/>
            <a:chOff x="8235925" y="2275325"/>
            <a:chExt cx="1379829" cy="1190198"/>
          </a:xfrm>
        </p:grpSpPr>
        <p:sp>
          <p:nvSpPr>
            <p:cNvPr id="196" name="Google Shape;196;p13"/>
            <p:cNvSpPr/>
            <p:nvPr/>
          </p:nvSpPr>
          <p:spPr>
            <a:xfrm>
              <a:off x="8454642" y="2275325"/>
              <a:ext cx="1161112" cy="1190198"/>
            </a:xfrm>
            <a:custGeom>
              <a:avLst/>
              <a:gdLst/>
              <a:ahLst/>
              <a:cxnLst/>
              <a:rect l="l" t="t" r="r" b="b"/>
              <a:pathLst>
                <a:path w="18273" h="18730" extrusionOk="0">
                  <a:moveTo>
                    <a:pt x="9744" y="3348"/>
                  </a:moveTo>
                  <a:cubicBezTo>
                    <a:pt x="9997" y="3399"/>
                    <a:pt x="10250" y="3475"/>
                    <a:pt x="10478" y="3576"/>
                  </a:cubicBezTo>
                  <a:cubicBezTo>
                    <a:pt x="13313" y="4740"/>
                    <a:pt x="14376" y="8536"/>
                    <a:pt x="13718" y="11295"/>
                  </a:cubicBezTo>
                  <a:cubicBezTo>
                    <a:pt x="13209" y="13486"/>
                    <a:pt x="11151" y="15445"/>
                    <a:pt x="8865" y="15445"/>
                  </a:cubicBezTo>
                  <a:cubicBezTo>
                    <a:pt x="8538" y="15445"/>
                    <a:pt x="8205" y="15404"/>
                    <a:pt x="7872" y="15319"/>
                  </a:cubicBezTo>
                  <a:cubicBezTo>
                    <a:pt x="4936" y="14534"/>
                    <a:pt x="3822" y="11244"/>
                    <a:pt x="4480" y="8536"/>
                  </a:cubicBezTo>
                  <a:cubicBezTo>
                    <a:pt x="4860" y="6967"/>
                    <a:pt x="5847" y="5499"/>
                    <a:pt x="7112" y="4512"/>
                  </a:cubicBezTo>
                  <a:cubicBezTo>
                    <a:pt x="7922" y="3880"/>
                    <a:pt x="8808" y="3525"/>
                    <a:pt x="9744" y="3348"/>
                  </a:cubicBezTo>
                  <a:close/>
                  <a:moveTo>
                    <a:pt x="9135" y="0"/>
                  </a:moveTo>
                  <a:cubicBezTo>
                    <a:pt x="8058" y="0"/>
                    <a:pt x="6991" y="276"/>
                    <a:pt x="6049" y="893"/>
                  </a:cubicBezTo>
                  <a:cubicBezTo>
                    <a:pt x="4961" y="1577"/>
                    <a:pt x="3923" y="2665"/>
                    <a:pt x="3164" y="3905"/>
                  </a:cubicBezTo>
                  <a:cubicBezTo>
                    <a:pt x="2607" y="4639"/>
                    <a:pt x="2127" y="5423"/>
                    <a:pt x="1772" y="6258"/>
                  </a:cubicBezTo>
                  <a:cubicBezTo>
                    <a:pt x="1" y="10485"/>
                    <a:pt x="1216" y="15496"/>
                    <a:pt x="5315" y="17824"/>
                  </a:cubicBezTo>
                  <a:cubicBezTo>
                    <a:pt x="6422" y="18447"/>
                    <a:pt x="7601" y="18730"/>
                    <a:pt x="8768" y="18730"/>
                  </a:cubicBezTo>
                  <a:cubicBezTo>
                    <a:pt x="11819" y="18730"/>
                    <a:pt x="14795" y="16803"/>
                    <a:pt x="16223" y="14003"/>
                  </a:cubicBezTo>
                  <a:cubicBezTo>
                    <a:pt x="18273" y="10004"/>
                    <a:pt x="17109" y="4209"/>
                    <a:pt x="13439" y="1475"/>
                  </a:cubicBezTo>
                  <a:cubicBezTo>
                    <a:pt x="12207" y="555"/>
                    <a:pt x="10662" y="0"/>
                    <a:pt x="9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235925" y="2553774"/>
              <a:ext cx="968197" cy="874061"/>
            </a:xfrm>
            <a:custGeom>
              <a:avLst/>
              <a:gdLst/>
              <a:ahLst/>
              <a:cxnLst/>
              <a:rect l="l" t="t" r="r" b="b"/>
              <a:pathLst>
                <a:path w="15237" h="13755" extrusionOk="0">
                  <a:moveTo>
                    <a:pt x="6632" y="864"/>
                  </a:moveTo>
                  <a:cubicBezTo>
                    <a:pt x="8631" y="1168"/>
                    <a:pt x="10706" y="1775"/>
                    <a:pt x="12149" y="2990"/>
                  </a:cubicBezTo>
                  <a:cubicBezTo>
                    <a:pt x="12326" y="3142"/>
                    <a:pt x="12503" y="3319"/>
                    <a:pt x="12655" y="3496"/>
                  </a:cubicBezTo>
                  <a:cubicBezTo>
                    <a:pt x="13591" y="4483"/>
                    <a:pt x="14123" y="5850"/>
                    <a:pt x="13971" y="7647"/>
                  </a:cubicBezTo>
                  <a:cubicBezTo>
                    <a:pt x="13711" y="10708"/>
                    <a:pt x="10935" y="12820"/>
                    <a:pt x="8059" y="12820"/>
                  </a:cubicBezTo>
                  <a:cubicBezTo>
                    <a:pt x="7297" y="12820"/>
                    <a:pt x="6528" y="12672"/>
                    <a:pt x="5796" y="12354"/>
                  </a:cubicBezTo>
                  <a:cubicBezTo>
                    <a:pt x="2355" y="10861"/>
                    <a:pt x="1039" y="6457"/>
                    <a:pt x="3013" y="3319"/>
                  </a:cubicBezTo>
                  <a:cubicBezTo>
                    <a:pt x="3873" y="2003"/>
                    <a:pt x="5138" y="1143"/>
                    <a:pt x="6632" y="864"/>
                  </a:cubicBezTo>
                  <a:close/>
                  <a:moveTo>
                    <a:pt x="7365" y="0"/>
                  </a:moveTo>
                  <a:cubicBezTo>
                    <a:pt x="5293" y="0"/>
                    <a:pt x="3406" y="1122"/>
                    <a:pt x="2279" y="2838"/>
                  </a:cubicBezTo>
                  <a:cubicBezTo>
                    <a:pt x="1" y="6331"/>
                    <a:pt x="1393" y="11316"/>
                    <a:pt x="5138" y="13113"/>
                  </a:cubicBezTo>
                  <a:cubicBezTo>
                    <a:pt x="6050" y="13550"/>
                    <a:pt x="7031" y="13755"/>
                    <a:pt x="8007" y="13755"/>
                  </a:cubicBezTo>
                  <a:cubicBezTo>
                    <a:pt x="10987" y="13755"/>
                    <a:pt x="13923" y="11848"/>
                    <a:pt x="14705" y="8836"/>
                  </a:cubicBezTo>
                  <a:cubicBezTo>
                    <a:pt x="15236" y="6786"/>
                    <a:pt x="14755" y="4483"/>
                    <a:pt x="13439" y="2838"/>
                  </a:cubicBezTo>
                  <a:cubicBezTo>
                    <a:pt x="12452" y="1598"/>
                    <a:pt x="11111" y="915"/>
                    <a:pt x="9669" y="535"/>
                  </a:cubicBezTo>
                  <a:cubicBezTo>
                    <a:pt x="9061" y="231"/>
                    <a:pt x="8378" y="54"/>
                    <a:pt x="7568" y="4"/>
                  </a:cubicBezTo>
                  <a:cubicBezTo>
                    <a:pt x="7500" y="1"/>
                    <a:pt x="7433" y="0"/>
                    <a:pt x="7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13"/>
          <p:cNvGrpSpPr/>
          <p:nvPr/>
        </p:nvGrpSpPr>
        <p:grpSpPr>
          <a:xfrm>
            <a:off x="5897925" y="231425"/>
            <a:ext cx="882900" cy="752850"/>
            <a:chOff x="5897925" y="231425"/>
            <a:chExt cx="882900" cy="752850"/>
          </a:xfrm>
        </p:grpSpPr>
        <p:sp>
          <p:nvSpPr>
            <p:cNvPr id="199" name="Google Shape;199;p13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13"/>
          <p:cNvSpPr/>
          <p:nvPr/>
        </p:nvSpPr>
        <p:spPr>
          <a:xfrm>
            <a:off x="-216425" y="1243600"/>
            <a:ext cx="949025" cy="309850"/>
          </a:xfrm>
          <a:custGeom>
            <a:avLst/>
            <a:gdLst/>
            <a:ahLst/>
            <a:cxnLst/>
            <a:rect l="l" t="t" r="r" b="b"/>
            <a:pathLst>
              <a:path w="37961" h="12394" extrusionOk="0">
                <a:moveTo>
                  <a:pt x="35344" y="1"/>
                </a:moveTo>
                <a:cubicBezTo>
                  <a:pt x="34826" y="1"/>
                  <a:pt x="34308" y="452"/>
                  <a:pt x="34465" y="1082"/>
                </a:cubicBezTo>
                <a:cubicBezTo>
                  <a:pt x="35104" y="3362"/>
                  <a:pt x="34708" y="6493"/>
                  <a:pt x="32854" y="8134"/>
                </a:cubicBezTo>
                <a:cubicBezTo>
                  <a:pt x="32524" y="8441"/>
                  <a:pt x="32177" y="8578"/>
                  <a:pt x="31842" y="8578"/>
                </a:cubicBezTo>
                <a:cubicBezTo>
                  <a:pt x="31282" y="8578"/>
                  <a:pt x="30754" y="8196"/>
                  <a:pt x="30392" y="7587"/>
                </a:cubicBezTo>
                <a:cubicBezTo>
                  <a:pt x="29693" y="6402"/>
                  <a:pt x="29845" y="4821"/>
                  <a:pt x="29906" y="3514"/>
                </a:cubicBezTo>
                <a:cubicBezTo>
                  <a:pt x="29937" y="2313"/>
                  <a:pt x="29024" y="1705"/>
                  <a:pt x="28100" y="1705"/>
                </a:cubicBezTo>
                <a:cubicBezTo>
                  <a:pt x="27200" y="1705"/>
                  <a:pt x="26288" y="2283"/>
                  <a:pt x="26228" y="3453"/>
                </a:cubicBezTo>
                <a:cubicBezTo>
                  <a:pt x="26167" y="4578"/>
                  <a:pt x="25894" y="5642"/>
                  <a:pt x="25316" y="6614"/>
                </a:cubicBezTo>
                <a:cubicBezTo>
                  <a:pt x="24921" y="7253"/>
                  <a:pt x="24252" y="8347"/>
                  <a:pt x="23462" y="8529"/>
                </a:cubicBezTo>
                <a:cubicBezTo>
                  <a:pt x="23387" y="8550"/>
                  <a:pt x="23317" y="8559"/>
                  <a:pt x="23253" y="8559"/>
                </a:cubicBezTo>
                <a:cubicBezTo>
                  <a:pt x="22642" y="8559"/>
                  <a:pt x="22494" y="7703"/>
                  <a:pt x="22246" y="7070"/>
                </a:cubicBezTo>
                <a:cubicBezTo>
                  <a:pt x="21821" y="5855"/>
                  <a:pt x="21577" y="4578"/>
                  <a:pt x="21547" y="3271"/>
                </a:cubicBezTo>
                <a:cubicBezTo>
                  <a:pt x="21501" y="2021"/>
                  <a:pt x="20577" y="1390"/>
                  <a:pt x="19646" y="1390"/>
                </a:cubicBezTo>
                <a:cubicBezTo>
                  <a:pt x="18745" y="1390"/>
                  <a:pt x="17837" y="1983"/>
                  <a:pt x="17717" y="3180"/>
                </a:cubicBezTo>
                <a:cubicBezTo>
                  <a:pt x="17599" y="4304"/>
                  <a:pt x="17365" y="7473"/>
                  <a:pt x="15643" y="7473"/>
                </a:cubicBezTo>
                <a:cubicBezTo>
                  <a:pt x="15596" y="7473"/>
                  <a:pt x="15548" y="7470"/>
                  <a:pt x="15498" y="7466"/>
                </a:cubicBezTo>
                <a:cubicBezTo>
                  <a:pt x="13614" y="7253"/>
                  <a:pt x="13431" y="4183"/>
                  <a:pt x="13340" y="2815"/>
                </a:cubicBezTo>
                <a:cubicBezTo>
                  <a:pt x="13235" y="1635"/>
                  <a:pt x="12139" y="853"/>
                  <a:pt x="11136" y="853"/>
                </a:cubicBezTo>
                <a:cubicBezTo>
                  <a:pt x="10408" y="853"/>
                  <a:pt x="9728" y="1266"/>
                  <a:pt x="9510" y="2237"/>
                </a:cubicBezTo>
                <a:cubicBezTo>
                  <a:pt x="9176" y="3696"/>
                  <a:pt x="8629" y="6888"/>
                  <a:pt x="6592" y="6918"/>
                </a:cubicBezTo>
                <a:cubicBezTo>
                  <a:pt x="5680" y="6918"/>
                  <a:pt x="5559" y="5946"/>
                  <a:pt x="5346" y="5247"/>
                </a:cubicBezTo>
                <a:cubicBezTo>
                  <a:pt x="4921" y="3940"/>
                  <a:pt x="4556" y="2633"/>
                  <a:pt x="3918" y="1417"/>
                </a:cubicBezTo>
                <a:cubicBezTo>
                  <a:pt x="3529" y="693"/>
                  <a:pt x="2927" y="389"/>
                  <a:pt x="2321" y="389"/>
                </a:cubicBezTo>
                <a:cubicBezTo>
                  <a:pt x="1170" y="389"/>
                  <a:pt x="1" y="1483"/>
                  <a:pt x="240" y="2876"/>
                </a:cubicBezTo>
                <a:cubicBezTo>
                  <a:pt x="452" y="4061"/>
                  <a:pt x="908" y="5155"/>
                  <a:pt x="1303" y="6250"/>
                </a:cubicBezTo>
                <a:cubicBezTo>
                  <a:pt x="1638" y="7131"/>
                  <a:pt x="1911" y="8043"/>
                  <a:pt x="2428" y="8833"/>
                </a:cubicBezTo>
                <a:cubicBezTo>
                  <a:pt x="3333" y="10205"/>
                  <a:pt x="4832" y="10957"/>
                  <a:pt x="6434" y="10957"/>
                </a:cubicBezTo>
                <a:cubicBezTo>
                  <a:pt x="6607" y="10957"/>
                  <a:pt x="6782" y="10948"/>
                  <a:pt x="6957" y="10931"/>
                </a:cubicBezTo>
                <a:cubicBezTo>
                  <a:pt x="8781" y="10748"/>
                  <a:pt x="10088" y="9867"/>
                  <a:pt x="11030" y="8651"/>
                </a:cubicBezTo>
                <a:cubicBezTo>
                  <a:pt x="11942" y="10140"/>
                  <a:pt x="13310" y="11235"/>
                  <a:pt x="15407" y="11326"/>
                </a:cubicBezTo>
                <a:cubicBezTo>
                  <a:pt x="15511" y="11331"/>
                  <a:pt x="15613" y="11334"/>
                  <a:pt x="15714" y="11334"/>
                </a:cubicBezTo>
                <a:cubicBezTo>
                  <a:pt x="17260" y="11334"/>
                  <a:pt x="18411" y="10687"/>
                  <a:pt x="19267" y="9745"/>
                </a:cubicBezTo>
                <a:cubicBezTo>
                  <a:pt x="20070" y="11269"/>
                  <a:pt x="21272" y="12394"/>
                  <a:pt x="23039" y="12394"/>
                </a:cubicBezTo>
                <a:cubicBezTo>
                  <a:pt x="23281" y="12394"/>
                  <a:pt x="23533" y="12373"/>
                  <a:pt x="23796" y="12329"/>
                </a:cubicBezTo>
                <a:cubicBezTo>
                  <a:pt x="25377" y="12055"/>
                  <a:pt x="26654" y="11113"/>
                  <a:pt x="27657" y="9867"/>
                </a:cubicBezTo>
                <a:cubicBezTo>
                  <a:pt x="27778" y="10019"/>
                  <a:pt x="27900" y="10171"/>
                  <a:pt x="28021" y="10323"/>
                </a:cubicBezTo>
                <a:cubicBezTo>
                  <a:pt x="28997" y="11339"/>
                  <a:pt x="30341" y="11989"/>
                  <a:pt x="31706" y="11989"/>
                </a:cubicBezTo>
                <a:cubicBezTo>
                  <a:pt x="32381" y="11989"/>
                  <a:pt x="33061" y="11830"/>
                  <a:pt x="33705" y="11478"/>
                </a:cubicBezTo>
                <a:cubicBezTo>
                  <a:pt x="37505" y="9380"/>
                  <a:pt x="37961" y="3879"/>
                  <a:pt x="36076" y="444"/>
                </a:cubicBezTo>
                <a:cubicBezTo>
                  <a:pt x="35905" y="134"/>
                  <a:pt x="35625" y="1"/>
                  <a:pt x="353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"/>
          <p:cNvSpPr/>
          <p:nvPr/>
        </p:nvSpPr>
        <p:spPr>
          <a:xfrm>
            <a:off x="6809975" y="-396887"/>
            <a:ext cx="2805783" cy="2101514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13"/>
          <p:cNvGrpSpPr/>
          <p:nvPr/>
        </p:nvGrpSpPr>
        <p:grpSpPr>
          <a:xfrm>
            <a:off x="5801575" y="4294900"/>
            <a:ext cx="467000" cy="431100"/>
            <a:chOff x="1849650" y="1202325"/>
            <a:chExt cx="467000" cy="431100"/>
          </a:xfrm>
        </p:grpSpPr>
        <p:sp>
          <p:nvSpPr>
            <p:cNvPr id="207" name="Google Shape;207;p13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1"/>
          </p:nvPr>
        </p:nvSpPr>
        <p:spPr>
          <a:xfrm>
            <a:off x="1793963" y="1453225"/>
            <a:ext cx="2773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subTitle" idx="2"/>
          </p:nvPr>
        </p:nvSpPr>
        <p:spPr>
          <a:xfrm>
            <a:off x="5603663" y="1453225"/>
            <a:ext cx="2773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subTitle" idx="3"/>
          </p:nvPr>
        </p:nvSpPr>
        <p:spPr>
          <a:xfrm>
            <a:off x="1793963" y="2934828"/>
            <a:ext cx="2773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4"/>
          </p:nvPr>
        </p:nvSpPr>
        <p:spPr>
          <a:xfrm>
            <a:off x="5603663" y="2934828"/>
            <a:ext cx="2773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subTitle" idx="5"/>
          </p:nvPr>
        </p:nvSpPr>
        <p:spPr>
          <a:xfrm>
            <a:off x="1793963" y="1930500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6"/>
          </p:nvPr>
        </p:nvSpPr>
        <p:spPr>
          <a:xfrm>
            <a:off x="5603663" y="1930500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7"/>
          </p:nvPr>
        </p:nvSpPr>
        <p:spPr>
          <a:xfrm>
            <a:off x="1793963" y="3409275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8"/>
          </p:nvPr>
        </p:nvSpPr>
        <p:spPr>
          <a:xfrm>
            <a:off x="5603663" y="3409275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9" hasCustomPrompt="1"/>
          </p:nvPr>
        </p:nvSpPr>
        <p:spPr>
          <a:xfrm>
            <a:off x="754163" y="1377574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rgbClr val="7A84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 idx="13" hasCustomPrompt="1"/>
          </p:nvPr>
        </p:nvSpPr>
        <p:spPr>
          <a:xfrm>
            <a:off x="4563862" y="1377574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rgbClr val="7A84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14" hasCustomPrompt="1"/>
          </p:nvPr>
        </p:nvSpPr>
        <p:spPr>
          <a:xfrm>
            <a:off x="754163" y="2855586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rgbClr val="7A84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 idx="15" hasCustomPrompt="1"/>
          </p:nvPr>
        </p:nvSpPr>
        <p:spPr>
          <a:xfrm>
            <a:off x="4563863" y="2855586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rgbClr val="7A84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8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8"/>
          <p:cNvGrpSpPr/>
          <p:nvPr/>
        </p:nvGrpSpPr>
        <p:grpSpPr>
          <a:xfrm>
            <a:off x="3615513" y="4119325"/>
            <a:ext cx="947175" cy="861950"/>
            <a:chOff x="3575213" y="4145450"/>
            <a:chExt cx="947175" cy="861950"/>
          </a:xfrm>
        </p:grpSpPr>
        <p:sp>
          <p:nvSpPr>
            <p:cNvPr id="787" name="Google Shape;787;p38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38"/>
          <p:cNvGrpSpPr/>
          <p:nvPr/>
        </p:nvGrpSpPr>
        <p:grpSpPr>
          <a:xfrm>
            <a:off x="7531575" y="362025"/>
            <a:ext cx="1379829" cy="1190198"/>
            <a:chOff x="8235925" y="2275325"/>
            <a:chExt cx="1379829" cy="1190198"/>
          </a:xfrm>
        </p:grpSpPr>
        <p:sp>
          <p:nvSpPr>
            <p:cNvPr id="790" name="Google Shape;790;p38"/>
            <p:cNvSpPr/>
            <p:nvPr/>
          </p:nvSpPr>
          <p:spPr>
            <a:xfrm>
              <a:off x="8454642" y="2275325"/>
              <a:ext cx="1161112" cy="1190198"/>
            </a:xfrm>
            <a:custGeom>
              <a:avLst/>
              <a:gdLst/>
              <a:ahLst/>
              <a:cxnLst/>
              <a:rect l="l" t="t" r="r" b="b"/>
              <a:pathLst>
                <a:path w="18273" h="18730" extrusionOk="0">
                  <a:moveTo>
                    <a:pt x="9744" y="3348"/>
                  </a:moveTo>
                  <a:cubicBezTo>
                    <a:pt x="9997" y="3399"/>
                    <a:pt x="10250" y="3475"/>
                    <a:pt x="10478" y="3576"/>
                  </a:cubicBezTo>
                  <a:cubicBezTo>
                    <a:pt x="13313" y="4740"/>
                    <a:pt x="14376" y="8536"/>
                    <a:pt x="13718" y="11295"/>
                  </a:cubicBezTo>
                  <a:cubicBezTo>
                    <a:pt x="13209" y="13486"/>
                    <a:pt x="11151" y="15445"/>
                    <a:pt x="8865" y="15445"/>
                  </a:cubicBezTo>
                  <a:cubicBezTo>
                    <a:pt x="8538" y="15445"/>
                    <a:pt x="8205" y="15404"/>
                    <a:pt x="7872" y="15319"/>
                  </a:cubicBezTo>
                  <a:cubicBezTo>
                    <a:pt x="4936" y="14534"/>
                    <a:pt x="3822" y="11244"/>
                    <a:pt x="4480" y="8536"/>
                  </a:cubicBezTo>
                  <a:cubicBezTo>
                    <a:pt x="4860" y="6967"/>
                    <a:pt x="5847" y="5499"/>
                    <a:pt x="7112" y="4512"/>
                  </a:cubicBezTo>
                  <a:cubicBezTo>
                    <a:pt x="7922" y="3880"/>
                    <a:pt x="8808" y="3525"/>
                    <a:pt x="9744" y="3348"/>
                  </a:cubicBezTo>
                  <a:close/>
                  <a:moveTo>
                    <a:pt x="9135" y="0"/>
                  </a:moveTo>
                  <a:cubicBezTo>
                    <a:pt x="8058" y="0"/>
                    <a:pt x="6991" y="276"/>
                    <a:pt x="6049" y="893"/>
                  </a:cubicBezTo>
                  <a:cubicBezTo>
                    <a:pt x="4961" y="1577"/>
                    <a:pt x="3923" y="2665"/>
                    <a:pt x="3164" y="3905"/>
                  </a:cubicBezTo>
                  <a:cubicBezTo>
                    <a:pt x="2607" y="4639"/>
                    <a:pt x="2127" y="5423"/>
                    <a:pt x="1772" y="6258"/>
                  </a:cubicBezTo>
                  <a:cubicBezTo>
                    <a:pt x="1" y="10485"/>
                    <a:pt x="1216" y="15496"/>
                    <a:pt x="5315" y="17824"/>
                  </a:cubicBezTo>
                  <a:cubicBezTo>
                    <a:pt x="6422" y="18447"/>
                    <a:pt x="7601" y="18730"/>
                    <a:pt x="8768" y="18730"/>
                  </a:cubicBezTo>
                  <a:cubicBezTo>
                    <a:pt x="11819" y="18730"/>
                    <a:pt x="14795" y="16803"/>
                    <a:pt x="16223" y="14003"/>
                  </a:cubicBezTo>
                  <a:cubicBezTo>
                    <a:pt x="18273" y="10004"/>
                    <a:pt x="17109" y="4209"/>
                    <a:pt x="13439" y="1475"/>
                  </a:cubicBezTo>
                  <a:cubicBezTo>
                    <a:pt x="12207" y="555"/>
                    <a:pt x="10662" y="0"/>
                    <a:pt x="9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8235925" y="2553774"/>
              <a:ext cx="968197" cy="874061"/>
            </a:xfrm>
            <a:custGeom>
              <a:avLst/>
              <a:gdLst/>
              <a:ahLst/>
              <a:cxnLst/>
              <a:rect l="l" t="t" r="r" b="b"/>
              <a:pathLst>
                <a:path w="15237" h="13755" extrusionOk="0">
                  <a:moveTo>
                    <a:pt x="6632" y="864"/>
                  </a:moveTo>
                  <a:cubicBezTo>
                    <a:pt x="8631" y="1168"/>
                    <a:pt x="10706" y="1775"/>
                    <a:pt x="12149" y="2990"/>
                  </a:cubicBezTo>
                  <a:cubicBezTo>
                    <a:pt x="12326" y="3142"/>
                    <a:pt x="12503" y="3319"/>
                    <a:pt x="12655" y="3496"/>
                  </a:cubicBezTo>
                  <a:cubicBezTo>
                    <a:pt x="13591" y="4483"/>
                    <a:pt x="14123" y="5850"/>
                    <a:pt x="13971" y="7647"/>
                  </a:cubicBezTo>
                  <a:cubicBezTo>
                    <a:pt x="13711" y="10708"/>
                    <a:pt x="10935" y="12820"/>
                    <a:pt x="8059" y="12820"/>
                  </a:cubicBezTo>
                  <a:cubicBezTo>
                    <a:pt x="7297" y="12820"/>
                    <a:pt x="6528" y="12672"/>
                    <a:pt x="5796" y="12354"/>
                  </a:cubicBezTo>
                  <a:cubicBezTo>
                    <a:pt x="2355" y="10861"/>
                    <a:pt x="1039" y="6457"/>
                    <a:pt x="3013" y="3319"/>
                  </a:cubicBezTo>
                  <a:cubicBezTo>
                    <a:pt x="3873" y="2003"/>
                    <a:pt x="5138" y="1143"/>
                    <a:pt x="6632" y="864"/>
                  </a:cubicBezTo>
                  <a:close/>
                  <a:moveTo>
                    <a:pt x="7365" y="0"/>
                  </a:moveTo>
                  <a:cubicBezTo>
                    <a:pt x="5293" y="0"/>
                    <a:pt x="3406" y="1122"/>
                    <a:pt x="2279" y="2838"/>
                  </a:cubicBezTo>
                  <a:cubicBezTo>
                    <a:pt x="1" y="6331"/>
                    <a:pt x="1393" y="11316"/>
                    <a:pt x="5138" y="13113"/>
                  </a:cubicBezTo>
                  <a:cubicBezTo>
                    <a:pt x="6050" y="13550"/>
                    <a:pt x="7031" y="13755"/>
                    <a:pt x="8007" y="13755"/>
                  </a:cubicBezTo>
                  <a:cubicBezTo>
                    <a:pt x="10987" y="13755"/>
                    <a:pt x="13923" y="11848"/>
                    <a:pt x="14705" y="8836"/>
                  </a:cubicBezTo>
                  <a:cubicBezTo>
                    <a:pt x="15236" y="6786"/>
                    <a:pt x="14755" y="4483"/>
                    <a:pt x="13439" y="2838"/>
                  </a:cubicBezTo>
                  <a:cubicBezTo>
                    <a:pt x="12452" y="1598"/>
                    <a:pt x="11111" y="915"/>
                    <a:pt x="9669" y="535"/>
                  </a:cubicBezTo>
                  <a:cubicBezTo>
                    <a:pt x="9061" y="231"/>
                    <a:pt x="8378" y="54"/>
                    <a:pt x="7568" y="4"/>
                  </a:cubicBezTo>
                  <a:cubicBezTo>
                    <a:pt x="7500" y="1"/>
                    <a:pt x="7433" y="0"/>
                    <a:pt x="7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38"/>
          <p:cNvGrpSpPr/>
          <p:nvPr/>
        </p:nvGrpSpPr>
        <p:grpSpPr>
          <a:xfrm>
            <a:off x="8173675" y="1782800"/>
            <a:ext cx="473900" cy="508875"/>
            <a:chOff x="1566150" y="4150650"/>
            <a:chExt cx="473900" cy="508875"/>
          </a:xfrm>
        </p:grpSpPr>
        <p:sp>
          <p:nvSpPr>
            <p:cNvPr id="793" name="Google Shape;793;p38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38"/>
          <p:cNvSpPr/>
          <p:nvPr/>
        </p:nvSpPr>
        <p:spPr>
          <a:xfrm>
            <a:off x="-87150" y="1727550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38"/>
          <p:cNvGrpSpPr/>
          <p:nvPr/>
        </p:nvGrpSpPr>
        <p:grpSpPr>
          <a:xfrm>
            <a:off x="383888" y="2335513"/>
            <a:ext cx="484500" cy="449300"/>
            <a:chOff x="1303950" y="1037525"/>
            <a:chExt cx="484500" cy="449300"/>
          </a:xfrm>
        </p:grpSpPr>
        <p:sp>
          <p:nvSpPr>
            <p:cNvPr id="802" name="Google Shape;802;p38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8_1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9"/>
          <p:cNvSpPr/>
          <p:nvPr/>
        </p:nvSpPr>
        <p:spPr>
          <a:xfrm>
            <a:off x="5050225" y="4123275"/>
            <a:ext cx="1332279" cy="818197"/>
          </a:xfrm>
          <a:custGeom>
            <a:avLst/>
            <a:gdLst/>
            <a:ahLst/>
            <a:cxnLst/>
            <a:rect l="l" t="t" r="r" b="b"/>
            <a:pathLst>
              <a:path w="28699" h="17625" extrusionOk="0">
                <a:moveTo>
                  <a:pt x="16665" y="1"/>
                </a:moveTo>
                <a:cubicBezTo>
                  <a:pt x="16367" y="1"/>
                  <a:pt x="16077" y="124"/>
                  <a:pt x="15867" y="426"/>
                </a:cubicBezTo>
                <a:cubicBezTo>
                  <a:pt x="14627" y="2172"/>
                  <a:pt x="14222" y="4601"/>
                  <a:pt x="13843" y="6677"/>
                </a:cubicBezTo>
                <a:cubicBezTo>
                  <a:pt x="13792" y="7082"/>
                  <a:pt x="13691" y="7461"/>
                  <a:pt x="13615" y="7866"/>
                </a:cubicBezTo>
                <a:cubicBezTo>
                  <a:pt x="13387" y="7512"/>
                  <a:pt x="13159" y="7132"/>
                  <a:pt x="12957" y="6778"/>
                </a:cubicBezTo>
                <a:cubicBezTo>
                  <a:pt x="11843" y="4905"/>
                  <a:pt x="10907" y="2931"/>
                  <a:pt x="9768" y="1084"/>
                </a:cubicBezTo>
                <a:cubicBezTo>
                  <a:pt x="9504" y="656"/>
                  <a:pt x="9100" y="471"/>
                  <a:pt x="8692" y="471"/>
                </a:cubicBezTo>
                <a:cubicBezTo>
                  <a:pt x="7966" y="471"/>
                  <a:pt x="7230" y="1060"/>
                  <a:pt x="7263" y="1919"/>
                </a:cubicBezTo>
                <a:cubicBezTo>
                  <a:pt x="7313" y="4146"/>
                  <a:pt x="7997" y="6677"/>
                  <a:pt x="8756" y="8777"/>
                </a:cubicBezTo>
                <a:cubicBezTo>
                  <a:pt x="8958" y="9359"/>
                  <a:pt x="9186" y="9941"/>
                  <a:pt x="9439" y="10523"/>
                </a:cubicBezTo>
                <a:cubicBezTo>
                  <a:pt x="6655" y="8524"/>
                  <a:pt x="4681" y="5184"/>
                  <a:pt x="2505" y="2653"/>
                </a:cubicBezTo>
                <a:cubicBezTo>
                  <a:pt x="2275" y="2386"/>
                  <a:pt x="1961" y="2271"/>
                  <a:pt x="1636" y="2271"/>
                </a:cubicBezTo>
                <a:cubicBezTo>
                  <a:pt x="850" y="2271"/>
                  <a:pt x="1" y="2943"/>
                  <a:pt x="126" y="3766"/>
                </a:cubicBezTo>
                <a:cubicBezTo>
                  <a:pt x="1163" y="10675"/>
                  <a:pt x="6706" y="17230"/>
                  <a:pt x="13969" y="17610"/>
                </a:cubicBezTo>
                <a:cubicBezTo>
                  <a:pt x="14163" y="17619"/>
                  <a:pt x="14355" y="17624"/>
                  <a:pt x="14546" y="17624"/>
                </a:cubicBezTo>
                <a:cubicBezTo>
                  <a:pt x="21778" y="17624"/>
                  <a:pt x="26791" y="10708"/>
                  <a:pt x="28369" y="4272"/>
                </a:cubicBezTo>
                <a:cubicBezTo>
                  <a:pt x="28698" y="2830"/>
                  <a:pt x="27711" y="1337"/>
                  <a:pt x="26294" y="1033"/>
                </a:cubicBezTo>
                <a:cubicBezTo>
                  <a:pt x="26084" y="985"/>
                  <a:pt x="25879" y="962"/>
                  <a:pt x="25682" y="962"/>
                </a:cubicBezTo>
                <a:cubicBezTo>
                  <a:pt x="24433" y="962"/>
                  <a:pt x="23470" y="1881"/>
                  <a:pt x="23055" y="3083"/>
                </a:cubicBezTo>
                <a:cubicBezTo>
                  <a:pt x="22169" y="5766"/>
                  <a:pt x="20752" y="9005"/>
                  <a:pt x="18423" y="10802"/>
                </a:cubicBezTo>
                <a:cubicBezTo>
                  <a:pt x="18474" y="9638"/>
                  <a:pt x="18423" y="8448"/>
                  <a:pt x="18474" y="7385"/>
                </a:cubicBezTo>
                <a:cubicBezTo>
                  <a:pt x="18550" y="5335"/>
                  <a:pt x="18778" y="2779"/>
                  <a:pt x="17943" y="856"/>
                </a:cubicBezTo>
                <a:cubicBezTo>
                  <a:pt x="17748" y="387"/>
                  <a:pt x="17193" y="1"/>
                  <a:pt x="166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9"/>
          <p:cNvGrpSpPr/>
          <p:nvPr/>
        </p:nvGrpSpPr>
        <p:grpSpPr>
          <a:xfrm>
            <a:off x="4239900" y="4300425"/>
            <a:ext cx="473900" cy="508875"/>
            <a:chOff x="1566150" y="4150650"/>
            <a:chExt cx="473900" cy="508875"/>
          </a:xfrm>
        </p:grpSpPr>
        <p:sp>
          <p:nvSpPr>
            <p:cNvPr id="808" name="Google Shape;808;p39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5" name="Google Shape;815;p39"/>
          <p:cNvSpPr/>
          <p:nvPr/>
        </p:nvSpPr>
        <p:spPr>
          <a:xfrm>
            <a:off x="7958300" y="2011275"/>
            <a:ext cx="861300" cy="294450"/>
          </a:xfrm>
          <a:custGeom>
            <a:avLst/>
            <a:gdLst/>
            <a:ahLst/>
            <a:cxnLst/>
            <a:rect l="l" t="t" r="r" b="b"/>
            <a:pathLst>
              <a:path w="34452" h="11778" extrusionOk="0">
                <a:moveTo>
                  <a:pt x="2502" y="1"/>
                </a:moveTo>
                <a:cubicBezTo>
                  <a:pt x="2260" y="1"/>
                  <a:pt x="2017" y="109"/>
                  <a:pt x="1855" y="362"/>
                </a:cubicBezTo>
                <a:cubicBezTo>
                  <a:pt x="1" y="3402"/>
                  <a:pt x="183" y="8386"/>
                  <a:pt x="3496" y="10453"/>
                </a:cubicBezTo>
                <a:cubicBezTo>
                  <a:pt x="4136" y="10846"/>
                  <a:pt x="4821" y="11024"/>
                  <a:pt x="5502" y="11024"/>
                </a:cubicBezTo>
                <a:cubicBezTo>
                  <a:pt x="6664" y="11024"/>
                  <a:pt x="7812" y="10507"/>
                  <a:pt x="8694" y="9663"/>
                </a:cubicBezTo>
                <a:cubicBezTo>
                  <a:pt x="8815" y="9542"/>
                  <a:pt x="8937" y="9390"/>
                  <a:pt x="9059" y="9268"/>
                </a:cubicBezTo>
                <a:cubicBezTo>
                  <a:pt x="9879" y="10453"/>
                  <a:pt x="11004" y="11365"/>
                  <a:pt x="12432" y="11669"/>
                </a:cubicBezTo>
                <a:cubicBezTo>
                  <a:pt x="12747" y="11743"/>
                  <a:pt x="13046" y="11778"/>
                  <a:pt x="13331" y="11778"/>
                </a:cubicBezTo>
                <a:cubicBezTo>
                  <a:pt x="14808" y="11778"/>
                  <a:pt x="15893" y="10841"/>
                  <a:pt x="16657" y="9542"/>
                </a:cubicBezTo>
                <a:cubicBezTo>
                  <a:pt x="17417" y="10514"/>
                  <a:pt x="18512" y="11152"/>
                  <a:pt x="20062" y="11152"/>
                </a:cubicBezTo>
                <a:cubicBezTo>
                  <a:pt x="21946" y="11152"/>
                  <a:pt x="23253" y="10241"/>
                  <a:pt x="24135" y="8934"/>
                </a:cubicBezTo>
                <a:cubicBezTo>
                  <a:pt x="24925" y="10089"/>
                  <a:pt x="26080" y="10940"/>
                  <a:pt x="27721" y="11183"/>
                </a:cubicBezTo>
                <a:cubicBezTo>
                  <a:pt x="27958" y="11218"/>
                  <a:pt x="28194" y="11235"/>
                  <a:pt x="28427" y="11235"/>
                </a:cubicBezTo>
                <a:cubicBezTo>
                  <a:pt x="29806" y="11235"/>
                  <a:pt x="31084" y="10625"/>
                  <a:pt x="31916" y="9481"/>
                </a:cubicBezTo>
                <a:cubicBezTo>
                  <a:pt x="32402" y="8812"/>
                  <a:pt x="32706" y="7991"/>
                  <a:pt x="33041" y="7201"/>
                </a:cubicBezTo>
                <a:cubicBezTo>
                  <a:pt x="33436" y="6228"/>
                  <a:pt x="33922" y="5256"/>
                  <a:pt x="34165" y="4222"/>
                </a:cubicBezTo>
                <a:cubicBezTo>
                  <a:pt x="34451" y="2936"/>
                  <a:pt x="33379" y="1869"/>
                  <a:pt x="32304" y="1869"/>
                </a:cubicBezTo>
                <a:cubicBezTo>
                  <a:pt x="31778" y="1869"/>
                  <a:pt x="31252" y="2124"/>
                  <a:pt x="30883" y="2733"/>
                </a:cubicBezTo>
                <a:cubicBezTo>
                  <a:pt x="30244" y="3797"/>
                  <a:pt x="29880" y="4982"/>
                  <a:pt x="29424" y="6107"/>
                </a:cubicBezTo>
                <a:cubicBezTo>
                  <a:pt x="29188" y="6724"/>
                  <a:pt x="29039" y="7569"/>
                  <a:pt x="28314" y="7569"/>
                </a:cubicBezTo>
                <a:cubicBezTo>
                  <a:pt x="28290" y="7569"/>
                  <a:pt x="28264" y="7568"/>
                  <a:pt x="28238" y="7566"/>
                </a:cubicBezTo>
                <a:cubicBezTo>
                  <a:pt x="26384" y="7444"/>
                  <a:pt x="26050" y="4526"/>
                  <a:pt x="25807" y="3189"/>
                </a:cubicBezTo>
                <a:cubicBezTo>
                  <a:pt x="25647" y="2274"/>
                  <a:pt x="25008" y="1880"/>
                  <a:pt x="24318" y="1880"/>
                </a:cubicBezTo>
                <a:cubicBezTo>
                  <a:pt x="23426" y="1880"/>
                  <a:pt x="22448" y="2539"/>
                  <a:pt x="22311" y="3584"/>
                </a:cubicBezTo>
                <a:cubicBezTo>
                  <a:pt x="22159" y="4769"/>
                  <a:pt x="21855" y="7566"/>
                  <a:pt x="20153" y="7657"/>
                </a:cubicBezTo>
                <a:cubicBezTo>
                  <a:pt x="20128" y="7658"/>
                  <a:pt x="20103" y="7659"/>
                  <a:pt x="20078" y="7659"/>
                </a:cubicBezTo>
                <a:cubicBezTo>
                  <a:pt x="18449" y="7659"/>
                  <a:pt x="18389" y="4724"/>
                  <a:pt x="18329" y="3706"/>
                </a:cubicBezTo>
                <a:cubicBezTo>
                  <a:pt x="18267" y="2566"/>
                  <a:pt x="17410" y="1979"/>
                  <a:pt x="16567" y="1979"/>
                </a:cubicBezTo>
                <a:cubicBezTo>
                  <a:pt x="15769" y="1979"/>
                  <a:pt x="14983" y="2505"/>
                  <a:pt x="14894" y="3584"/>
                </a:cubicBezTo>
                <a:cubicBezTo>
                  <a:pt x="14773" y="4769"/>
                  <a:pt x="14530" y="5924"/>
                  <a:pt x="14043" y="6988"/>
                </a:cubicBezTo>
                <a:cubicBezTo>
                  <a:pt x="13826" y="7533"/>
                  <a:pt x="13656" y="8297"/>
                  <a:pt x="13121" y="8297"/>
                </a:cubicBezTo>
                <a:cubicBezTo>
                  <a:pt x="13059" y="8297"/>
                  <a:pt x="12991" y="8287"/>
                  <a:pt x="12919" y="8265"/>
                </a:cubicBezTo>
                <a:cubicBezTo>
                  <a:pt x="12189" y="8052"/>
                  <a:pt x="11642" y="7049"/>
                  <a:pt x="11308" y="6441"/>
                </a:cubicBezTo>
                <a:cubicBezTo>
                  <a:pt x="10852" y="5529"/>
                  <a:pt x="10639" y="4557"/>
                  <a:pt x="10639" y="3523"/>
                </a:cubicBezTo>
                <a:cubicBezTo>
                  <a:pt x="10639" y="2437"/>
                  <a:pt x="9783" y="1881"/>
                  <a:pt x="8937" y="1881"/>
                </a:cubicBezTo>
                <a:cubicBezTo>
                  <a:pt x="8126" y="1881"/>
                  <a:pt x="7325" y="2391"/>
                  <a:pt x="7296" y="3432"/>
                </a:cubicBezTo>
                <a:cubicBezTo>
                  <a:pt x="7296" y="4617"/>
                  <a:pt x="7356" y="6046"/>
                  <a:pt x="6688" y="7079"/>
                </a:cubicBezTo>
                <a:cubicBezTo>
                  <a:pt x="6342" y="7608"/>
                  <a:pt x="5875" y="7918"/>
                  <a:pt x="5394" y="7918"/>
                </a:cubicBezTo>
                <a:cubicBezTo>
                  <a:pt x="5072" y="7918"/>
                  <a:pt x="4743" y="7779"/>
                  <a:pt x="4438" y="7475"/>
                </a:cubicBezTo>
                <a:cubicBezTo>
                  <a:pt x="2827" y="5894"/>
                  <a:pt x="2615" y="3037"/>
                  <a:pt x="3283" y="1000"/>
                </a:cubicBezTo>
                <a:cubicBezTo>
                  <a:pt x="3466" y="433"/>
                  <a:pt x="2986" y="1"/>
                  <a:pt x="25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9"/>
          <p:cNvGrpSpPr/>
          <p:nvPr/>
        </p:nvGrpSpPr>
        <p:grpSpPr>
          <a:xfrm>
            <a:off x="612338" y="729325"/>
            <a:ext cx="424575" cy="380200"/>
            <a:chOff x="3158625" y="1679100"/>
            <a:chExt cx="424575" cy="380200"/>
          </a:xfrm>
        </p:grpSpPr>
        <p:sp>
          <p:nvSpPr>
            <p:cNvPr id="817" name="Google Shape;817;p39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9"/>
          <p:cNvGrpSpPr/>
          <p:nvPr/>
        </p:nvGrpSpPr>
        <p:grpSpPr>
          <a:xfrm>
            <a:off x="351175" y="1440688"/>
            <a:ext cx="948029" cy="756319"/>
            <a:chOff x="6293350" y="261400"/>
            <a:chExt cx="948029" cy="756319"/>
          </a:xfrm>
        </p:grpSpPr>
        <p:sp>
          <p:nvSpPr>
            <p:cNvPr id="821" name="Google Shape;821;p39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39"/>
          <p:cNvGrpSpPr/>
          <p:nvPr/>
        </p:nvGrpSpPr>
        <p:grpSpPr>
          <a:xfrm>
            <a:off x="8078613" y="1340038"/>
            <a:ext cx="484500" cy="449300"/>
            <a:chOff x="1303950" y="1037525"/>
            <a:chExt cx="484500" cy="449300"/>
          </a:xfrm>
        </p:grpSpPr>
        <p:sp>
          <p:nvSpPr>
            <p:cNvPr id="824" name="Google Shape;824;p39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9" r:id="rId4"/>
    <p:sldLayoutId id="2147483684" r:id="rId5"/>
    <p:sldLayoutId id="214748368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4"/>
          <p:cNvSpPr/>
          <p:nvPr/>
        </p:nvSpPr>
        <p:spPr>
          <a:xfrm flipV="1">
            <a:off x="679942" y="2589758"/>
            <a:ext cx="3029877" cy="829234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5" name="Google Shape;855;p44"/>
          <p:cNvSpPr txBox="1">
            <a:spLocks noGrp="1"/>
          </p:cNvSpPr>
          <p:nvPr>
            <p:ph type="ctrTitle"/>
          </p:nvPr>
        </p:nvSpPr>
        <p:spPr>
          <a:xfrm>
            <a:off x="713105" y="879795"/>
            <a:ext cx="4421400" cy="26584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cavadeira</a:t>
            </a:r>
            <a:endParaRPr dirty="0"/>
          </a:p>
        </p:txBody>
      </p:sp>
      <p:sp>
        <p:nvSpPr>
          <p:cNvPr id="856" name="Google Shape;856;p44"/>
          <p:cNvSpPr txBox="1">
            <a:spLocks noGrp="1"/>
          </p:cNvSpPr>
          <p:nvPr>
            <p:ph type="subTitle" idx="1"/>
          </p:nvPr>
        </p:nvSpPr>
        <p:spPr>
          <a:xfrm>
            <a:off x="679942" y="897377"/>
            <a:ext cx="3796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3"/>
              </a:buClr>
              <a:buSzPts val="1100"/>
              <a:buFont typeface="Arial"/>
              <a:buNone/>
            </a:pPr>
            <a:r>
              <a:rPr lang="pt-BR" sz="2400" dirty="0">
                <a:latin typeface="Amatic SC" panose="020B0604020202020204" pitchFamily="2" charset="-79"/>
                <a:cs typeface="Amatic SC" panose="020B0604020202020204" pitchFamily="2" charset="-79"/>
              </a:rPr>
              <a:t>ferramentas,máquinas e equipamentos utilizados na agricultura</a:t>
            </a:r>
            <a:endParaRPr sz="2400" dirty="0">
              <a:latin typeface="Amatic SC" panose="020B0604020202020204" pitchFamily="2" charset="-79"/>
              <a:cs typeface="Amatic SC" panose="020B0604020202020204" pitchFamily="2" charset="-79"/>
            </a:endParaRPr>
          </a:p>
        </p:txBody>
      </p:sp>
      <p:sp>
        <p:nvSpPr>
          <p:cNvPr id="857" name="Google Shape;857;p44"/>
          <p:cNvSpPr/>
          <p:nvPr/>
        </p:nvSpPr>
        <p:spPr>
          <a:xfrm>
            <a:off x="7099923" y="4295092"/>
            <a:ext cx="248484" cy="794515"/>
          </a:xfrm>
          <a:custGeom>
            <a:avLst/>
            <a:gdLst/>
            <a:ahLst/>
            <a:cxnLst/>
            <a:rect l="l" t="t" r="r" b="b"/>
            <a:pathLst>
              <a:path w="5338" h="17068" extrusionOk="0">
                <a:moveTo>
                  <a:pt x="2386" y="1"/>
                </a:moveTo>
                <a:cubicBezTo>
                  <a:pt x="2281" y="1"/>
                  <a:pt x="2174" y="18"/>
                  <a:pt x="2069" y="56"/>
                </a:cubicBezTo>
                <a:lnTo>
                  <a:pt x="668" y="523"/>
                </a:lnTo>
                <a:cubicBezTo>
                  <a:pt x="267" y="690"/>
                  <a:pt x="0" y="1123"/>
                  <a:pt x="67" y="1557"/>
                </a:cubicBezTo>
                <a:lnTo>
                  <a:pt x="2302" y="16468"/>
                </a:lnTo>
                <a:cubicBezTo>
                  <a:pt x="2335" y="16801"/>
                  <a:pt x="2669" y="17068"/>
                  <a:pt x="3003" y="17068"/>
                </a:cubicBezTo>
                <a:lnTo>
                  <a:pt x="4337" y="17068"/>
                </a:lnTo>
                <a:cubicBezTo>
                  <a:pt x="4904" y="17068"/>
                  <a:pt x="5338" y="16601"/>
                  <a:pt x="5271" y="16034"/>
                </a:cubicBezTo>
                <a:lnTo>
                  <a:pt x="3303" y="823"/>
                </a:lnTo>
                <a:cubicBezTo>
                  <a:pt x="3249" y="335"/>
                  <a:pt x="2841" y="1"/>
                  <a:pt x="23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4"/>
          <p:cNvSpPr/>
          <p:nvPr/>
        </p:nvSpPr>
        <p:spPr>
          <a:xfrm>
            <a:off x="7820426" y="4185884"/>
            <a:ext cx="194113" cy="903722"/>
          </a:xfrm>
          <a:custGeom>
            <a:avLst/>
            <a:gdLst/>
            <a:ahLst/>
            <a:cxnLst/>
            <a:rect l="l" t="t" r="r" b="b"/>
            <a:pathLst>
              <a:path w="4170" h="19414" extrusionOk="0">
                <a:moveTo>
                  <a:pt x="1901" y="0"/>
                </a:moveTo>
                <a:cubicBezTo>
                  <a:pt x="1401" y="0"/>
                  <a:pt x="1001" y="400"/>
                  <a:pt x="967" y="901"/>
                </a:cubicBezTo>
                <a:lnTo>
                  <a:pt x="33" y="18447"/>
                </a:lnTo>
                <a:cubicBezTo>
                  <a:pt x="0" y="18980"/>
                  <a:pt x="434" y="19414"/>
                  <a:pt x="967" y="19414"/>
                </a:cubicBezTo>
                <a:lnTo>
                  <a:pt x="2102" y="19414"/>
                </a:lnTo>
                <a:cubicBezTo>
                  <a:pt x="2569" y="19414"/>
                  <a:pt x="3002" y="19047"/>
                  <a:pt x="3036" y="18547"/>
                </a:cubicBezTo>
                <a:lnTo>
                  <a:pt x="4136" y="1001"/>
                </a:lnTo>
                <a:cubicBezTo>
                  <a:pt x="4170" y="467"/>
                  <a:pt x="3736" y="0"/>
                  <a:pt x="32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7011431" y="4396898"/>
            <a:ext cx="1470515" cy="261052"/>
          </a:xfrm>
          <a:custGeom>
            <a:avLst/>
            <a:gdLst/>
            <a:ahLst/>
            <a:cxnLst/>
            <a:rect l="l" t="t" r="r" b="b"/>
            <a:pathLst>
              <a:path w="31590" h="5608" extrusionOk="0">
                <a:moveTo>
                  <a:pt x="31073" y="1"/>
                </a:moveTo>
                <a:cubicBezTo>
                  <a:pt x="31056" y="1"/>
                  <a:pt x="31039" y="2"/>
                  <a:pt x="31022" y="4"/>
                </a:cubicBezTo>
                <a:lnTo>
                  <a:pt x="534" y="2539"/>
                </a:lnTo>
                <a:cubicBezTo>
                  <a:pt x="234" y="2572"/>
                  <a:pt x="0" y="2839"/>
                  <a:pt x="33" y="3106"/>
                </a:cubicBezTo>
                <a:lnTo>
                  <a:pt x="300" y="5141"/>
                </a:lnTo>
                <a:cubicBezTo>
                  <a:pt x="334" y="5408"/>
                  <a:pt x="567" y="5608"/>
                  <a:pt x="867" y="5608"/>
                </a:cubicBezTo>
                <a:lnTo>
                  <a:pt x="31089" y="3640"/>
                </a:lnTo>
                <a:cubicBezTo>
                  <a:pt x="31356" y="3606"/>
                  <a:pt x="31589" y="3406"/>
                  <a:pt x="31589" y="3106"/>
                </a:cubicBezTo>
                <a:lnTo>
                  <a:pt x="31589" y="537"/>
                </a:lnTo>
                <a:cubicBezTo>
                  <a:pt x="31589" y="254"/>
                  <a:pt x="31352" y="1"/>
                  <a:pt x="310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4"/>
          <p:cNvSpPr/>
          <p:nvPr/>
        </p:nvSpPr>
        <p:spPr>
          <a:xfrm>
            <a:off x="8121652" y="3977430"/>
            <a:ext cx="301272" cy="1113755"/>
          </a:xfrm>
          <a:custGeom>
            <a:avLst/>
            <a:gdLst/>
            <a:ahLst/>
            <a:cxnLst/>
            <a:rect l="l" t="t" r="r" b="b"/>
            <a:pathLst>
              <a:path w="6472" h="23926" extrusionOk="0">
                <a:moveTo>
                  <a:pt x="3045" y="0"/>
                </a:moveTo>
                <a:cubicBezTo>
                  <a:pt x="2570" y="0"/>
                  <a:pt x="2197" y="351"/>
                  <a:pt x="2135" y="842"/>
                </a:cubicBezTo>
                <a:lnTo>
                  <a:pt x="34" y="22891"/>
                </a:lnTo>
                <a:cubicBezTo>
                  <a:pt x="0" y="23425"/>
                  <a:pt x="401" y="23892"/>
                  <a:pt x="968" y="23925"/>
                </a:cubicBezTo>
                <a:lnTo>
                  <a:pt x="2102" y="23925"/>
                </a:lnTo>
                <a:cubicBezTo>
                  <a:pt x="2569" y="23925"/>
                  <a:pt x="2969" y="23558"/>
                  <a:pt x="3036" y="23125"/>
                </a:cubicBezTo>
                <a:lnTo>
                  <a:pt x="6405" y="1309"/>
                </a:lnTo>
                <a:cubicBezTo>
                  <a:pt x="6472" y="775"/>
                  <a:pt x="6105" y="275"/>
                  <a:pt x="5571" y="242"/>
                </a:cubicBezTo>
                <a:lnTo>
                  <a:pt x="3169" y="8"/>
                </a:lnTo>
                <a:cubicBezTo>
                  <a:pt x="3127" y="3"/>
                  <a:pt x="3086" y="0"/>
                  <a:pt x="30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4"/>
          <p:cNvSpPr/>
          <p:nvPr/>
        </p:nvSpPr>
        <p:spPr>
          <a:xfrm>
            <a:off x="7441508" y="4039901"/>
            <a:ext cx="239174" cy="1049703"/>
          </a:xfrm>
          <a:custGeom>
            <a:avLst/>
            <a:gdLst/>
            <a:ahLst/>
            <a:cxnLst/>
            <a:rect l="l" t="t" r="r" b="b"/>
            <a:pathLst>
              <a:path w="5138" h="22550" extrusionOk="0">
                <a:moveTo>
                  <a:pt x="968" y="1"/>
                </a:moveTo>
                <a:cubicBezTo>
                  <a:pt x="435" y="1"/>
                  <a:pt x="1" y="468"/>
                  <a:pt x="34" y="1001"/>
                </a:cubicBezTo>
                <a:lnTo>
                  <a:pt x="1202" y="21683"/>
                </a:lnTo>
                <a:cubicBezTo>
                  <a:pt x="1235" y="22183"/>
                  <a:pt x="1635" y="22550"/>
                  <a:pt x="2136" y="22550"/>
                </a:cubicBezTo>
                <a:lnTo>
                  <a:pt x="4171" y="22550"/>
                </a:lnTo>
                <a:cubicBezTo>
                  <a:pt x="4704" y="22550"/>
                  <a:pt x="5138" y="22116"/>
                  <a:pt x="5105" y="21583"/>
                </a:cubicBezTo>
                <a:lnTo>
                  <a:pt x="3770" y="868"/>
                </a:lnTo>
                <a:cubicBezTo>
                  <a:pt x="3737" y="401"/>
                  <a:pt x="3337" y="1"/>
                  <a:pt x="28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4"/>
          <p:cNvSpPr/>
          <p:nvPr/>
        </p:nvSpPr>
        <p:spPr>
          <a:xfrm>
            <a:off x="8239657" y="4470030"/>
            <a:ext cx="45060" cy="46643"/>
          </a:xfrm>
          <a:custGeom>
            <a:avLst/>
            <a:gdLst/>
            <a:ahLst/>
            <a:cxnLst/>
            <a:rect l="l" t="t" r="r" b="b"/>
            <a:pathLst>
              <a:path w="968" h="1002" extrusionOk="0">
                <a:moveTo>
                  <a:pt x="501" y="0"/>
                </a:moveTo>
                <a:cubicBezTo>
                  <a:pt x="234" y="0"/>
                  <a:pt x="1" y="234"/>
                  <a:pt x="1" y="501"/>
                </a:cubicBezTo>
                <a:cubicBezTo>
                  <a:pt x="1" y="768"/>
                  <a:pt x="234" y="1001"/>
                  <a:pt x="501" y="1001"/>
                </a:cubicBezTo>
                <a:cubicBezTo>
                  <a:pt x="768" y="1001"/>
                  <a:pt x="968" y="768"/>
                  <a:pt x="968" y="501"/>
                </a:cubicBezTo>
                <a:cubicBezTo>
                  <a:pt x="968" y="234"/>
                  <a:pt x="768" y="0"/>
                  <a:pt x="5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4"/>
          <p:cNvSpPr/>
          <p:nvPr/>
        </p:nvSpPr>
        <p:spPr>
          <a:xfrm>
            <a:off x="7894953" y="4504198"/>
            <a:ext cx="45060" cy="45060"/>
          </a:xfrm>
          <a:custGeom>
            <a:avLst/>
            <a:gdLst/>
            <a:ahLst/>
            <a:cxnLst/>
            <a:rect l="l" t="t" r="r" b="b"/>
            <a:pathLst>
              <a:path w="968" h="968" extrusionOk="0">
                <a:moveTo>
                  <a:pt x="501" y="0"/>
                </a:moveTo>
                <a:cubicBezTo>
                  <a:pt x="234" y="0"/>
                  <a:pt x="0" y="234"/>
                  <a:pt x="0" y="501"/>
                </a:cubicBezTo>
                <a:cubicBezTo>
                  <a:pt x="0" y="768"/>
                  <a:pt x="234" y="968"/>
                  <a:pt x="501" y="968"/>
                </a:cubicBezTo>
                <a:cubicBezTo>
                  <a:pt x="767" y="968"/>
                  <a:pt x="968" y="768"/>
                  <a:pt x="968" y="501"/>
                </a:cubicBezTo>
                <a:cubicBezTo>
                  <a:pt x="968" y="234"/>
                  <a:pt x="767" y="0"/>
                  <a:pt x="5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4"/>
          <p:cNvSpPr/>
          <p:nvPr/>
        </p:nvSpPr>
        <p:spPr>
          <a:xfrm>
            <a:off x="7539356" y="4527473"/>
            <a:ext cx="45060" cy="45107"/>
          </a:xfrm>
          <a:custGeom>
            <a:avLst/>
            <a:gdLst/>
            <a:ahLst/>
            <a:cxnLst/>
            <a:rect l="l" t="t" r="r" b="b"/>
            <a:pathLst>
              <a:path w="968" h="969" extrusionOk="0">
                <a:moveTo>
                  <a:pt x="467" y="1"/>
                </a:moveTo>
                <a:cubicBezTo>
                  <a:pt x="201" y="1"/>
                  <a:pt x="0" y="201"/>
                  <a:pt x="0" y="468"/>
                </a:cubicBezTo>
                <a:cubicBezTo>
                  <a:pt x="0" y="735"/>
                  <a:pt x="201" y="968"/>
                  <a:pt x="467" y="968"/>
                </a:cubicBezTo>
                <a:cubicBezTo>
                  <a:pt x="734" y="968"/>
                  <a:pt x="968" y="735"/>
                  <a:pt x="968" y="468"/>
                </a:cubicBezTo>
                <a:cubicBezTo>
                  <a:pt x="968" y="201"/>
                  <a:pt x="734" y="1"/>
                  <a:pt x="467" y="1"/>
                </a:cubicBezTo>
                <a:close/>
              </a:path>
            </a:pathLst>
          </a:custGeom>
          <a:solidFill>
            <a:srgbClr val="EABC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4"/>
          <p:cNvSpPr/>
          <p:nvPr/>
        </p:nvSpPr>
        <p:spPr>
          <a:xfrm>
            <a:off x="7179104" y="4553868"/>
            <a:ext cx="45060" cy="45107"/>
          </a:xfrm>
          <a:custGeom>
            <a:avLst/>
            <a:gdLst/>
            <a:ahLst/>
            <a:cxnLst/>
            <a:rect l="l" t="t" r="r" b="b"/>
            <a:pathLst>
              <a:path w="968" h="969" extrusionOk="0">
                <a:moveTo>
                  <a:pt x="468" y="1"/>
                </a:moveTo>
                <a:cubicBezTo>
                  <a:pt x="201" y="1"/>
                  <a:pt x="1" y="234"/>
                  <a:pt x="1" y="501"/>
                </a:cubicBezTo>
                <a:cubicBezTo>
                  <a:pt x="1" y="768"/>
                  <a:pt x="201" y="968"/>
                  <a:pt x="468" y="968"/>
                </a:cubicBezTo>
                <a:cubicBezTo>
                  <a:pt x="734" y="968"/>
                  <a:pt x="968" y="768"/>
                  <a:pt x="968" y="501"/>
                </a:cubicBezTo>
                <a:cubicBezTo>
                  <a:pt x="968" y="234"/>
                  <a:pt x="734" y="1"/>
                  <a:pt x="4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44"/>
          <p:cNvSpPr/>
          <p:nvPr/>
        </p:nvSpPr>
        <p:spPr>
          <a:xfrm>
            <a:off x="7351480" y="4764835"/>
            <a:ext cx="209661" cy="161761"/>
          </a:xfrm>
          <a:custGeom>
            <a:avLst/>
            <a:gdLst/>
            <a:ahLst/>
            <a:cxnLst/>
            <a:rect l="l" t="t" r="r" b="b"/>
            <a:pathLst>
              <a:path w="4504" h="3475" extrusionOk="0">
                <a:moveTo>
                  <a:pt x="1729" y="0"/>
                </a:moveTo>
                <a:cubicBezTo>
                  <a:pt x="1675" y="0"/>
                  <a:pt x="1621" y="2"/>
                  <a:pt x="1568" y="5"/>
                </a:cubicBezTo>
                <a:cubicBezTo>
                  <a:pt x="1001" y="72"/>
                  <a:pt x="467" y="272"/>
                  <a:pt x="0" y="739"/>
                </a:cubicBezTo>
                <a:cubicBezTo>
                  <a:pt x="467" y="1240"/>
                  <a:pt x="801" y="1540"/>
                  <a:pt x="1134" y="1773"/>
                </a:cubicBezTo>
                <a:cubicBezTo>
                  <a:pt x="1435" y="2040"/>
                  <a:pt x="1701" y="2240"/>
                  <a:pt x="1968" y="2407"/>
                </a:cubicBezTo>
                <a:cubicBezTo>
                  <a:pt x="2235" y="2540"/>
                  <a:pt x="2502" y="2674"/>
                  <a:pt x="2836" y="2841"/>
                </a:cubicBezTo>
                <a:cubicBezTo>
                  <a:pt x="3169" y="2974"/>
                  <a:pt x="3536" y="3208"/>
                  <a:pt x="4137" y="3474"/>
                </a:cubicBezTo>
                <a:cubicBezTo>
                  <a:pt x="4470" y="2941"/>
                  <a:pt x="4503" y="2307"/>
                  <a:pt x="4270" y="1740"/>
                </a:cubicBezTo>
                <a:cubicBezTo>
                  <a:pt x="4070" y="1206"/>
                  <a:pt x="3670" y="706"/>
                  <a:pt x="3169" y="406"/>
                </a:cubicBezTo>
                <a:cubicBezTo>
                  <a:pt x="2719" y="135"/>
                  <a:pt x="2215" y="0"/>
                  <a:pt x="1729" y="0"/>
                </a:cubicBezTo>
                <a:close/>
              </a:path>
            </a:pathLst>
          </a:custGeom>
          <a:solidFill>
            <a:srgbClr val="828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44"/>
          <p:cNvSpPr/>
          <p:nvPr/>
        </p:nvSpPr>
        <p:spPr>
          <a:xfrm>
            <a:off x="7735006" y="4693706"/>
            <a:ext cx="135135" cy="145934"/>
          </a:xfrm>
          <a:custGeom>
            <a:avLst/>
            <a:gdLst/>
            <a:ahLst/>
            <a:cxnLst/>
            <a:rect l="l" t="t" r="r" b="b"/>
            <a:pathLst>
              <a:path w="2903" h="3135" extrusionOk="0">
                <a:moveTo>
                  <a:pt x="2153" y="0"/>
                </a:moveTo>
                <a:cubicBezTo>
                  <a:pt x="1883" y="0"/>
                  <a:pt x="1648" y="55"/>
                  <a:pt x="1435" y="132"/>
                </a:cubicBezTo>
                <a:cubicBezTo>
                  <a:pt x="1068" y="266"/>
                  <a:pt x="768" y="499"/>
                  <a:pt x="534" y="766"/>
                </a:cubicBezTo>
                <a:cubicBezTo>
                  <a:pt x="301" y="1066"/>
                  <a:pt x="134" y="1400"/>
                  <a:pt x="67" y="1767"/>
                </a:cubicBezTo>
                <a:cubicBezTo>
                  <a:pt x="0" y="2167"/>
                  <a:pt x="0" y="2601"/>
                  <a:pt x="234" y="3134"/>
                </a:cubicBezTo>
                <a:cubicBezTo>
                  <a:pt x="801" y="3101"/>
                  <a:pt x="1201" y="3001"/>
                  <a:pt x="1535" y="2834"/>
                </a:cubicBezTo>
                <a:cubicBezTo>
                  <a:pt x="1835" y="2701"/>
                  <a:pt x="2102" y="2501"/>
                  <a:pt x="2302" y="2267"/>
                </a:cubicBezTo>
                <a:cubicBezTo>
                  <a:pt x="2502" y="2034"/>
                  <a:pt x="2636" y="1767"/>
                  <a:pt x="2736" y="1400"/>
                </a:cubicBezTo>
                <a:cubicBezTo>
                  <a:pt x="2836" y="1066"/>
                  <a:pt x="2903" y="666"/>
                  <a:pt x="2802" y="99"/>
                </a:cubicBezTo>
                <a:cubicBezTo>
                  <a:pt x="2564" y="29"/>
                  <a:pt x="2349" y="0"/>
                  <a:pt x="2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4"/>
          <p:cNvSpPr/>
          <p:nvPr/>
        </p:nvSpPr>
        <p:spPr>
          <a:xfrm>
            <a:off x="7820426" y="4853328"/>
            <a:ext cx="277997" cy="115211"/>
          </a:xfrm>
          <a:custGeom>
            <a:avLst/>
            <a:gdLst/>
            <a:ahLst/>
            <a:cxnLst/>
            <a:rect l="l" t="t" r="r" b="b"/>
            <a:pathLst>
              <a:path w="5972" h="2475" extrusionOk="0">
                <a:moveTo>
                  <a:pt x="3193" y="1"/>
                </a:moveTo>
                <a:cubicBezTo>
                  <a:pt x="3028" y="1"/>
                  <a:pt x="2864" y="13"/>
                  <a:pt x="2702" y="39"/>
                </a:cubicBezTo>
                <a:cubicBezTo>
                  <a:pt x="2068" y="106"/>
                  <a:pt x="1468" y="373"/>
                  <a:pt x="967" y="773"/>
                </a:cubicBezTo>
                <a:cubicBezTo>
                  <a:pt x="467" y="1207"/>
                  <a:pt x="67" y="1774"/>
                  <a:pt x="0" y="2474"/>
                </a:cubicBezTo>
                <a:cubicBezTo>
                  <a:pt x="701" y="2474"/>
                  <a:pt x="1201" y="2474"/>
                  <a:pt x="1701" y="2441"/>
                </a:cubicBezTo>
                <a:cubicBezTo>
                  <a:pt x="2168" y="2407"/>
                  <a:pt x="2569" y="2407"/>
                  <a:pt x="3002" y="2341"/>
                </a:cubicBezTo>
                <a:cubicBezTo>
                  <a:pt x="3436" y="2274"/>
                  <a:pt x="3836" y="2207"/>
                  <a:pt x="4303" y="2107"/>
                </a:cubicBezTo>
                <a:cubicBezTo>
                  <a:pt x="4770" y="2007"/>
                  <a:pt x="5271" y="1907"/>
                  <a:pt x="5971" y="1707"/>
                </a:cubicBezTo>
                <a:cubicBezTo>
                  <a:pt x="5704" y="1040"/>
                  <a:pt x="5170" y="606"/>
                  <a:pt x="4603" y="306"/>
                </a:cubicBezTo>
                <a:cubicBezTo>
                  <a:pt x="4156" y="107"/>
                  <a:pt x="3672" y="1"/>
                  <a:pt x="31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44"/>
          <p:cNvSpPr/>
          <p:nvPr/>
        </p:nvSpPr>
        <p:spPr>
          <a:xfrm>
            <a:off x="7606109" y="4693752"/>
            <a:ext cx="146027" cy="204913"/>
          </a:xfrm>
          <a:custGeom>
            <a:avLst/>
            <a:gdLst/>
            <a:ahLst/>
            <a:cxnLst/>
            <a:rect l="l" t="t" r="r" b="b"/>
            <a:pathLst>
              <a:path w="3137" h="4402" extrusionOk="0">
                <a:moveTo>
                  <a:pt x="682" y="0"/>
                </a:moveTo>
                <a:cubicBezTo>
                  <a:pt x="461" y="0"/>
                  <a:pt x="234" y="41"/>
                  <a:pt x="1" y="131"/>
                </a:cubicBezTo>
                <a:cubicBezTo>
                  <a:pt x="134" y="765"/>
                  <a:pt x="234" y="1165"/>
                  <a:pt x="368" y="1532"/>
                </a:cubicBezTo>
                <a:cubicBezTo>
                  <a:pt x="468" y="1899"/>
                  <a:pt x="601" y="2199"/>
                  <a:pt x="735" y="2466"/>
                </a:cubicBezTo>
                <a:cubicBezTo>
                  <a:pt x="901" y="2733"/>
                  <a:pt x="1068" y="3000"/>
                  <a:pt x="1302" y="3300"/>
                </a:cubicBezTo>
                <a:cubicBezTo>
                  <a:pt x="1535" y="3600"/>
                  <a:pt x="1835" y="3934"/>
                  <a:pt x="2236" y="4401"/>
                </a:cubicBezTo>
                <a:cubicBezTo>
                  <a:pt x="2769" y="4034"/>
                  <a:pt x="3003" y="3500"/>
                  <a:pt x="3070" y="2967"/>
                </a:cubicBezTo>
                <a:cubicBezTo>
                  <a:pt x="3136" y="2433"/>
                  <a:pt x="3036" y="1866"/>
                  <a:pt x="2803" y="1399"/>
                </a:cubicBezTo>
                <a:cubicBezTo>
                  <a:pt x="2536" y="899"/>
                  <a:pt x="2136" y="498"/>
                  <a:pt x="1669" y="265"/>
                </a:cubicBezTo>
                <a:cubicBezTo>
                  <a:pt x="1362" y="101"/>
                  <a:pt x="1031" y="0"/>
                  <a:pt x="6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4"/>
          <p:cNvSpPr/>
          <p:nvPr/>
        </p:nvSpPr>
        <p:spPr>
          <a:xfrm>
            <a:off x="7500533" y="4698966"/>
            <a:ext cx="172421" cy="177961"/>
          </a:xfrm>
          <a:custGeom>
            <a:avLst/>
            <a:gdLst/>
            <a:ahLst/>
            <a:cxnLst/>
            <a:rect l="l" t="t" r="r" b="b"/>
            <a:pathLst>
              <a:path w="3704" h="3823" extrusionOk="0">
                <a:moveTo>
                  <a:pt x="1291" y="0"/>
                </a:moveTo>
                <a:cubicBezTo>
                  <a:pt x="830" y="0"/>
                  <a:pt x="382" y="132"/>
                  <a:pt x="1" y="486"/>
                </a:cubicBezTo>
                <a:lnTo>
                  <a:pt x="768" y="1654"/>
                </a:lnTo>
                <a:cubicBezTo>
                  <a:pt x="968" y="1921"/>
                  <a:pt x="1135" y="2154"/>
                  <a:pt x="1335" y="2354"/>
                </a:cubicBezTo>
                <a:cubicBezTo>
                  <a:pt x="1502" y="2554"/>
                  <a:pt x="1735" y="2721"/>
                  <a:pt x="2002" y="2955"/>
                </a:cubicBezTo>
                <a:cubicBezTo>
                  <a:pt x="2269" y="3188"/>
                  <a:pt x="2602" y="3422"/>
                  <a:pt x="3103" y="3822"/>
                </a:cubicBezTo>
                <a:cubicBezTo>
                  <a:pt x="3570" y="3388"/>
                  <a:pt x="3703" y="2821"/>
                  <a:pt x="3670" y="2288"/>
                </a:cubicBezTo>
                <a:cubicBezTo>
                  <a:pt x="3636" y="1721"/>
                  <a:pt x="3403" y="1187"/>
                  <a:pt x="3036" y="787"/>
                </a:cubicBezTo>
                <a:cubicBezTo>
                  <a:pt x="2636" y="353"/>
                  <a:pt x="2135" y="86"/>
                  <a:pt x="1602" y="19"/>
                </a:cubicBezTo>
                <a:cubicBezTo>
                  <a:pt x="1498" y="7"/>
                  <a:pt x="1394" y="0"/>
                  <a:pt x="1291" y="0"/>
                </a:cubicBezTo>
                <a:close/>
              </a:path>
            </a:pathLst>
          </a:custGeom>
          <a:solidFill>
            <a:srgbClr val="828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4"/>
          <p:cNvSpPr/>
          <p:nvPr/>
        </p:nvSpPr>
        <p:spPr>
          <a:xfrm>
            <a:off x="7727233" y="4783409"/>
            <a:ext cx="161529" cy="136997"/>
          </a:xfrm>
          <a:custGeom>
            <a:avLst/>
            <a:gdLst/>
            <a:ahLst/>
            <a:cxnLst/>
            <a:rect l="l" t="t" r="r" b="b"/>
            <a:pathLst>
              <a:path w="3470" h="2943" extrusionOk="0">
                <a:moveTo>
                  <a:pt x="2256" y="1"/>
                </a:moveTo>
                <a:cubicBezTo>
                  <a:pt x="2204" y="1"/>
                  <a:pt x="2153" y="3"/>
                  <a:pt x="2102" y="7"/>
                </a:cubicBezTo>
                <a:cubicBezTo>
                  <a:pt x="1669" y="7"/>
                  <a:pt x="1235" y="173"/>
                  <a:pt x="901" y="440"/>
                </a:cubicBezTo>
                <a:cubicBezTo>
                  <a:pt x="568" y="707"/>
                  <a:pt x="301" y="1074"/>
                  <a:pt x="167" y="1508"/>
                </a:cubicBezTo>
                <a:cubicBezTo>
                  <a:pt x="34" y="1941"/>
                  <a:pt x="1" y="2408"/>
                  <a:pt x="268" y="2942"/>
                </a:cubicBezTo>
                <a:cubicBezTo>
                  <a:pt x="868" y="2875"/>
                  <a:pt x="1235" y="2775"/>
                  <a:pt x="1535" y="2675"/>
                </a:cubicBezTo>
                <a:cubicBezTo>
                  <a:pt x="1869" y="2575"/>
                  <a:pt x="2102" y="2442"/>
                  <a:pt x="2302" y="2275"/>
                </a:cubicBezTo>
                <a:cubicBezTo>
                  <a:pt x="2536" y="2108"/>
                  <a:pt x="2703" y="1908"/>
                  <a:pt x="2869" y="1641"/>
                </a:cubicBezTo>
                <a:cubicBezTo>
                  <a:pt x="3070" y="1374"/>
                  <a:pt x="3236" y="1041"/>
                  <a:pt x="3470" y="474"/>
                </a:cubicBezTo>
                <a:cubicBezTo>
                  <a:pt x="3087" y="120"/>
                  <a:pt x="2652" y="1"/>
                  <a:pt x="22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4"/>
          <p:cNvSpPr/>
          <p:nvPr/>
        </p:nvSpPr>
        <p:spPr>
          <a:xfrm>
            <a:off x="7798687" y="4796536"/>
            <a:ext cx="212780" cy="136252"/>
          </a:xfrm>
          <a:custGeom>
            <a:avLst/>
            <a:gdLst/>
            <a:ahLst/>
            <a:cxnLst/>
            <a:rect l="l" t="t" r="r" b="b"/>
            <a:pathLst>
              <a:path w="4571" h="2927" extrusionOk="0">
                <a:moveTo>
                  <a:pt x="2748" y="0"/>
                </a:moveTo>
                <a:cubicBezTo>
                  <a:pt x="2347" y="0"/>
                  <a:pt x="1955" y="81"/>
                  <a:pt x="1601" y="258"/>
                </a:cubicBezTo>
                <a:cubicBezTo>
                  <a:pt x="1134" y="458"/>
                  <a:pt x="701" y="825"/>
                  <a:pt x="434" y="1292"/>
                </a:cubicBezTo>
                <a:cubicBezTo>
                  <a:pt x="167" y="1726"/>
                  <a:pt x="0" y="2293"/>
                  <a:pt x="167" y="2927"/>
                </a:cubicBezTo>
                <a:cubicBezTo>
                  <a:pt x="801" y="2827"/>
                  <a:pt x="1201" y="2760"/>
                  <a:pt x="1601" y="2693"/>
                </a:cubicBezTo>
                <a:cubicBezTo>
                  <a:pt x="1968" y="2593"/>
                  <a:pt x="2268" y="2493"/>
                  <a:pt x="2569" y="2360"/>
                </a:cubicBezTo>
                <a:cubicBezTo>
                  <a:pt x="2869" y="2226"/>
                  <a:pt x="3136" y="2060"/>
                  <a:pt x="3436" y="1826"/>
                </a:cubicBezTo>
                <a:cubicBezTo>
                  <a:pt x="3769" y="1593"/>
                  <a:pt x="4103" y="1326"/>
                  <a:pt x="4570" y="892"/>
                </a:cubicBezTo>
                <a:cubicBezTo>
                  <a:pt x="4170" y="358"/>
                  <a:pt x="3669" y="125"/>
                  <a:pt x="3136" y="25"/>
                </a:cubicBezTo>
                <a:cubicBezTo>
                  <a:pt x="3006" y="9"/>
                  <a:pt x="2877" y="0"/>
                  <a:pt x="27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4"/>
          <p:cNvSpPr/>
          <p:nvPr/>
        </p:nvSpPr>
        <p:spPr>
          <a:xfrm>
            <a:off x="7682219" y="4637752"/>
            <a:ext cx="107158" cy="181685"/>
          </a:xfrm>
          <a:custGeom>
            <a:avLst/>
            <a:gdLst/>
            <a:ahLst/>
            <a:cxnLst/>
            <a:rect l="l" t="t" r="r" b="b"/>
            <a:pathLst>
              <a:path w="2302" h="3903" extrusionOk="0">
                <a:moveTo>
                  <a:pt x="901" y="0"/>
                </a:moveTo>
                <a:cubicBezTo>
                  <a:pt x="534" y="467"/>
                  <a:pt x="334" y="767"/>
                  <a:pt x="200" y="1067"/>
                </a:cubicBezTo>
                <a:cubicBezTo>
                  <a:pt x="67" y="1368"/>
                  <a:pt x="0" y="1668"/>
                  <a:pt x="0" y="1968"/>
                </a:cubicBezTo>
                <a:cubicBezTo>
                  <a:pt x="0" y="2235"/>
                  <a:pt x="67" y="2535"/>
                  <a:pt x="200" y="2835"/>
                </a:cubicBezTo>
                <a:cubicBezTo>
                  <a:pt x="367" y="3136"/>
                  <a:pt x="567" y="3436"/>
                  <a:pt x="934" y="3903"/>
                </a:cubicBezTo>
                <a:cubicBezTo>
                  <a:pt x="1501" y="3703"/>
                  <a:pt x="1802" y="3336"/>
                  <a:pt x="2035" y="3002"/>
                </a:cubicBezTo>
                <a:cubicBezTo>
                  <a:pt x="2235" y="2669"/>
                  <a:pt x="2302" y="2302"/>
                  <a:pt x="2302" y="1935"/>
                </a:cubicBezTo>
                <a:cubicBezTo>
                  <a:pt x="2302" y="1568"/>
                  <a:pt x="2202" y="1201"/>
                  <a:pt x="2002" y="867"/>
                </a:cubicBezTo>
                <a:cubicBezTo>
                  <a:pt x="1802" y="534"/>
                  <a:pt x="1468" y="200"/>
                  <a:pt x="9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4"/>
          <p:cNvSpPr/>
          <p:nvPr/>
        </p:nvSpPr>
        <p:spPr>
          <a:xfrm>
            <a:off x="7474139" y="4755665"/>
            <a:ext cx="141326" cy="139883"/>
          </a:xfrm>
          <a:custGeom>
            <a:avLst/>
            <a:gdLst/>
            <a:ahLst/>
            <a:cxnLst/>
            <a:rect l="l" t="t" r="r" b="b"/>
            <a:pathLst>
              <a:path w="3036" h="3005" extrusionOk="0">
                <a:moveTo>
                  <a:pt x="1005" y="1"/>
                </a:moveTo>
                <a:cubicBezTo>
                  <a:pt x="692" y="1"/>
                  <a:pt x="346" y="72"/>
                  <a:pt x="0" y="302"/>
                </a:cubicBezTo>
                <a:cubicBezTo>
                  <a:pt x="134" y="869"/>
                  <a:pt x="201" y="1203"/>
                  <a:pt x="334" y="1503"/>
                </a:cubicBezTo>
                <a:cubicBezTo>
                  <a:pt x="434" y="1803"/>
                  <a:pt x="568" y="2037"/>
                  <a:pt x="768" y="2237"/>
                </a:cubicBezTo>
                <a:cubicBezTo>
                  <a:pt x="934" y="2437"/>
                  <a:pt x="1201" y="2604"/>
                  <a:pt x="1502" y="2737"/>
                </a:cubicBezTo>
                <a:cubicBezTo>
                  <a:pt x="1868" y="2871"/>
                  <a:pt x="2235" y="3004"/>
                  <a:pt x="2836" y="3004"/>
                </a:cubicBezTo>
                <a:cubicBezTo>
                  <a:pt x="3036" y="2471"/>
                  <a:pt x="3036" y="2037"/>
                  <a:pt x="2969" y="1637"/>
                </a:cubicBezTo>
                <a:cubicBezTo>
                  <a:pt x="2869" y="1270"/>
                  <a:pt x="2702" y="936"/>
                  <a:pt x="2436" y="636"/>
                </a:cubicBezTo>
                <a:cubicBezTo>
                  <a:pt x="2169" y="369"/>
                  <a:pt x="1835" y="136"/>
                  <a:pt x="1401" y="36"/>
                </a:cubicBezTo>
                <a:cubicBezTo>
                  <a:pt x="1278" y="15"/>
                  <a:pt x="1145" y="1"/>
                  <a:pt x="1005" y="1"/>
                </a:cubicBezTo>
                <a:close/>
              </a:path>
            </a:pathLst>
          </a:custGeom>
          <a:solidFill>
            <a:srgbClr val="A7A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44"/>
          <p:cNvSpPr/>
          <p:nvPr/>
        </p:nvSpPr>
        <p:spPr>
          <a:xfrm>
            <a:off x="7384065" y="4843925"/>
            <a:ext cx="705000" cy="214642"/>
          </a:xfrm>
          <a:custGeom>
            <a:avLst/>
            <a:gdLst/>
            <a:ahLst/>
            <a:cxnLst/>
            <a:rect l="l" t="t" r="r" b="b"/>
            <a:pathLst>
              <a:path w="15145" h="4611" extrusionOk="0">
                <a:moveTo>
                  <a:pt x="5876" y="1"/>
                </a:moveTo>
                <a:cubicBezTo>
                  <a:pt x="3468" y="1"/>
                  <a:pt x="3437" y="1775"/>
                  <a:pt x="3437" y="1775"/>
                </a:cubicBezTo>
                <a:cubicBezTo>
                  <a:pt x="3437" y="1775"/>
                  <a:pt x="3135" y="1225"/>
                  <a:pt x="2415" y="1225"/>
                </a:cubicBezTo>
                <a:cubicBezTo>
                  <a:pt x="2148" y="1225"/>
                  <a:pt x="1823" y="1301"/>
                  <a:pt x="1435" y="1509"/>
                </a:cubicBezTo>
                <a:cubicBezTo>
                  <a:pt x="1" y="2276"/>
                  <a:pt x="534" y="4611"/>
                  <a:pt x="534" y="4611"/>
                </a:cubicBezTo>
                <a:lnTo>
                  <a:pt x="15145" y="4611"/>
                </a:lnTo>
                <a:cubicBezTo>
                  <a:pt x="14592" y="2651"/>
                  <a:pt x="13459" y="2163"/>
                  <a:pt x="12468" y="2163"/>
                </a:cubicBezTo>
                <a:cubicBezTo>
                  <a:pt x="11485" y="2163"/>
                  <a:pt x="10642" y="2643"/>
                  <a:pt x="10642" y="2643"/>
                </a:cubicBezTo>
                <a:cubicBezTo>
                  <a:pt x="10642" y="2643"/>
                  <a:pt x="8774" y="141"/>
                  <a:pt x="6138" y="8"/>
                </a:cubicBezTo>
                <a:cubicBezTo>
                  <a:pt x="6048" y="3"/>
                  <a:pt x="5961" y="1"/>
                  <a:pt x="58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44"/>
          <p:cNvSpPr/>
          <p:nvPr/>
        </p:nvSpPr>
        <p:spPr>
          <a:xfrm>
            <a:off x="7407386" y="4913705"/>
            <a:ext cx="616462" cy="144864"/>
          </a:xfrm>
          <a:custGeom>
            <a:avLst/>
            <a:gdLst/>
            <a:ahLst/>
            <a:cxnLst/>
            <a:rect l="l" t="t" r="r" b="b"/>
            <a:pathLst>
              <a:path w="13243" h="3112" extrusionOk="0">
                <a:moveTo>
                  <a:pt x="5338" y="1"/>
                </a:moveTo>
                <a:cubicBezTo>
                  <a:pt x="3832" y="1"/>
                  <a:pt x="3289" y="711"/>
                  <a:pt x="3069" y="1244"/>
                </a:cubicBezTo>
                <a:cubicBezTo>
                  <a:pt x="3000" y="1382"/>
                  <a:pt x="2867" y="1457"/>
                  <a:pt x="2726" y="1457"/>
                </a:cubicBezTo>
                <a:cubicBezTo>
                  <a:pt x="2662" y="1457"/>
                  <a:pt x="2597" y="1442"/>
                  <a:pt x="2535" y="1411"/>
                </a:cubicBezTo>
                <a:cubicBezTo>
                  <a:pt x="2385" y="1311"/>
                  <a:pt x="2177" y="1236"/>
                  <a:pt x="1910" y="1236"/>
                </a:cubicBezTo>
                <a:cubicBezTo>
                  <a:pt x="1643" y="1236"/>
                  <a:pt x="1318" y="1311"/>
                  <a:pt x="934" y="1511"/>
                </a:cubicBezTo>
                <a:cubicBezTo>
                  <a:pt x="367" y="1811"/>
                  <a:pt x="100" y="2378"/>
                  <a:pt x="0" y="2945"/>
                </a:cubicBezTo>
                <a:cubicBezTo>
                  <a:pt x="33" y="3045"/>
                  <a:pt x="33" y="3112"/>
                  <a:pt x="33" y="3112"/>
                </a:cubicBezTo>
                <a:lnTo>
                  <a:pt x="12676" y="3112"/>
                </a:lnTo>
                <a:cubicBezTo>
                  <a:pt x="13143" y="3112"/>
                  <a:pt x="13243" y="2445"/>
                  <a:pt x="12809" y="2311"/>
                </a:cubicBezTo>
                <a:cubicBezTo>
                  <a:pt x="12514" y="2213"/>
                  <a:pt x="12226" y="2174"/>
                  <a:pt x="11950" y="2174"/>
                </a:cubicBezTo>
                <a:cubicBezTo>
                  <a:pt x="11571" y="2174"/>
                  <a:pt x="11217" y="2248"/>
                  <a:pt x="10908" y="2345"/>
                </a:cubicBezTo>
                <a:cubicBezTo>
                  <a:pt x="10789" y="2379"/>
                  <a:pt x="10666" y="2395"/>
                  <a:pt x="10543" y="2395"/>
                </a:cubicBezTo>
                <a:cubicBezTo>
                  <a:pt x="10183" y="2395"/>
                  <a:pt x="9822" y="2251"/>
                  <a:pt x="9574" y="1978"/>
                </a:cubicBezTo>
                <a:cubicBezTo>
                  <a:pt x="8806" y="1244"/>
                  <a:pt x="7405" y="110"/>
                  <a:pt x="5637" y="10"/>
                </a:cubicBezTo>
                <a:cubicBezTo>
                  <a:pt x="5534" y="4"/>
                  <a:pt x="5434" y="1"/>
                  <a:pt x="5338" y="1"/>
                </a:cubicBezTo>
                <a:close/>
              </a:path>
            </a:pathLst>
          </a:custGeom>
          <a:solidFill>
            <a:srgbClr val="828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4"/>
          <p:cNvSpPr/>
          <p:nvPr/>
        </p:nvSpPr>
        <p:spPr>
          <a:xfrm>
            <a:off x="6851484" y="5029057"/>
            <a:ext cx="2040380" cy="144445"/>
          </a:xfrm>
          <a:custGeom>
            <a:avLst/>
            <a:gdLst/>
            <a:ahLst/>
            <a:cxnLst/>
            <a:rect l="l" t="t" r="r" b="b"/>
            <a:pathLst>
              <a:path w="43832" h="3103" extrusionOk="0">
                <a:moveTo>
                  <a:pt x="21916" y="0"/>
                </a:moveTo>
                <a:cubicBezTo>
                  <a:pt x="9807" y="0"/>
                  <a:pt x="0" y="701"/>
                  <a:pt x="0" y="1534"/>
                </a:cubicBezTo>
                <a:cubicBezTo>
                  <a:pt x="0" y="2402"/>
                  <a:pt x="9807" y="3102"/>
                  <a:pt x="21916" y="3102"/>
                </a:cubicBezTo>
                <a:cubicBezTo>
                  <a:pt x="34025" y="3102"/>
                  <a:pt x="43832" y="2402"/>
                  <a:pt x="43832" y="1534"/>
                </a:cubicBezTo>
                <a:cubicBezTo>
                  <a:pt x="43832" y="701"/>
                  <a:pt x="34025" y="0"/>
                  <a:pt x="219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44"/>
          <p:cNvGrpSpPr/>
          <p:nvPr/>
        </p:nvGrpSpPr>
        <p:grpSpPr>
          <a:xfrm>
            <a:off x="5195500" y="3175550"/>
            <a:ext cx="467000" cy="431100"/>
            <a:chOff x="1849650" y="1202325"/>
            <a:chExt cx="467000" cy="431100"/>
          </a:xfrm>
        </p:grpSpPr>
        <p:sp>
          <p:nvSpPr>
            <p:cNvPr id="879" name="Google Shape;879;p44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4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4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4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4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4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4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4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4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4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4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4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44"/>
          <p:cNvGrpSpPr/>
          <p:nvPr/>
        </p:nvGrpSpPr>
        <p:grpSpPr>
          <a:xfrm>
            <a:off x="5611262" y="872525"/>
            <a:ext cx="2802032" cy="4226307"/>
            <a:chOff x="5154062" y="872525"/>
            <a:chExt cx="2802032" cy="4226307"/>
          </a:xfrm>
        </p:grpSpPr>
        <p:grpSp>
          <p:nvGrpSpPr>
            <p:cNvPr id="894" name="Google Shape;894;p44"/>
            <p:cNvGrpSpPr/>
            <p:nvPr/>
          </p:nvGrpSpPr>
          <p:grpSpPr>
            <a:xfrm>
              <a:off x="5154062" y="872525"/>
              <a:ext cx="2802032" cy="4226307"/>
              <a:chOff x="5535062" y="872525"/>
              <a:chExt cx="2802032" cy="4226307"/>
            </a:xfrm>
          </p:grpSpPr>
          <p:sp>
            <p:nvSpPr>
              <p:cNvPr id="895" name="Google Shape;895;p44"/>
              <p:cNvSpPr/>
              <p:nvPr/>
            </p:nvSpPr>
            <p:spPr>
              <a:xfrm>
                <a:off x="6623618" y="2764814"/>
                <a:ext cx="523585" cy="1695858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34038" extrusionOk="0">
                    <a:moveTo>
                      <a:pt x="4034" y="1"/>
                    </a:moveTo>
                    <a:cubicBezTo>
                      <a:pt x="2621" y="1"/>
                      <a:pt x="1432" y="653"/>
                      <a:pt x="1335" y="1514"/>
                    </a:cubicBezTo>
                    <a:cubicBezTo>
                      <a:pt x="1" y="14323"/>
                      <a:pt x="1335" y="34037"/>
                      <a:pt x="1335" y="34037"/>
                    </a:cubicBezTo>
                    <a:lnTo>
                      <a:pt x="9207" y="34037"/>
                    </a:lnTo>
                    <a:cubicBezTo>
                      <a:pt x="9207" y="34037"/>
                      <a:pt x="10508" y="17459"/>
                      <a:pt x="8907" y="5083"/>
                    </a:cubicBezTo>
                    <a:cubicBezTo>
                      <a:pt x="8440" y="1285"/>
                      <a:pt x="6016" y="1"/>
                      <a:pt x="40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4"/>
              <p:cNvSpPr/>
              <p:nvPr/>
            </p:nvSpPr>
            <p:spPr>
              <a:xfrm>
                <a:off x="6420893" y="4379096"/>
                <a:ext cx="679778" cy="719736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14446" extrusionOk="0">
                    <a:moveTo>
                      <a:pt x="9308" y="0"/>
                    </a:moveTo>
                    <a:cubicBezTo>
                      <a:pt x="7745" y="0"/>
                      <a:pt x="6256" y="154"/>
                      <a:pt x="4804" y="402"/>
                    </a:cubicBezTo>
                    <a:lnTo>
                      <a:pt x="5170" y="10042"/>
                    </a:lnTo>
                    <a:cubicBezTo>
                      <a:pt x="5204" y="10376"/>
                      <a:pt x="5004" y="10709"/>
                      <a:pt x="4703" y="10843"/>
                    </a:cubicBezTo>
                    <a:lnTo>
                      <a:pt x="434" y="12911"/>
                    </a:lnTo>
                    <a:cubicBezTo>
                      <a:pt x="167" y="13044"/>
                      <a:pt x="0" y="13311"/>
                      <a:pt x="0" y="13645"/>
                    </a:cubicBezTo>
                    <a:cubicBezTo>
                      <a:pt x="0" y="14078"/>
                      <a:pt x="367" y="14445"/>
                      <a:pt x="801" y="14445"/>
                    </a:cubicBezTo>
                    <a:lnTo>
                      <a:pt x="11975" y="14445"/>
                    </a:lnTo>
                    <a:lnTo>
                      <a:pt x="13643" y="402"/>
                    </a:lnTo>
                    <a:cubicBezTo>
                      <a:pt x="12125" y="120"/>
                      <a:pt x="10688" y="0"/>
                      <a:pt x="9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4"/>
              <p:cNvSpPr/>
              <p:nvPr/>
            </p:nvSpPr>
            <p:spPr>
              <a:xfrm>
                <a:off x="6420893" y="5050547"/>
                <a:ext cx="601657" cy="48278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969" extrusionOk="0">
                    <a:moveTo>
                      <a:pt x="0" y="1"/>
                    </a:moveTo>
                    <a:cubicBezTo>
                      <a:pt x="0" y="34"/>
                      <a:pt x="0" y="101"/>
                      <a:pt x="0" y="168"/>
                    </a:cubicBezTo>
                    <a:cubicBezTo>
                      <a:pt x="0" y="601"/>
                      <a:pt x="367" y="968"/>
                      <a:pt x="801" y="968"/>
                    </a:cubicBezTo>
                    <a:lnTo>
                      <a:pt x="11975" y="968"/>
                    </a:lnTo>
                    <a:lnTo>
                      <a:pt x="120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4"/>
              <p:cNvSpPr/>
              <p:nvPr/>
            </p:nvSpPr>
            <p:spPr>
              <a:xfrm>
                <a:off x="6897687" y="2588594"/>
                <a:ext cx="656661" cy="1872080"/>
              </a:xfrm>
              <a:custGeom>
                <a:avLst/>
                <a:gdLst/>
                <a:ahLst/>
                <a:cxnLst/>
                <a:rect l="l" t="t" r="r" b="b"/>
                <a:pathLst>
                  <a:path w="13180" h="37575" extrusionOk="0">
                    <a:moveTo>
                      <a:pt x="5253" y="0"/>
                    </a:moveTo>
                    <a:cubicBezTo>
                      <a:pt x="2585" y="0"/>
                      <a:pt x="0" y="3498"/>
                      <a:pt x="571" y="7019"/>
                    </a:cubicBezTo>
                    <a:cubicBezTo>
                      <a:pt x="1938" y="15692"/>
                      <a:pt x="4574" y="30336"/>
                      <a:pt x="5874" y="37574"/>
                    </a:cubicBezTo>
                    <a:lnTo>
                      <a:pt x="13180" y="37574"/>
                    </a:lnTo>
                    <a:cubicBezTo>
                      <a:pt x="12713" y="30402"/>
                      <a:pt x="11579" y="14658"/>
                      <a:pt x="9911" y="6252"/>
                    </a:cubicBezTo>
                    <a:cubicBezTo>
                      <a:pt x="9007" y="1694"/>
                      <a:pt x="7110" y="0"/>
                      <a:pt x="5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4"/>
              <p:cNvSpPr/>
              <p:nvPr/>
            </p:nvSpPr>
            <p:spPr>
              <a:xfrm>
                <a:off x="7155415" y="4370079"/>
                <a:ext cx="726362" cy="728754"/>
              </a:xfrm>
              <a:custGeom>
                <a:avLst/>
                <a:gdLst/>
                <a:ahLst/>
                <a:cxnLst/>
                <a:rect l="l" t="t" r="r" b="b"/>
                <a:pathLst>
                  <a:path w="14579" h="14627" extrusionOk="0">
                    <a:moveTo>
                      <a:pt x="4788" y="1"/>
                    </a:moveTo>
                    <a:cubicBezTo>
                      <a:pt x="3519" y="1"/>
                      <a:pt x="1914" y="190"/>
                      <a:pt x="1" y="783"/>
                    </a:cubicBezTo>
                    <a:lnTo>
                      <a:pt x="2503" y="14626"/>
                    </a:lnTo>
                    <a:lnTo>
                      <a:pt x="13777" y="14626"/>
                    </a:lnTo>
                    <a:cubicBezTo>
                      <a:pt x="14211" y="14626"/>
                      <a:pt x="14578" y="14259"/>
                      <a:pt x="14578" y="13826"/>
                    </a:cubicBezTo>
                    <a:cubicBezTo>
                      <a:pt x="14578" y="13526"/>
                      <a:pt x="14378" y="13259"/>
                      <a:pt x="14111" y="13125"/>
                    </a:cubicBezTo>
                    <a:lnTo>
                      <a:pt x="9775" y="10990"/>
                    </a:lnTo>
                    <a:cubicBezTo>
                      <a:pt x="9574" y="10890"/>
                      <a:pt x="9408" y="10657"/>
                      <a:pt x="9408" y="10423"/>
                    </a:cubicBezTo>
                    <a:lnTo>
                      <a:pt x="8207" y="583"/>
                    </a:lnTo>
                    <a:cubicBezTo>
                      <a:pt x="8207" y="583"/>
                      <a:pt x="7016" y="1"/>
                      <a:pt x="47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4"/>
              <p:cNvSpPr/>
              <p:nvPr/>
            </p:nvSpPr>
            <p:spPr>
              <a:xfrm>
                <a:off x="7270105" y="5050547"/>
                <a:ext cx="609977" cy="48278"/>
              </a:xfrm>
              <a:custGeom>
                <a:avLst/>
                <a:gdLst/>
                <a:ahLst/>
                <a:cxnLst/>
                <a:rect l="l" t="t" r="r" b="b"/>
                <a:pathLst>
                  <a:path w="12243" h="969" extrusionOk="0">
                    <a:moveTo>
                      <a:pt x="1" y="1"/>
                    </a:moveTo>
                    <a:lnTo>
                      <a:pt x="201" y="968"/>
                    </a:lnTo>
                    <a:lnTo>
                      <a:pt x="11442" y="968"/>
                    </a:lnTo>
                    <a:cubicBezTo>
                      <a:pt x="11909" y="968"/>
                      <a:pt x="12243" y="601"/>
                      <a:pt x="12243" y="168"/>
                    </a:cubicBezTo>
                    <a:cubicBezTo>
                      <a:pt x="12243" y="101"/>
                      <a:pt x="12243" y="68"/>
                      <a:pt x="12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4"/>
              <p:cNvSpPr/>
              <p:nvPr/>
            </p:nvSpPr>
            <p:spPr>
              <a:xfrm>
                <a:off x="6281293" y="1655278"/>
                <a:ext cx="737921" cy="70304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4111" extrusionOk="0">
                    <a:moveTo>
                      <a:pt x="10107" y="0"/>
                    </a:moveTo>
                    <a:cubicBezTo>
                      <a:pt x="5237" y="2268"/>
                      <a:pt x="0" y="8873"/>
                      <a:pt x="0" y="8873"/>
                    </a:cubicBezTo>
                    <a:lnTo>
                      <a:pt x="1768" y="14110"/>
                    </a:lnTo>
                    <a:lnTo>
                      <a:pt x="10841" y="9207"/>
                    </a:lnTo>
                    <a:cubicBezTo>
                      <a:pt x="14811" y="6005"/>
                      <a:pt x="12376" y="0"/>
                      <a:pt x="101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4"/>
              <p:cNvSpPr/>
              <p:nvPr/>
            </p:nvSpPr>
            <p:spPr>
              <a:xfrm>
                <a:off x="6135016" y="2032530"/>
                <a:ext cx="342430" cy="344074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6906" extrusionOk="0">
                    <a:moveTo>
                      <a:pt x="3436" y="0"/>
                    </a:moveTo>
                    <a:cubicBezTo>
                      <a:pt x="1535" y="0"/>
                      <a:pt x="1" y="1568"/>
                      <a:pt x="1" y="3469"/>
                    </a:cubicBezTo>
                    <a:cubicBezTo>
                      <a:pt x="1" y="5337"/>
                      <a:pt x="1535" y="6905"/>
                      <a:pt x="3436" y="6905"/>
                    </a:cubicBezTo>
                    <a:cubicBezTo>
                      <a:pt x="5338" y="6905"/>
                      <a:pt x="6872" y="5337"/>
                      <a:pt x="6872" y="3469"/>
                    </a:cubicBezTo>
                    <a:cubicBezTo>
                      <a:pt x="6872" y="1568"/>
                      <a:pt x="5338" y="0"/>
                      <a:pt x="34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4"/>
              <p:cNvSpPr/>
              <p:nvPr/>
            </p:nvSpPr>
            <p:spPr>
              <a:xfrm>
                <a:off x="6038611" y="1854716"/>
                <a:ext cx="309198" cy="515912"/>
              </a:xfrm>
              <a:custGeom>
                <a:avLst/>
                <a:gdLst/>
                <a:ahLst/>
                <a:cxnLst/>
                <a:rect l="l" t="t" r="r" b="b"/>
                <a:pathLst>
                  <a:path w="6206" h="10355" extrusionOk="0">
                    <a:moveTo>
                      <a:pt x="3437" y="0"/>
                    </a:moveTo>
                    <a:cubicBezTo>
                      <a:pt x="2696" y="128"/>
                      <a:pt x="1897" y="686"/>
                      <a:pt x="934" y="686"/>
                    </a:cubicBezTo>
                    <a:cubicBezTo>
                      <a:pt x="639" y="686"/>
                      <a:pt x="329" y="633"/>
                      <a:pt x="1" y="500"/>
                    </a:cubicBezTo>
                    <a:lnTo>
                      <a:pt x="1" y="500"/>
                    </a:lnTo>
                    <a:cubicBezTo>
                      <a:pt x="401" y="4503"/>
                      <a:pt x="268" y="6672"/>
                      <a:pt x="835" y="8439"/>
                    </a:cubicBezTo>
                    <a:cubicBezTo>
                      <a:pt x="1232" y="9652"/>
                      <a:pt x="2343" y="10355"/>
                      <a:pt x="3493" y="10355"/>
                    </a:cubicBezTo>
                    <a:cubicBezTo>
                      <a:pt x="4084" y="10355"/>
                      <a:pt x="4684" y="10170"/>
                      <a:pt x="5205" y="9774"/>
                    </a:cubicBezTo>
                    <a:cubicBezTo>
                      <a:pt x="6205" y="9007"/>
                      <a:pt x="6205" y="7739"/>
                      <a:pt x="5705" y="6571"/>
                    </a:cubicBezTo>
                    <a:lnTo>
                      <a:pt x="3437" y="0"/>
                    </a:ln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4"/>
              <p:cNvSpPr/>
              <p:nvPr/>
            </p:nvSpPr>
            <p:spPr>
              <a:xfrm>
                <a:off x="5935579" y="1610588"/>
                <a:ext cx="274273" cy="29888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5999" extrusionOk="0">
                    <a:moveTo>
                      <a:pt x="3169" y="0"/>
                    </a:moveTo>
                    <a:cubicBezTo>
                      <a:pt x="3073" y="0"/>
                      <a:pt x="2973" y="10"/>
                      <a:pt x="2870" y="30"/>
                    </a:cubicBezTo>
                    <a:lnTo>
                      <a:pt x="3036" y="997"/>
                    </a:lnTo>
                    <a:cubicBezTo>
                      <a:pt x="3170" y="1731"/>
                      <a:pt x="2736" y="2432"/>
                      <a:pt x="2036" y="2632"/>
                    </a:cubicBezTo>
                    <a:lnTo>
                      <a:pt x="1" y="3165"/>
                    </a:lnTo>
                    <a:lnTo>
                      <a:pt x="2069" y="5400"/>
                    </a:lnTo>
                    <a:cubicBezTo>
                      <a:pt x="2616" y="5785"/>
                      <a:pt x="3144" y="5999"/>
                      <a:pt x="3654" y="5999"/>
                    </a:cubicBezTo>
                    <a:cubicBezTo>
                      <a:pt x="4296" y="5999"/>
                      <a:pt x="4911" y="5661"/>
                      <a:pt x="5505" y="4900"/>
                    </a:cubicBezTo>
                    <a:lnTo>
                      <a:pt x="5071" y="1798"/>
                    </a:lnTo>
                    <a:cubicBezTo>
                      <a:pt x="5071" y="1798"/>
                      <a:pt x="4491" y="0"/>
                      <a:pt x="3169" y="0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4"/>
              <p:cNvSpPr/>
              <p:nvPr/>
            </p:nvSpPr>
            <p:spPr>
              <a:xfrm>
                <a:off x="7856756" y="1218190"/>
                <a:ext cx="480339" cy="173482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3482" extrusionOk="0">
                    <a:moveTo>
                      <a:pt x="5605" y="0"/>
                    </a:moveTo>
                    <a:lnTo>
                      <a:pt x="534" y="501"/>
                    </a:lnTo>
                    <a:lnTo>
                      <a:pt x="468" y="501"/>
                    </a:lnTo>
                    <a:cubicBezTo>
                      <a:pt x="167" y="567"/>
                      <a:pt x="1" y="834"/>
                      <a:pt x="67" y="1134"/>
                    </a:cubicBezTo>
                    <a:cubicBezTo>
                      <a:pt x="134" y="1335"/>
                      <a:pt x="301" y="1468"/>
                      <a:pt x="501" y="1501"/>
                    </a:cubicBezTo>
                    <a:lnTo>
                      <a:pt x="4537" y="3336"/>
                    </a:lnTo>
                    <a:cubicBezTo>
                      <a:pt x="4639" y="3438"/>
                      <a:pt x="4761" y="3481"/>
                      <a:pt x="4901" y="3481"/>
                    </a:cubicBezTo>
                    <a:cubicBezTo>
                      <a:pt x="4945" y="3481"/>
                      <a:pt x="4990" y="3477"/>
                      <a:pt x="5038" y="3469"/>
                    </a:cubicBezTo>
                    <a:lnTo>
                      <a:pt x="5104" y="3436"/>
                    </a:lnTo>
                    <a:lnTo>
                      <a:pt x="9507" y="1935"/>
                    </a:lnTo>
                    <a:cubicBezTo>
                      <a:pt x="9574" y="1935"/>
                      <a:pt x="9641" y="1835"/>
                      <a:pt x="9608" y="1768"/>
                    </a:cubicBezTo>
                    <a:cubicBezTo>
                      <a:pt x="9608" y="1668"/>
                      <a:pt x="9507" y="1635"/>
                      <a:pt x="9441" y="1635"/>
                    </a:cubicBezTo>
                    <a:lnTo>
                      <a:pt x="4971" y="2435"/>
                    </a:lnTo>
                    <a:lnTo>
                      <a:pt x="4304" y="2102"/>
                    </a:lnTo>
                    <a:lnTo>
                      <a:pt x="8874" y="634"/>
                    </a:lnTo>
                    <a:cubicBezTo>
                      <a:pt x="8974" y="634"/>
                      <a:pt x="9007" y="534"/>
                      <a:pt x="9007" y="467"/>
                    </a:cubicBezTo>
                    <a:cubicBezTo>
                      <a:pt x="8974" y="367"/>
                      <a:pt x="8907" y="334"/>
                      <a:pt x="8807" y="334"/>
                    </a:cubicBezTo>
                    <a:lnTo>
                      <a:pt x="2903" y="1501"/>
                    </a:lnTo>
                    <a:lnTo>
                      <a:pt x="2169" y="1134"/>
                    </a:lnTo>
                    <a:lnTo>
                      <a:pt x="5671" y="300"/>
                    </a:lnTo>
                    <a:cubicBezTo>
                      <a:pt x="5738" y="300"/>
                      <a:pt x="5805" y="200"/>
                      <a:pt x="5805" y="134"/>
                    </a:cubicBezTo>
                    <a:cubicBezTo>
                      <a:pt x="5771" y="34"/>
                      <a:pt x="5705" y="0"/>
                      <a:pt x="5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4"/>
              <p:cNvSpPr/>
              <p:nvPr/>
            </p:nvSpPr>
            <p:spPr>
              <a:xfrm>
                <a:off x="5535062" y="1305179"/>
                <a:ext cx="2481310" cy="585365"/>
              </a:xfrm>
              <a:custGeom>
                <a:avLst/>
                <a:gdLst/>
                <a:ahLst/>
                <a:cxnLst/>
                <a:rect l="l" t="t" r="r" b="b"/>
                <a:pathLst>
                  <a:path w="49803" h="11749" extrusionOk="0">
                    <a:moveTo>
                      <a:pt x="49266" y="1"/>
                    </a:moveTo>
                    <a:cubicBezTo>
                      <a:pt x="49224" y="1"/>
                      <a:pt x="49180" y="8"/>
                      <a:pt x="49136" y="22"/>
                    </a:cubicBezTo>
                    <a:lnTo>
                      <a:pt x="701" y="10063"/>
                    </a:lnTo>
                    <a:cubicBezTo>
                      <a:pt x="268" y="10163"/>
                      <a:pt x="1" y="10596"/>
                      <a:pt x="67" y="11030"/>
                    </a:cubicBezTo>
                    <a:cubicBezTo>
                      <a:pt x="126" y="11441"/>
                      <a:pt x="495" y="11748"/>
                      <a:pt x="900" y="11748"/>
                    </a:cubicBezTo>
                    <a:cubicBezTo>
                      <a:pt x="956" y="11748"/>
                      <a:pt x="1012" y="11743"/>
                      <a:pt x="1068" y="11731"/>
                    </a:cubicBezTo>
                    <a:lnTo>
                      <a:pt x="49336" y="923"/>
                    </a:lnTo>
                    <a:cubicBezTo>
                      <a:pt x="49670" y="856"/>
                      <a:pt x="49803" y="456"/>
                      <a:pt x="49636" y="189"/>
                    </a:cubicBezTo>
                    <a:cubicBezTo>
                      <a:pt x="49558" y="85"/>
                      <a:pt x="49419" y="1"/>
                      <a:pt x="49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4"/>
              <p:cNvSpPr/>
              <p:nvPr/>
            </p:nvSpPr>
            <p:spPr>
              <a:xfrm>
                <a:off x="6031985" y="1324560"/>
                <a:ext cx="1981092" cy="457072"/>
              </a:xfrm>
              <a:custGeom>
                <a:avLst/>
                <a:gdLst/>
                <a:ahLst/>
                <a:cxnLst/>
                <a:rect l="l" t="t" r="r" b="b"/>
                <a:pathLst>
                  <a:path w="39763" h="9174" extrusionOk="0">
                    <a:moveTo>
                      <a:pt x="39729" y="0"/>
                    </a:moveTo>
                    <a:cubicBezTo>
                      <a:pt x="39728" y="0"/>
                      <a:pt x="30589" y="2669"/>
                      <a:pt x="24218" y="3436"/>
                    </a:cubicBezTo>
                    <a:lnTo>
                      <a:pt x="20215" y="3703"/>
                    </a:lnTo>
                    <a:cubicBezTo>
                      <a:pt x="17005" y="5503"/>
                      <a:pt x="12553" y="6197"/>
                      <a:pt x="8851" y="6197"/>
                    </a:cubicBezTo>
                    <a:cubicBezTo>
                      <a:pt x="8437" y="6197"/>
                      <a:pt x="8032" y="6188"/>
                      <a:pt x="7639" y="6171"/>
                    </a:cubicBezTo>
                    <a:lnTo>
                      <a:pt x="1" y="7772"/>
                    </a:lnTo>
                    <a:cubicBezTo>
                      <a:pt x="167" y="8206"/>
                      <a:pt x="401" y="8673"/>
                      <a:pt x="801" y="9173"/>
                    </a:cubicBezTo>
                    <a:lnTo>
                      <a:pt x="39362" y="534"/>
                    </a:lnTo>
                    <a:cubicBezTo>
                      <a:pt x="39629" y="467"/>
                      <a:pt x="39762" y="234"/>
                      <a:pt x="397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4"/>
              <p:cNvSpPr/>
              <p:nvPr/>
            </p:nvSpPr>
            <p:spPr>
              <a:xfrm>
                <a:off x="5975487" y="1629072"/>
                <a:ext cx="99745" cy="147076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952" extrusionOk="0">
                    <a:moveTo>
                      <a:pt x="790" y="0"/>
                    </a:moveTo>
                    <a:cubicBezTo>
                      <a:pt x="728" y="0"/>
                      <a:pt x="664" y="8"/>
                      <a:pt x="601" y="26"/>
                    </a:cubicBezTo>
                    <a:cubicBezTo>
                      <a:pt x="234" y="126"/>
                      <a:pt x="0" y="493"/>
                      <a:pt x="134" y="860"/>
                    </a:cubicBezTo>
                    <a:lnTo>
                      <a:pt x="567" y="2428"/>
                    </a:lnTo>
                    <a:cubicBezTo>
                      <a:pt x="652" y="2737"/>
                      <a:pt x="949" y="2951"/>
                      <a:pt x="1260" y="2951"/>
                    </a:cubicBezTo>
                    <a:cubicBezTo>
                      <a:pt x="1318" y="2951"/>
                      <a:pt x="1377" y="2944"/>
                      <a:pt x="1435" y="2928"/>
                    </a:cubicBezTo>
                    <a:cubicBezTo>
                      <a:pt x="1802" y="2794"/>
                      <a:pt x="2002" y="2428"/>
                      <a:pt x="1902" y="2061"/>
                    </a:cubicBezTo>
                    <a:lnTo>
                      <a:pt x="1435" y="493"/>
                    </a:lnTo>
                    <a:cubicBezTo>
                      <a:pt x="1352" y="190"/>
                      <a:pt x="1087" y="0"/>
                      <a:pt x="790" y="0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4"/>
              <p:cNvSpPr/>
              <p:nvPr/>
            </p:nvSpPr>
            <p:spPr>
              <a:xfrm>
                <a:off x="6043643" y="1610239"/>
                <a:ext cx="79816" cy="149916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009" extrusionOk="0">
                    <a:moveTo>
                      <a:pt x="701" y="1"/>
                    </a:moveTo>
                    <a:cubicBezTo>
                      <a:pt x="679" y="1"/>
                      <a:pt x="656" y="2"/>
                      <a:pt x="634" y="4"/>
                    </a:cubicBezTo>
                    <a:cubicBezTo>
                      <a:pt x="267" y="70"/>
                      <a:pt x="0" y="404"/>
                      <a:pt x="33" y="771"/>
                    </a:cubicBezTo>
                    <a:lnTo>
                      <a:pt x="200" y="2405"/>
                    </a:lnTo>
                    <a:cubicBezTo>
                      <a:pt x="232" y="2751"/>
                      <a:pt x="530" y="3009"/>
                      <a:pt x="900" y="3009"/>
                    </a:cubicBezTo>
                    <a:cubicBezTo>
                      <a:pt x="922" y="3009"/>
                      <a:pt x="945" y="3008"/>
                      <a:pt x="967" y="3006"/>
                    </a:cubicBezTo>
                    <a:cubicBezTo>
                      <a:pt x="1334" y="2972"/>
                      <a:pt x="1601" y="2639"/>
                      <a:pt x="1568" y="2238"/>
                    </a:cubicBezTo>
                    <a:lnTo>
                      <a:pt x="1401" y="637"/>
                    </a:lnTo>
                    <a:cubicBezTo>
                      <a:pt x="1370" y="260"/>
                      <a:pt x="1071" y="1"/>
                      <a:pt x="701" y="1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4"/>
              <p:cNvSpPr/>
              <p:nvPr/>
            </p:nvSpPr>
            <p:spPr>
              <a:xfrm>
                <a:off x="6066910" y="1658268"/>
                <a:ext cx="249312" cy="220465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4425" extrusionOk="0">
                    <a:moveTo>
                      <a:pt x="3083" y="1"/>
                    </a:moveTo>
                    <a:cubicBezTo>
                      <a:pt x="3045" y="1"/>
                      <a:pt x="3007" y="3"/>
                      <a:pt x="2969" y="7"/>
                    </a:cubicBezTo>
                    <a:lnTo>
                      <a:pt x="500" y="407"/>
                    </a:lnTo>
                    <a:cubicBezTo>
                      <a:pt x="33" y="507"/>
                      <a:pt x="0" y="1174"/>
                      <a:pt x="467" y="1308"/>
                    </a:cubicBezTo>
                    <a:lnTo>
                      <a:pt x="600" y="1308"/>
                    </a:lnTo>
                    <a:cubicBezTo>
                      <a:pt x="1301" y="1375"/>
                      <a:pt x="2368" y="1408"/>
                      <a:pt x="2368" y="1408"/>
                    </a:cubicBezTo>
                    <a:cubicBezTo>
                      <a:pt x="2368" y="1408"/>
                      <a:pt x="0" y="2876"/>
                      <a:pt x="1001" y="4143"/>
                    </a:cubicBezTo>
                    <a:cubicBezTo>
                      <a:pt x="1156" y="4354"/>
                      <a:pt x="1408" y="4425"/>
                      <a:pt x="1675" y="4425"/>
                    </a:cubicBezTo>
                    <a:cubicBezTo>
                      <a:pt x="2209" y="4425"/>
                      <a:pt x="2802" y="4143"/>
                      <a:pt x="2802" y="4143"/>
                    </a:cubicBezTo>
                    <a:cubicBezTo>
                      <a:pt x="4370" y="3276"/>
                      <a:pt x="5004" y="1775"/>
                      <a:pt x="4603" y="1174"/>
                    </a:cubicBezTo>
                    <a:cubicBezTo>
                      <a:pt x="4370" y="874"/>
                      <a:pt x="4036" y="541"/>
                      <a:pt x="3803" y="274"/>
                    </a:cubicBezTo>
                    <a:cubicBezTo>
                      <a:pt x="3599" y="99"/>
                      <a:pt x="3344" y="1"/>
                      <a:pt x="3083" y="1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4"/>
              <p:cNvSpPr/>
              <p:nvPr/>
            </p:nvSpPr>
            <p:spPr>
              <a:xfrm>
                <a:off x="6572102" y="1540588"/>
                <a:ext cx="998891" cy="1196637"/>
              </a:xfrm>
              <a:custGeom>
                <a:avLst/>
                <a:gdLst/>
                <a:ahLst/>
                <a:cxnLst/>
                <a:rect l="l" t="t" r="r" b="b"/>
                <a:pathLst>
                  <a:path w="20049" h="24018" extrusionOk="0">
                    <a:moveTo>
                      <a:pt x="13710" y="1"/>
                    </a:moveTo>
                    <a:cubicBezTo>
                      <a:pt x="9274" y="267"/>
                      <a:pt x="4270" y="2302"/>
                      <a:pt x="4270" y="2302"/>
                    </a:cubicBezTo>
                    <a:cubicBezTo>
                      <a:pt x="4270" y="2302"/>
                      <a:pt x="1" y="10541"/>
                      <a:pt x="2536" y="24018"/>
                    </a:cubicBezTo>
                    <a:lnTo>
                      <a:pt x="15011" y="23017"/>
                    </a:lnTo>
                    <a:cubicBezTo>
                      <a:pt x="15011" y="23017"/>
                      <a:pt x="15912" y="10208"/>
                      <a:pt x="20048" y="4537"/>
                    </a:cubicBezTo>
                    <a:cubicBezTo>
                      <a:pt x="20048" y="4537"/>
                      <a:pt x="19448" y="167"/>
                      <a:pt x="137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4"/>
              <p:cNvSpPr/>
              <p:nvPr/>
            </p:nvSpPr>
            <p:spPr>
              <a:xfrm>
                <a:off x="7019153" y="872525"/>
                <a:ext cx="398929" cy="330772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6639" extrusionOk="0">
                    <a:moveTo>
                      <a:pt x="4169" y="0"/>
                    </a:moveTo>
                    <a:cubicBezTo>
                      <a:pt x="3008" y="0"/>
                      <a:pt x="1880" y="618"/>
                      <a:pt x="1268" y="1701"/>
                    </a:cubicBezTo>
                    <a:lnTo>
                      <a:pt x="1" y="3936"/>
                    </a:lnTo>
                    <a:lnTo>
                      <a:pt x="5972" y="6638"/>
                    </a:lnTo>
                    <a:lnTo>
                      <a:pt x="6972" y="5070"/>
                    </a:lnTo>
                    <a:cubicBezTo>
                      <a:pt x="8006" y="3402"/>
                      <a:pt x="7373" y="1201"/>
                      <a:pt x="5605" y="334"/>
                    </a:cubicBezTo>
                    <a:cubicBezTo>
                      <a:pt x="5143" y="108"/>
                      <a:pt x="4653" y="0"/>
                      <a:pt x="41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4"/>
              <p:cNvSpPr/>
              <p:nvPr/>
            </p:nvSpPr>
            <p:spPr>
              <a:xfrm>
                <a:off x="7019153" y="990503"/>
                <a:ext cx="345718" cy="212792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4271" extrusionOk="0">
                    <a:moveTo>
                      <a:pt x="901" y="0"/>
                    </a:moveTo>
                    <a:lnTo>
                      <a:pt x="1" y="1568"/>
                    </a:lnTo>
                    <a:lnTo>
                      <a:pt x="5972" y="4270"/>
                    </a:lnTo>
                    <a:lnTo>
                      <a:pt x="6939" y="2736"/>
                    </a:lnTo>
                    <a:cubicBezTo>
                      <a:pt x="5738" y="1902"/>
                      <a:pt x="3737" y="768"/>
                      <a:pt x="901" y="0"/>
                    </a:cubicBezTo>
                    <a:close/>
                  </a:path>
                </a:pathLst>
              </a:custGeom>
              <a:solidFill>
                <a:srgbClr val="8FC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4"/>
              <p:cNvSpPr/>
              <p:nvPr/>
            </p:nvSpPr>
            <p:spPr>
              <a:xfrm>
                <a:off x="6744934" y="1029514"/>
                <a:ext cx="737971" cy="347612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6977" extrusionOk="0">
                    <a:moveTo>
                      <a:pt x="2486" y="1"/>
                    </a:moveTo>
                    <a:cubicBezTo>
                      <a:pt x="1416" y="1"/>
                      <a:pt x="679" y="246"/>
                      <a:pt x="468" y="752"/>
                    </a:cubicBezTo>
                    <a:cubicBezTo>
                      <a:pt x="1" y="1953"/>
                      <a:pt x="2736" y="4121"/>
                      <a:pt x="6572" y="5655"/>
                    </a:cubicBezTo>
                    <a:cubicBezTo>
                      <a:pt x="8784" y="6521"/>
                      <a:pt x="10874" y="6976"/>
                      <a:pt x="12337" y="6976"/>
                    </a:cubicBezTo>
                    <a:cubicBezTo>
                      <a:pt x="13411" y="6976"/>
                      <a:pt x="14147" y="6731"/>
                      <a:pt x="14344" y="6222"/>
                    </a:cubicBezTo>
                    <a:cubicBezTo>
                      <a:pt x="14811" y="5055"/>
                      <a:pt x="12109" y="2853"/>
                      <a:pt x="8273" y="1352"/>
                    </a:cubicBezTo>
                    <a:cubicBezTo>
                      <a:pt x="6053" y="464"/>
                      <a:pt x="3956" y="1"/>
                      <a:pt x="24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4"/>
              <p:cNvSpPr/>
              <p:nvPr/>
            </p:nvSpPr>
            <p:spPr>
              <a:xfrm>
                <a:off x="7027473" y="1352809"/>
                <a:ext cx="192813" cy="302024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6062" extrusionOk="0">
                    <a:moveTo>
                      <a:pt x="601" y="0"/>
                    </a:moveTo>
                    <a:lnTo>
                      <a:pt x="67" y="4503"/>
                    </a:lnTo>
                    <a:cubicBezTo>
                      <a:pt x="0" y="5104"/>
                      <a:pt x="334" y="5671"/>
                      <a:pt x="901" y="5904"/>
                    </a:cubicBezTo>
                    <a:cubicBezTo>
                      <a:pt x="1154" y="6010"/>
                      <a:pt x="1410" y="6062"/>
                      <a:pt x="1668" y="6062"/>
                    </a:cubicBezTo>
                    <a:cubicBezTo>
                      <a:pt x="2228" y="6062"/>
                      <a:pt x="2799" y="5817"/>
                      <a:pt x="3370" y="5337"/>
                    </a:cubicBezTo>
                    <a:cubicBezTo>
                      <a:pt x="3703" y="5070"/>
                      <a:pt x="3870" y="4670"/>
                      <a:pt x="3837" y="4270"/>
                    </a:cubicBezTo>
                    <a:lnTo>
                      <a:pt x="3603" y="0"/>
                    </a:lnTo>
                    <a:close/>
                  </a:path>
                </a:pathLst>
              </a:custGeom>
              <a:solidFill>
                <a:srgbClr val="4B1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4"/>
              <p:cNvSpPr/>
              <p:nvPr/>
            </p:nvSpPr>
            <p:spPr>
              <a:xfrm>
                <a:off x="7158753" y="1274688"/>
                <a:ext cx="103083" cy="10607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129" extrusionOk="0">
                    <a:moveTo>
                      <a:pt x="801" y="0"/>
                    </a:moveTo>
                    <a:lnTo>
                      <a:pt x="1" y="1735"/>
                    </a:lnTo>
                    <a:lnTo>
                      <a:pt x="534" y="2035"/>
                    </a:lnTo>
                    <a:cubicBezTo>
                      <a:pt x="660" y="2098"/>
                      <a:pt x="796" y="2128"/>
                      <a:pt x="931" y="2128"/>
                    </a:cubicBezTo>
                    <a:cubicBezTo>
                      <a:pt x="1223" y="2128"/>
                      <a:pt x="1509" y="1986"/>
                      <a:pt x="1669" y="1735"/>
                    </a:cubicBezTo>
                    <a:lnTo>
                      <a:pt x="1802" y="1501"/>
                    </a:lnTo>
                    <a:cubicBezTo>
                      <a:pt x="2069" y="1068"/>
                      <a:pt x="1902" y="534"/>
                      <a:pt x="1468" y="301"/>
                    </a:cubicBez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4B1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4"/>
              <p:cNvSpPr/>
              <p:nvPr/>
            </p:nvSpPr>
            <p:spPr>
              <a:xfrm>
                <a:off x="6944370" y="1146197"/>
                <a:ext cx="315825" cy="311490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6252" extrusionOk="0">
                    <a:moveTo>
                      <a:pt x="2425" y="1"/>
                    </a:moveTo>
                    <a:cubicBezTo>
                      <a:pt x="2003" y="1"/>
                      <a:pt x="1585" y="259"/>
                      <a:pt x="1435" y="678"/>
                    </a:cubicBezTo>
                    <a:lnTo>
                      <a:pt x="234" y="3480"/>
                    </a:lnTo>
                    <a:cubicBezTo>
                      <a:pt x="1" y="4648"/>
                      <a:pt x="701" y="5815"/>
                      <a:pt x="1835" y="6149"/>
                    </a:cubicBezTo>
                    <a:lnTo>
                      <a:pt x="1869" y="6149"/>
                    </a:lnTo>
                    <a:cubicBezTo>
                      <a:pt x="2099" y="6218"/>
                      <a:pt x="2333" y="6252"/>
                      <a:pt x="2564" y="6252"/>
                    </a:cubicBezTo>
                    <a:cubicBezTo>
                      <a:pt x="3334" y="6252"/>
                      <a:pt x="4067" y="5874"/>
                      <a:pt x="4504" y="5181"/>
                    </a:cubicBezTo>
                    <a:lnTo>
                      <a:pt x="5972" y="2846"/>
                    </a:lnTo>
                    <a:cubicBezTo>
                      <a:pt x="6338" y="2246"/>
                      <a:pt x="6105" y="1479"/>
                      <a:pt x="5505" y="1178"/>
                    </a:cubicBezTo>
                    <a:cubicBezTo>
                      <a:pt x="4571" y="745"/>
                      <a:pt x="3670" y="244"/>
                      <a:pt x="2569" y="11"/>
                    </a:cubicBezTo>
                    <a:cubicBezTo>
                      <a:pt x="2521" y="4"/>
                      <a:pt x="2473" y="1"/>
                      <a:pt x="2425" y="1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4"/>
              <p:cNvSpPr/>
              <p:nvPr/>
            </p:nvSpPr>
            <p:spPr>
              <a:xfrm>
                <a:off x="6784841" y="2404800"/>
                <a:ext cx="236059" cy="236059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738" extrusionOk="0">
                    <a:moveTo>
                      <a:pt x="2369" y="0"/>
                    </a:moveTo>
                    <a:cubicBezTo>
                      <a:pt x="1068" y="0"/>
                      <a:pt x="0" y="1068"/>
                      <a:pt x="0" y="2369"/>
                    </a:cubicBezTo>
                    <a:cubicBezTo>
                      <a:pt x="0" y="3670"/>
                      <a:pt x="1068" y="4737"/>
                      <a:pt x="2369" y="4737"/>
                    </a:cubicBezTo>
                    <a:cubicBezTo>
                      <a:pt x="3670" y="4737"/>
                      <a:pt x="4737" y="3670"/>
                      <a:pt x="4737" y="2369"/>
                    </a:cubicBezTo>
                    <a:cubicBezTo>
                      <a:pt x="4737" y="1068"/>
                      <a:pt x="3670" y="0"/>
                      <a:pt x="23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4"/>
              <p:cNvSpPr/>
              <p:nvPr/>
            </p:nvSpPr>
            <p:spPr>
              <a:xfrm>
                <a:off x="6946014" y="2349946"/>
                <a:ext cx="289269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772" extrusionOk="0">
                    <a:moveTo>
                      <a:pt x="2903" y="1"/>
                    </a:moveTo>
                    <a:cubicBezTo>
                      <a:pt x="1302" y="1"/>
                      <a:pt x="1" y="1301"/>
                      <a:pt x="1" y="2903"/>
                    </a:cubicBezTo>
                    <a:cubicBezTo>
                      <a:pt x="1" y="4470"/>
                      <a:pt x="1302" y="5771"/>
                      <a:pt x="2903" y="5771"/>
                    </a:cubicBezTo>
                    <a:cubicBezTo>
                      <a:pt x="4504" y="5771"/>
                      <a:pt x="5805" y="4470"/>
                      <a:pt x="5805" y="2903"/>
                    </a:cubicBezTo>
                    <a:cubicBezTo>
                      <a:pt x="5805" y="1301"/>
                      <a:pt x="4504" y="1"/>
                      <a:pt x="29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4"/>
              <p:cNvSpPr/>
              <p:nvPr/>
            </p:nvSpPr>
            <p:spPr>
              <a:xfrm>
                <a:off x="7100611" y="2331363"/>
                <a:ext cx="152955" cy="120022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409" extrusionOk="0">
                    <a:moveTo>
                      <a:pt x="1209" y="0"/>
                    </a:moveTo>
                    <a:cubicBezTo>
                      <a:pt x="1161" y="0"/>
                      <a:pt x="1114" y="2"/>
                      <a:pt x="1068" y="7"/>
                    </a:cubicBezTo>
                    <a:cubicBezTo>
                      <a:pt x="667" y="40"/>
                      <a:pt x="300" y="173"/>
                      <a:pt x="0" y="507"/>
                    </a:cubicBezTo>
                    <a:cubicBezTo>
                      <a:pt x="300" y="841"/>
                      <a:pt x="534" y="1041"/>
                      <a:pt x="767" y="1207"/>
                    </a:cubicBezTo>
                    <a:cubicBezTo>
                      <a:pt x="968" y="1408"/>
                      <a:pt x="1168" y="1541"/>
                      <a:pt x="1334" y="1641"/>
                    </a:cubicBezTo>
                    <a:cubicBezTo>
                      <a:pt x="1535" y="1741"/>
                      <a:pt x="1701" y="1841"/>
                      <a:pt x="1935" y="1941"/>
                    </a:cubicBezTo>
                    <a:cubicBezTo>
                      <a:pt x="2168" y="2041"/>
                      <a:pt x="2402" y="2208"/>
                      <a:pt x="2836" y="2408"/>
                    </a:cubicBezTo>
                    <a:cubicBezTo>
                      <a:pt x="3069" y="2008"/>
                      <a:pt x="3069" y="1574"/>
                      <a:pt x="2936" y="1207"/>
                    </a:cubicBezTo>
                    <a:cubicBezTo>
                      <a:pt x="2802" y="807"/>
                      <a:pt x="2502" y="474"/>
                      <a:pt x="2168" y="273"/>
                    </a:cubicBezTo>
                    <a:cubicBezTo>
                      <a:pt x="1877" y="99"/>
                      <a:pt x="1535" y="0"/>
                      <a:pt x="1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4"/>
              <p:cNvSpPr/>
              <p:nvPr/>
            </p:nvSpPr>
            <p:spPr>
              <a:xfrm>
                <a:off x="7383101" y="2278402"/>
                <a:ext cx="98101" cy="10816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171" extrusionOk="0">
                    <a:moveTo>
                      <a:pt x="1546" y="1"/>
                    </a:moveTo>
                    <a:cubicBezTo>
                      <a:pt x="1331" y="1"/>
                      <a:pt x="1152" y="38"/>
                      <a:pt x="1002" y="102"/>
                    </a:cubicBezTo>
                    <a:cubicBezTo>
                      <a:pt x="735" y="202"/>
                      <a:pt x="501" y="336"/>
                      <a:pt x="368" y="536"/>
                    </a:cubicBezTo>
                    <a:cubicBezTo>
                      <a:pt x="201" y="736"/>
                      <a:pt x="68" y="970"/>
                      <a:pt x="34" y="1236"/>
                    </a:cubicBezTo>
                    <a:cubicBezTo>
                      <a:pt x="1" y="1503"/>
                      <a:pt x="1" y="1803"/>
                      <a:pt x="168" y="2170"/>
                    </a:cubicBezTo>
                    <a:cubicBezTo>
                      <a:pt x="568" y="2137"/>
                      <a:pt x="835" y="2070"/>
                      <a:pt x="1035" y="1970"/>
                    </a:cubicBezTo>
                    <a:cubicBezTo>
                      <a:pt x="1268" y="1870"/>
                      <a:pt x="1435" y="1737"/>
                      <a:pt x="1569" y="1570"/>
                    </a:cubicBezTo>
                    <a:cubicBezTo>
                      <a:pt x="1702" y="1403"/>
                      <a:pt x="1802" y="1203"/>
                      <a:pt x="1869" y="970"/>
                    </a:cubicBezTo>
                    <a:cubicBezTo>
                      <a:pt x="1936" y="736"/>
                      <a:pt x="1969" y="436"/>
                      <a:pt x="1936" y="36"/>
                    </a:cubicBezTo>
                    <a:cubicBezTo>
                      <a:pt x="1794" y="12"/>
                      <a:pt x="1665" y="1"/>
                      <a:pt x="1546" y="1"/>
                    </a:cubicBezTo>
                    <a:close/>
                  </a:path>
                </a:pathLst>
              </a:custGeom>
              <a:solidFill>
                <a:srgbClr val="7A8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4"/>
              <p:cNvSpPr/>
              <p:nvPr/>
            </p:nvSpPr>
            <p:spPr>
              <a:xfrm>
                <a:off x="7444630" y="2396879"/>
                <a:ext cx="206116" cy="84399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1694" extrusionOk="0">
                    <a:moveTo>
                      <a:pt x="2238" y="0"/>
                    </a:moveTo>
                    <a:cubicBezTo>
                      <a:pt x="2126" y="0"/>
                      <a:pt x="2014" y="9"/>
                      <a:pt x="1901" y="26"/>
                    </a:cubicBezTo>
                    <a:cubicBezTo>
                      <a:pt x="1434" y="59"/>
                      <a:pt x="1034" y="259"/>
                      <a:pt x="667" y="526"/>
                    </a:cubicBezTo>
                    <a:cubicBezTo>
                      <a:pt x="334" y="826"/>
                      <a:pt x="67" y="1193"/>
                      <a:pt x="0" y="1694"/>
                    </a:cubicBezTo>
                    <a:cubicBezTo>
                      <a:pt x="500" y="1694"/>
                      <a:pt x="867" y="1694"/>
                      <a:pt x="1201" y="1660"/>
                    </a:cubicBezTo>
                    <a:cubicBezTo>
                      <a:pt x="1501" y="1660"/>
                      <a:pt x="1801" y="1627"/>
                      <a:pt x="2102" y="1594"/>
                    </a:cubicBezTo>
                    <a:cubicBezTo>
                      <a:pt x="2368" y="1560"/>
                      <a:pt x="2669" y="1527"/>
                      <a:pt x="3002" y="1427"/>
                    </a:cubicBezTo>
                    <a:cubicBezTo>
                      <a:pt x="3302" y="1360"/>
                      <a:pt x="3669" y="1293"/>
                      <a:pt x="4136" y="1160"/>
                    </a:cubicBezTo>
                    <a:cubicBezTo>
                      <a:pt x="3970" y="693"/>
                      <a:pt x="3603" y="393"/>
                      <a:pt x="3202" y="193"/>
                    </a:cubicBezTo>
                    <a:cubicBezTo>
                      <a:pt x="2881" y="69"/>
                      <a:pt x="2559" y="0"/>
                      <a:pt x="2238" y="0"/>
                    </a:cubicBezTo>
                    <a:close/>
                  </a:path>
                </a:pathLst>
              </a:custGeom>
              <a:solidFill>
                <a:srgbClr val="5291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4"/>
              <p:cNvSpPr/>
              <p:nvPr/>
            </p:nvSpPr>
            <p:spPr>
              <a:xfrm>
                <a:off x="7286745" y="2278253"/>
                <a:ext cx="109709" cy="15151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3041" extrusionOk="0">
                    <a:moveTo>
                      <a:pt x="463" y="1"/>
                    </a:moveTo>
                    <a:cubicBezTo>
                      <a:pt x="314" y="1"/>
                      <a:pt x="159" y="23"/>
                      <a:pt x="0" y="72"/>
                    </a:cubicBezTo>
                    <a:cubicBezTo>
                      <a:pt x="100" y="506"/>
                      <a:pt x="200" y="806"/>
                      <a:pt x="267" y="1039"/>
                    </a:cubicBezTo>
                    <a:cubicBezTo>
                      <a:pt x="334" y="1306"/>
                      <a:pt x="434" y="1506"/>
                      <a:pt x="534" y="1706"/>
                    </a:cubicBezTo>
                    <a:cubicBezTo>
                      <a:pt x="634" y="1907"/>
                      <a:pt x="767" y="2073"/>
                      <a:pt x="934" y="2273"/>
                    </a:cubicBezTo>
                    <a:cubicBezTo>
                      <a:pt x="1101" y="2507"/>
                      <a:pt x="1268" y="2707"/>
                      <a:pt x="1568" y="3041"/>
                    </a:cubicBezTo>
                    <a:cubicBezTo>
                      <a:pt x="1935" y="2774"/>
                      <a:pt x="2102" y="2407"/>
                      <a:pt x="2135" y="2040"/>
                    </a:cubicBezTo>
                    <a:cubicBezTo>
                      <a:pt x="2202" y="1673"/>
                      <a:pt x="2102" y="1273"/>
                      <a:pt x="1935" y="973"/>
                    </a:cubicBezTo>
                    <a:cubicBezTo>
                      <a:pt x="1768" y="639"/>
                      <a:pt x="1501" y="339"/>
                      <a:pt x="1168" y="172"/>
                    </a:cubicBezTo>
                    <a:cubicBezTo>
                      <a:pt x="957" y="66"/>
                      <a:pt x="719" y="1"/>
                      <a:pt x="4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4"/>
              <p:cNvSpPr/>
              <p:nvPr/>
            </p:nvSpPr>
            <p:spPr>
              <a:xfrm>
                <a:off x="7210269" y="2281441"/>
                <a:ext cx="126350" cy="131731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644" extrusionOk="0">
                    <a:moveTo>
                      <a:pt x="920" y="0"/>
                    </a:moveTo>
                    <a:cubicBezTo>
                      <a:pt x="582" y="0"/>
                      <a:pt x="256" y="87"/>
                      <a:pt x="1" y="341"/>
                    </a:cubicBezTo>
                    <a:lnTo>
                      <a:pt x="534" y="1142"/>
                    </a:lnTo>
                    <a:cubicBezTo>
                      <a:pt x="668" y="1342"/>
                      <a:pt x="768" y="1509"/>
                      <a:pt x="901" y="1642"/>
                    </a:cubicBezTo>
                    <a:cubicBezTo>
                      <a:pt x="1035" y="1776"/>
                      <a:pt x="1168" y="1909"/>
                      <a:pt x="1368" y="2043"/>
                    </a:cubicBezTo>
                    <a:cubicBezTo>
                      <a:pt x="1569" y="2209"/>
                      <a:pt x="1769" y="2376"/>
                      <a:pt x="2136" y="2643"/>
                    </a:cubicBezTo>
                    <a:cubicBezTo>
                      <a:pt x="2436" y="2376"/>
                      <a:pt x="2536" y="1976"/>
                      <a:pt x="2536" y="1576"/>
                    </a:cubicBezTo>
                    <a:cubicBezTo>
                      <a:pt x="2503" y="1209"/>
                      <a:pt x="2336" y="842"/>
                      <a:pt x="2069" y="542"/>
                    </a:cubicBezTo>
                    <a:cubicBezTo>
                      <a:pt x="1835" y="275"/>
                      <a:pt x="1468" y="75"/>
                      <a:pt x="1102" y="8"/>
                    </a:cubicBezTo>
                    <a:cubicBezTo>
                      <a:pt x="1041" y="3"/>
                      <a:pt x="980" y="0"/>
                      <a:pt x="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4"/>
              <p:cNvSpPr/>
              <p:nvPr/>
            </p:nvSpPr>
            <p:spPr>
              <a:xfrm>
                <a:off x="7376474" y="2344566"/>
                <a:ext cx="119723" cy="101837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044" extrusionOk="0">
                    <a:moveTo>
                      <a:pt x="1607" y="1"/>
                    </a:moveTo>
                    <a:cubicBezTo>
                      <a:pt x="1560" y="1"/>
                      <a:pt x="1514" y="3"/>
                      <a:pt x="1468" y="8"/>
                    </a:cubicBezTo>
                    <a:cubicBezTo>
                      <a:pt x="1135" y="8"/>
                      <a:pt x="868" y="109"/>
                      <a:pt x="634" y="309"/>
                    </a:cubicBezTo>
                    <a:cubicBezTo>
                      <a:pt x="401" y="475"/>
                      <a:pt x="201" y="742"/>
                      <a:pt x="101" y="1043"/>
                    </a:cubicBezTo>
                    <a:cubicBezTo>
                      <a:pt x="34" y="1343"/>
                      <a:pt x="0" y="1676"/>
                      <a:pt x="201" y="2043"/>
                    </a:cubicBezTo>
                    <a:cubicBezTo>
                      <a:pt x="601" y="1977"/>
                      <a:pt x="868" y="1910"/>
                      <a:pt x="1068" y="1843"/>
                    </a:cubicBezTo>
                    <a:cubicBezTo>
                      <a:pt x="1301" y="1776"/>
                      <a:pt x="1468" y="1676"/>
                      <a:pt x="1602" y="1576"/>
                    </a:cubicBezTo>
                    <a:cubicBezTo>
                      <a:pt x="1735" y="1476"/>
                      <a:pt x="1868" y="1309"/>
                      <a:pt x="2002" y="1143"/>
                    </a:cubicBezTo>
                    <a:cubicBezTo>
                      <a:pt x="2102" y="942"/>
                      <a:pt x="2235" y="709"/>
                      <a:pt x="2402" y="342"/>
                    </a:cubicBezTo>
                    <a:cubicBezTo>
                      <a:pt x="2147" y="87"/>
                      <a:pt x="1869" y="1"/>
                      <a:pt x="16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4"/>
              <p:cNvSpPr/>
              <p:nvPr/>
            </p:nvSpPr>
            <p:spPr>
              <a:xfrm>
                <a:off x="7429634" y="2354331"/>
                <a:ext cx="156293" cy="100392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015" extrusionOk="0">
                    <a:moveTo>
                      <a:pt x="1922" y="1"/>
                    </a:moveTo>
                    <a:cubicBezTo>
                      <a:pt x="1639" y="1"/>
                      <a:pt x="1360" y="50"/>
                      <a:pt x="1102" y="179"/>
                    </a:cubicBezTo>
                    <a:cubicBezTo>
                      <a:pt x="768" y="313"/>
                      <a:pt x="501" y="580"/>
                      <a:pt x="301" y="880"/>
                    </a:cubicBezTo>
                    <a:cubicBezTo>
                      <a:pt x="101" y="1180"/>
                      <a:pt x="1" y="1580"/>
                      <a:pt x="101" y="2014"/>
                    </a:cubicBezTo>
                    <a:cubicBezTo>
                      <a:pt x="535" y="1947"/>
                      <a:pt x="835" y="1914"/>
                      <a:pt x="1102" y="1847"/>
                    </a:cubicBezTo>
                    <a:cubicBezTo>
                      <a:pt x="1369" y="1781"/>
                      <a:pt x="1569" y="1714"/>
                      <a:pt x="1769" y="1614"/>
                    </a:cubicBezTo>
                    <a:cubicBezTo>
                      <a:pt x="1969" y="1547"/>
                      <a:pt x="2169" y="1414"/>
                      <a:pt x="2369" y="1247"/>
                    </a:cubicBezTo>
                    <a:cubicBezTo>
                      <a:pt x="2603" y="1080"/>
                      <a:pt x="2836" y="913"/>
                      <a:pt x="3136" y="613"/>
                    </a:cubicBezTo>
                    <a:cubicBezTo>
                      <a:pt x="2870" y="246"/>
                      <a:pt x="2536" y="79"/>
                      <a:pt x="2169" y="13"/>
                    </a:cubicBezTo>
                    <a:cubicBezTo>
                      <a:pt x="2087" y="5"/>
                      <a:pt x="2004" y="1"/>
                      <a:pt x="1922" y="1"/>
                    </a:cubicBezTo>
                    <a:close/>
                  </a:path>
                </a:pathLst>
              </a:custGeom>
              <a:solidFill>
                <a:srgbClr val="447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4"/>
              <p:cNvSpPr/>
              <p:nvPr/>
            </p:nvSpPr>
            <p:spPr>
              <a:xfrm>
                <a:off x="7343243" y="2236950"/>
                <a:ext cx="79816" cy="132976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2669" extrusionOk="0">
                    <a:moveTo>
                      <a:pt x="634" y="0"/>
                    </a:moveTo>
                    <a:cubicBezTo>
                      <a:pt x="367" y="300"/>
                      <a:pt x="234" y="534"/>
                      <a:pt x="134" y="734"/>
                    </a:cubicBezTo>
                    <a:cubicBezTo>
                      <a:pt x="34" y="968"/>
                      <a:pt x="0" y="1134"/>
                      <a:pt x="0" y="1335"/>
                    </a:cubicBezTo>
                    <a:cubicBezTo>
                      <a:pt x="0" y="1535"/>
                      <a:pt x="67" y="1735"/>
                      <a:pt x="167" y="1968"/>
                    </a:cubicBezTo>
                    <a:cubicBezTo>
                      <a:pt x="267" y="2168"/>
                      <a:pt x="401" y="2369"/>
                      <a:pt x="667" y="2669"/>
                    </a:cubicBezTo>
                    <a:cubicBezTo>
                      <a:pt x="1034" y="2569"/>
                      <a:pt x="1268" y="2302"/>
                      <a:pt x="1401" y="2068"/>
                    </a:cubicBezTo>
                    <a:cubicBezTo>
                      <a:pt x="1535" y="1835"/>
                      <a:pt x="1601" y="1568"/>
                      <a:pt x="1601" y="1335"/>
                    </a:cubicBezTo>
                    <a:cubicBezTo>
                      <a:pt x="1601" y="1101"/>
                      <a:pt x="1535" y="834"/>
                      <a:pt x="1401" y="601"/>
                    </a:cubicBezTo>
                    <a:cubicBezTo>
                      <a:pt x="1235" y="367"/>
                      <a:pt x="1034" y="134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4"/>
              <p:cNvSpPr/>
              <p:nvPr/>
            </p:nvSpPr>
            <p:spPr>
              <a:xfrm>
                <a:off x="7190340" y="2323441"/>
                <a:ext cx="104727" cy="102983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067" extrusionOk="0">
                    <a:moveTo>
                      <a:pt x="687" y="1"/>
                    </a:moveTo>
                    <a:cubicBezTo>
                      <a:pt x="466" y="1"/>
                      <a:pt x="233" y="59"/>
                      <a:pt x="0" y="199"/>
                    </a:cubicBezTo>
                    <a:cubicBezTo>
                      <a:pt x="101" y="599"/>
                      <a:pt x="134" y="833"/>
                      <a:pt x="234" y="1066"/>
                    </a:cubicBezTo>
                    <a:cubicBezTo>
                      <a:pt x="301" y="1266"/>
                      <a:pt x="401" y="1400"/>
                      <a:pt x="534" y="1567"/>
                    </a:cubicBezTo>
                    <a:cubicBezTo>
                      <a:pt x="668" y="1700"/>
                      <a:pt x="834" y="1800"/>
                      <a:pt x="1035" y="1900"/>
                    </a:cubicBezTo>
                    <a:cubicBezTo>
                      <a:pt x="1268" y="2000"/>
                      <a:pt x="1535" y="2067"/>
                      <a:pt x="1935" y="2067"/>
                    </a:cubicBezTo>
                    <a:cubicBezTo>
                      <a:pt x="2102" y="1700"/>
                      <a:pt x="2102" y="1400"/>
                      <a:pt x="2035" y="1133"/>
                    </a:cubicBezTo>
                    <a:cubicBezTo>
                      <a:pt x="2002" y="899"/>
                      <a:pt x="1868" y="633"/>
                      <a:pt x="1668" y="466"/>
                    </a:cubicBezTo>
                    <a:cubicBezTo>
                      <a:pt x="1502" y="266"/>
                      <a:pt x="1268" y="99"/>
                      <a:pt x="968" y="32"/>
                    </a:cubicBezTo>
                    <a:cubicBezTo>
                      <a:pt x="877" y="12"/>
                      <a:pt x="783" y="1"/>
                      <a:pt x="6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4"/>
              <p:cNvSpPr/>
              <p:nvPr/>
            </p:nvSpPr>
            <p:spPr>
              <a:xfrm>
                <a:off x="7123878" y="2389555"/>
                <a:ext cx="520197" cy="158236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3176" extrusionOk="0">
                    <a:moveTo>
                      <a:pt x="4045" y="1"/>
                    </a:moveTo>
                    <a:cubicBezTo>
                      <a:pt x="2400" y="1"/>
                      <a:pt x="2369" y="1240"/>
                      <a:pt x="2369" y="1240"/>
                    </a:cubicBezTo>
                    <a:cubicBezTo>
                      <a:pt x="2369" y="1240"/>
                      <a:pt x="2153" y="846"/>
                      <a:pt x="1657" y="846"/>
                    </a:cubicBezTo>
                    <a:cubicBezTo>
                      <a:pt x="1477" y="846"/>
                      <a:pt x="1259" y="898"/>
                      <a:pt x="1001" y="1040"/>
                    </a:cubicBezTo>
                    <a:cubicBezTo>
                      <a:pt x="0" y="1574"/>
                      <a:pt x="367" y="3175"/>
                      <a:pt x="367" y="3175"/>
                    </a:cubicBezTo>
                    <a:lnTo>
                      <a:pt x="10441" y="3175"/>
                    </a:lnTo>
                    <a:cubicBezTo>
                      <a:pt x="10060" y="1832"/>
                      <a:pt x="9291" y="1495"/>
                      <a:pt x="8615" y="1495"/>
                    </a:cubicBezTo>
                    <a:cubicBezTo>
                      <a:pt x="7930" y="1495"/>
                      <a:pt x="7339" y="1841"/>
                      <a:pt x="7339" y="1841"/>
                    </a:cubicBezTo>
                    <a:cubicBezTo>
                      <a:pt x="7339" y="1841"/>
                      <a:pt x="6071" y="106"/>
                      <a:pt x="4237" y="6"/>
                    </a:cubicBezTo>
                    <a:cubicBezTo>
                      <a:pt x="4170" y="2"/>
                      <a:pt x="4106" y="1"/>
                      <a:pt x="40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4"/>
              <p:cNvSpPr/>
              <p:nvPr/>
            </p:nvSpPr>
            <p:spPr>
              <a:xfrm>
                <a:off x="7140469" y="2441071"/>
                <a:ext cx="455427" cy="106720"/>
              </a:xfrm>
              <a:custGeom>
                <a:avLst/>
                <a:gdLst/>
                <a:ahLst/>
                <a:cxnLst/>
                <a:rect l="l" t="t" r="r" b="b"/>
                <a:pathLst>
                  <a:path w="9141" h="2142" extrusionOk="0">
                    <a:moveTo>
                      <a:pt x="3703" y="0"/>
                    </a:moveTo>
                    <a:cubicBezTo>
                      <a:pt x="2654" y="0"/>
                      <a:pt x="2261" y="494"/>
                      <a:pt x="2136" y="840"/>
                    </a:cubicBezTo>
                    <a:cubicBezTo>
                      <a:pt x="2087" y="938"/>
                      <a:pt x="1984" y="1000"/>
                      <a:pt x="1881" y="1000"/>
                    </a:cubicBezTo>
                    <a:cubicBezTo>
                      <a:pt x="1843" y="1000"/>
                      <a:pt x="1804" y="991"/>
                      <a:pt x="1769" y="974"/>
                    </a:cubicBezTo>
                    <a:cubicBezTo>
                      <a:pt x="1648" y="904"/>
                      <a:pt x="1499" y="844"/>
                      <a:pt x="1310" y="844"/>
                    </a:cubicBezTo>
                    <a:cubicBezTo>
                      <a:pt x="1135" y="844"/>
                      <a:pt x="925" y="896"/>
                      <a:pt x="668" y="1040"/>
                    </a:cubicBezTo>
                    <a:cubicBezTo>
                      <a:pt x="268" y="1240"/>
                      <a:pt x="101" y="1641"/>
                      <a:pt x="1" y="2041"/>
                    </a:cubicBezTo>
                    <a:cubicBezTo>
                      <a:pt x="34" y="2108"/>
                      <a:pt x="34" y="2141"/>
                      <a:pt x="34" y="2141"/>
                    </a:cubicBezTo>
                    <a:lnTo>
                      <a:pt x="8740" y="2141"/>
                    </a:lnTo>
                    <a:cubicBezTo>
                      <a:pt x="9074" y="2141"/>
                      <a:pt x="9141" y="1674"/>
                      <a:pt x="8840" y="1574"/>
                    </a:cubicBezTo>
                    <a:cubicBezTo>
                      <a:pt x="8654" y="1521"/>
                      <a:pt x="8467" y="1499"/>
                      <a:pt x="8286" y="1499"/>
                    </a:cubicBezTo>
                    <a:cubicBezTo>
                      <a:pt x="8016" y="1499"/>
                      <a:pt x="7760" y="1547"/>
                      <a:pt x="7539" y="1607"/>
                    </a:cubicBezTo>
                    <a:cubicBezTo>
                      <a:pt x="7452" y="1633"/>
                      <a:pt x="7363" y="1646"/>
                      <a:pt x="7274" y="1646"/>
                    </a:cubicBezTo>
                    <a:cubicBezTo>
                      <a:pt x="7023" y="1646"/>
                      <a:pt x="6778" y="1546"/>
                      <a:pt x="6605" y="1374"/>
                    </a:cubicBezTo>
                    <a:cubicBezTo>
                      <a:pt x="6072" y="840"/>
                      <a:pt x="5104" y="73"/>
                      <a:pt x="3904" y="6"/>
                    </a:cubicBezTo>
                    <a:cubicBezTo>
                      <a:pt x="3834" y="2"/>
                      <a:pt x="3768" y="0"/>
                      <a:pt x="3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4"/>
              <p:cNvSpPr/>
              <p:nvPr/>
            </p:nvSpPr>
            <p:spPr>
              <a:xfrm>
                <a:off x="6542209" y="2524473"/>
                <a:ext cx="1273065" cy="511378"/>
              </a:xfrm>
              <a:custGeom>
                <a:avLst/>
                <a:gdLst/>
                <a:ahLst/>
                <a:cxnLst/>
                <a:rect l="l" t="t" r="r" b="b"/>
                <a:pathLst>
                  <a:path w="25552" h="10264" extrusionOk="0">
                    <a:moveTo>
                      <a:pt x="25085" y="0"/>
                    </a:moveTo>
                    <a:lnTo>
                      <a:pt x="0" y="667"/>
                    </a:lnTo>
                    <a:lnTo>
                      <a:pt x="634" y="5371"/>
                    </a:lnTo>
                    <a:cubicBezTo>
                      <a:pt x="1012" y="8203"/>
                      <a:pt x="3408" y="10263"/>
                      <a:pt x="6199" y="10263"/>
                    </a:cubicBezTo>
                    <a:cubicBezTo>
                      <a:pt x="6366" y="10263"/>
                      <a:pt x="6535" y="10256"/>
                      <a:pt x="6705" y="10241"/>
                    </a:cubicBezTo>
                    <a:lnTo>
                      <a:pt x="20181" y="9073"/>
                    </a:lnTo>
                    <a:cubicBezTo>
                      <a:pt x="23283" y="8806"/>
                      <a:pt x="25552" y="6104"/>
                      <a:pt x="25318" y="3036"/>
                    </a:cubicBezTo>
                    <a:lnTo>
                      <a:pt x="250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4"/>
              <p:cNvSpPr/>
              <p:nvPr/>
            </p:nvSpPr>
            <p:spPr>
              <a:xfrm>
                <a:off x="6926086" y="2522779"/>
                <a:ext cx="890876" cy="495335"/>
              </a:xfrm>
              <a:custGeom>
                <a:avLst/>
                <a:gdLst/>
                <a:ahLst/>
                <a:cxnLst/>
                <a:rect l="l" t="t" r="r" b="b"/>
                <a:pathLst>
                  <a:path w="17881" h="9942" extrusionOk="0">
                    <a:moveTo>
                      <a:pt x="17380" y="1"/>
                    </a:moveTo>
                    <a:lnTo>
                      <a:pt x="1" y="501"/>
                    </a:lnTo>
                    <a:lnTo>
                      <a:pt x="568" y="5438"/>
                    </a:lnTo>
                    <a:cubicBezTo>
                      <a:pt x="768" y="7306"/>
                      <a:pt x="1635" y="8907"/>
                      <a:pt x="2836" y="9941"/>
                    </a:cubicBezTo>
                    <a:lnTo>
                      <a:pt x="12476" y="9107"/>
                    </a:lnTo>
                    <a:cubicBezTo>
                      <a:pt x="15578" y="8840"/>
                      <a:pt x="17880" y="6138"/>
                      <a:pt x="17613" y="3036"/>
                    </a:cubicBezTo>
                    <a:lnTo>
                      <a:pt x="173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4"/>
              <p:cNvSpPr/>
              <p:nvPr/>
            </p:nvSpPr>
            <p:spPr>
              <a:xfrm>
                <a:off x="7295016" y="1563855"/>
                <a:ext cx="556816" cy="744597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14945" extrusionOk="0">
                    <a:moveTo>
                      <a:pt x="1902" y="1"/>
                    </a:moveTo>
                    <a:lnTo>
                      <a:pt x="1" y="8907"/>
                    </a:lnTo>
                    <a:lnTo>
                      <a:pt x="4638" y="14945"/>
                    </a:lnTo>
                    <a:lnTo>
                      <a:pt x="11176" y="13677"/>
                    </a:lnTo>
                    <a:cubicBezTo>
                      <a:pt x="11176" y="13677"/>
                      <a:pt x="8107" y="2369"/>
                      <a:pt x="19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4"/>
              <p:cNvSpPr/>
              <p:nvPr/>
            </p:nvSpPr>
            <p:spPr>
              <a:xfrm>
                <a:off x="7449613" y="2065762"/>
                <a:ext cx="420502" cy="420502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8440" extrusionOk="0">
                    <a:moveTo>
                      <a:pt x="4237" y="0"/>
                    </a:moveTo>
                    <a:cubicBezTo>
                      <a:pt x="1902" y="0"/>
                      <a:pt x="0" y="1902"/>
                      <a:pt x="0" y="4237"/>
                    </a:cubicBezTo>
                    <a:cubicBezTo>
                      <a:pt x="0" y="6538"/>
                      <a:pt x="1902" y="8440"/>
                      <a:pt x="4237" y="8440"/>
                    </a:cubicBezTo>
                    <a:cubicBezTo>
                      <a:pt x="6572" y="8440"/>
                      <a:pt x="8440" y="6538"/>
                      <a:pt x="8440" y="4237"/>
                    </a:cubicBezTo>
                    <a:cubicBezTo>
                      <a:pt x="8440" y="1902"/>
                      <a:pt x="6572" y="0"/>
                      <a:pt x="42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4"/>
              <p:cNvSpPr/>
              <p:nvPr/>
            </p:nvSpPr>
            <p:spPr>
              <a:xfrm>
                <a:off x="7049096" y="2216971"/>
                <a:ext cx="734583" cy="839908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16858" extrusionOk="0">
                    <a:moveTo>
                      <a:pt x="11917" y="1"/>
                    </a:moveTo>
                    <a:cubicBezTo>
                      <a:pt x="11775" y="1"/>
                      <a:pt x="11627" y="12"/>
                      <a:pt x="11475" y="34"/>
                    </a:cubicBezTo>
                    <a:cubicBezTo>
                      <a:pt x="10474" y="168"/>
                      <a:pt x="9574" y="835"/>
                      <a:pt x="9073" y="1702"/>
                    </a:cubicBezTo>
                    <a:lnTo>
                      <a:pt x="4937" y="9074"/>
                    </a:lnTo>
                    <a:cubicBezTo>
                      <a:pt x="4937" y="9074"/>
                      <a:pt x="2602" y="10609"/>
                      <a:pt x="1535" y="11743"/>
                    </a:cubicBezTo>
                    <a:cubicBezTo>
                      <a:pt x="967" y="12343"/>
                      <a:pt x="534" y="13110"/>
                      <a:pt x="234" y="13711"/>
                    </a:cubicBezTo>
                    <a:cubicBezTo>
                      <a:pt x="0" y="14178"/>
                      <a:pt x="367" y="14745"/>
                      <a:pt x="901" y="14745"/>
                    </a:cubicBezTo>
                    <a:cubicBezTo>
                      <a:pt x="1068" y="14745"/>
                      <a:pt x="3135" y="12644"/>
                      <a:pt x="3136" y="12643"/>
                    </a:cubicBezTo>
                    <a:lnTo>
                      <a:pt x="3136" y="12643"/>
                    </a:lnTo>
                    <a:cubicBezTo>
                      <a:pt x="3136" y="12644"/>
                      <a:pt x="3169" y="14311"/>
                      <a:pt x="2569" y="15712"/>
                    </a:cubicBezTo>
                    <a:cubicBezTo>
                      <a:pt x="2335" y="16213"/>
                      <a:pt x="2635" y="16813"/>
                      <a:pt x="3202" y="16846"/>
                    </a:cubicBezTo>
                    <a:cubicBezTo>
                      <a:pt x="3260" y="16854"/>
                      <a:pt x="3320" y="16858"/>
                      <a:pt x="3384" y="16858"/>
                    </a:cubicBezTo>
                    <a:cubicBezTo>
                      <a:pt x="3614" y="16858"/>
                      <a:pt x="3882" y="16803"/>
                      <a:pt x="4170" y="16646"/>
                    </a:cubicBezTo>
                    <a:cubicBezTo>
                      <a:pt x="4170" y="16646"/>
                      <a:pt x="4440" y="16742"/>
                      <a:pt x="4884" y="16742"/>
                    </a:cubicBezTo>
                    <a:cubicBezTo>
                      <a:pt x="5306" y="16742"/>
                      <a:pt x="5886" y="16655"/>
                      <a:pt x="6538" y="16313"/>
                    </a:cubicBezTo>
                    <a:cubicBezTo>
                      <a:pt x="7606" y="15779"/>
                      <a:pt x="8006" y="12410"/>
                      <a:pt x="8139" y="11042"/>
                    </a:cubicBezTo>
                    <a:cubicBezTo>
                      <a:pt x="8173" y="10642"/>
                      <a:pt x="8339" y="10275"/>
                      <a:pt x="8606" y="10008"/>
                    </a:cubicBezTo>
                    <a:lnTo>
                      <a:pt x="13543" y="4904"/>
                    </a:lnTo>
                    <a:cubicBezTo>
                      <a:pt x="14644" y="3770"/>
                      <a:pt x="14744" y="1936"/>
                      <a:pt x="13677" y="768"/>
                    </a:cubicBezTo>
                    <a:cubicBezTo>
                      <a:pt x="13205" y="269"/>
                      <a:pt x="12619" y="1"/>
                      <a:pt x="11917" y="1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6" name="Google Shape;936;p44"/>
            <p:cNvSpPr/>
            <p:nvPr/>
          </p:nvSpPr>
          <p:spPr>
            <a:xfrm>
              <a:off x="5534087" y="1652572"/>
              <a:ext cx="99745" cy="147076"/>
            </a:xfrm>
            <a:custGeom>
              <a:avLst/>
              <a:gdLst/>
              <a:ahLst/>
              <a:cxnLst/>
              <a:rect l="l" t="t" r="r" b="b"/>
              <a:pathLst>
                <a:path w="2002" h="2952" extrusionOk="0">
                  <a:moveTo>
                    <a:pt x="790" y="0"/>
                  </a:moveTo>
                  <a:cubicBezTo>
                    <a:pt x="728" y="0"/>
                    <a:pt x="664" y="8"/>
                    <a:pt x="601" y="26"/>
                  </a:cubicBezTo>
                  <a:cubicBezTo>
                    <a:pt x="234" y="126"/>
                    <a:pt x="0" y="493"/>
                    <a:pt x="134" y="860"/>
                  </a:cubicBezTo>
                  <a:lnTo>
                    <a:pt x="567" y="2428"/>
                  </a:lnTo>
                  <a:cubicBezTo>
                    <a:pt x="652" y="2737"/>
                    <a:pt x="949" y="2951"/>
                    <a:pt x="1260" y="2951"/>
                  </a:cubicBezTo>
                  <a:cubicBezTo>
                    <a:pt x="1318" y="2951"/>
                    <a:pt x="1377" y="2944"/>
                    <a:pt x="1435" y="2928"/>
                  </a:cubicBezTo>
                  <a:cubicBezTo>
                    <a:pt x="1802" y="2794"/>
                    <a:pt x="2002" y="2428"/>
                    <a:pt x="1902" y="2061"/>
                  </a:cubicBezTo>
                  <a:lnTo>
                    <a:pt x="1435" y="493"/>
                  </a:lnTo>
                  <a:cubicBezTo>
                    <a:pt x="1352" y="190"/>
                    <a:pt x="1087" y="0"/>
                    <a:pt x="790" y="0"/>
                  </a:cubicBezTo>
                  <a:close/>
                </a:path>
              </a:pathLst>
            </a:custGeom>
            <a:solidFill>
              <a:srgbClr val="824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44"/>
          <p:cNvGrpSpPr/>
          <p:nvPr/>
        </p:nvGrpSpPr>
        <p:grpSpPr>
          <a:xfrm flipH="1">
            <a:off x="8121075" y="2875975"/>
            <a:ext cx="467000" cy="431100"/>
            <a:chOff x="1849650" y="1202325"/>
            <a:chExt cx="467000" cy="431100"/>
          </a:xfrm>
        </p:grpSpPr>
        <p:sp>
          <p:nvSpPr>
            <p:cNvPr id="938" name="Google Shape;938;p44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45"/>
          <p:cNvSpPr txBox="1">
            <a:spLocks noGrp="1"/>
          </p:cNvSpPr>
          <p:nvPr>
            <p:ph type="body" idx="1"/>
          </p:nvPr>
        </p:nvSpPr>
        <p:spPr>
          <a:xfrm>
            <a:off x="713225" y="1187644"/>
            <a:ext cx="696534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>
                <a:latin typeface="+mj-lt"/>
              </a:rPr>
              <a:t>A cavadeira é uma ferramenta utilizada nas atividades da agricultura,jardinagem e da construção civil. Servem também para cavar e retirar terra em uma única operação e são, indispensáveis para abrir buracos, transplantar plantas, colocar postes, abrir valas para canos ou cavar e retirar a terra sem grande esforço.</a:t>
            </a:r>
            <a:endParaRPr sz="2000" dirty="0">
              <a:latin typeface="+mj-lt"/>
            </a:endParaRPr>
          </a:p>
        </p:txBody>
      </p:sp>
      <p:sp>
        <p:nvSpPr>
          <p:cNvPr id="957" name="Google Shape;957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</a:t>
            </a:r>
            <a:r>
              <a:rPr lang="en" dirty="0"/>
              <a:t>ara que serve?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46"/>
          <p:cNvSpPr/>
          <p:nvPr/>
        </p:nvSpPr>
        <p:spPr>
          <a:xfrm>
            <a:off x="5527450" y="3001224"/>
            <a:ext cx="2467688" cy="417855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46"/>
          <p:cNvSpPr/>
          <p:nvPr/>
        </p:nvSpPr>
        <p:spPr>
          <a:xfrm>
            <a:off x="5527450" y="1529974"/>
            <a:ext cx="2960791" cy="417855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46"/>
          <p:cNvSpPr/>
          <p:nvPr/>
        </p:nvSpPr>
        <p:spPr>
          <a:xfrm>
            <a:off x="1647975" y="2971474"/>
            <a:ext cx="2534163" cy="417855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6"/>
          <p:cNvSpPr/>
          <p:nvPr/>
        </p:nvSpPr>
        <p:spPr>
          <a:xfrm>
            <a:off x="1647975" y="1500224"/>
            <a:ext cx="2326148" cy="417855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4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Tipos de cavadeira:</a:t>
            </a:r>
            <a:endParaRPr dirty="0"/>
          </a:p>
        </p:txBody>
      </p:sp>
      <p:sp>
        <p:nvSpPr>
          <p:cNvPr id="967" name="Google Shape;967;p46"/>
          <p:cNvSpPr txBox="1">
            <a:spLocks noGrp="1"/>
          </p:cNvSpPr>
          <p:nvPr>
            <p:ph type="subTitle" idx="1"/>
          </p:nvPr>
        </p:nvSpPr>
        <p:spPr>
          <a:xfrm>
            <a:off x="1793963" y="1453225"/>
            <a:ext cx="2773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</a:t>
            </a:r>
            <a:r>
              <a:rPr lang="en" dirty="0"/>
              <a:t>avadeira trado</a:t>
            </a:r>
            <a:endParaRPr dirty="0"/>
          </a:p>
        </p:txBody>
      </p:sp>
      <p:sp>
        <p:nvSpPr>
          <p:cNvPr id="968" name="Google Shape;968;p46"/>
          <p:cNvSpPr txBox="1">
            <a:spLocks noGrp="1"/>
          </p:cNvSpPr>
          <p:nvPr>
            <p:ph type="subTitle" idx="2"/>
          </p:nvPr>
        </p:nvSpPr>
        <p:spPr>
          <a:xfrm>
            <a:off x="5603662" y="1453225"/>
            <a:ext cx="2884579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Cavadeira articulada</a:t>
            </a:r>
            <a:endParaRPr dirty="0"/>
          </a:p>
        </p:txBody>
      </p:sp>
      <p:sp>
        <p:nvSpPr>
          <p:cNvPr id="969" name="Google Shape;969;p46"/>
          <p:cNvSpPr txBox="1">
            <a:spLocks noGrp="1"/>
          </p:cNvSpPr>
          <p:nvPr>
            <p:ph type="subTitle" idx="3"/>
          </p:nvPr>
        </p:nvSpPr>
        <p:spPr>
          <a:xfrm>
            <a:off x="1793963" y="2934828"/>
            <a:ext cx="2773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Cavadeira pé reta</a:t>
            </a:r>
            <a:endParaRPr dirty="0"/>
          </a:p>
        </p:txBody>
      </p:sp>
      <p:sp>
        <p:nvSpPr>
          <p:cNvPr id="970" name="Google Shape;970;p46"/>
          <p:cNvSpPr txBox="1">
            <a:spLocks noGrp="1"/>
          </p:cNvSpPr>
          <p:nvPr>
            <p:ph type="subTitle" idx="4"/>
          </p:nvPr>
        </p:nvSpPr>
        <p:spPr>
          <a:xfrm>
            <a:off x="5603663" y="2934828"/>
            <a:ext cx="2773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Cavadeira manual</a:t>
            </a:r>
            <a:endParaRPr dirty="0"/>
          </a:p>
        </p:txBody>
      </p:sp>
      <p:sp>
        <p:nvSpPr>
          <p:cNvPr id="971" name="Google Shape;971;p46"/>
          <p:cNvSpPr txBox="1">
            <a:spLocks noGrp="1"/>
          </p:cNvSpPr>
          <p:nvPr>
            <p:ph type="subTitle" idx="5"/>
          </p:nvPr>
        </p:nvSpPr>
        <p:spPr>
          <a:xfrm>
            <a:off x="1752562" y="1789853"/>
            <a:ext cx="27732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F5390"/>
              </a:buClr>
              <a:buSzPts val="1100"/>
              <a:buFont typeface="Arial"/>
              <a:buNone/>
            </a:pPr>
            <a:r>
              <a:rPr lang="pt-BR" sz="1800" dirty="0">
                <a:latin typeface="Goudy Old Style" panose="02020502050305020303" pitchFamily="18" charset="0"/>
              </a:rPr>
              <a:t>Utilizada para estudos de ocorrências de materiais para terraplanagem e pavimentação...</a:t>
            </a:r>
            <a:endParaRPr sz="1800" dirty="0">
              <a:latin typeface="Goudy Old Style" panose="02020502050305020303" pitchFamily="18" charset="0"/>
            </a:endParaRPr>
          </a:p>
        </p:txBody>
      </p:sp>
      <p:sp>
        <p:nvSpPr>
          <p:cNvPr id="972" name="Google Shape;972;p46"/>
          <p:cNvSpPr txBox="1">
            <a:spLocks noGrp="1"/>
          </p:cNvSpPr>
          <p:nvPr>
            <p:ph type="subTitle" idx="6"/>
          </p:nvPr>
        </p:nvSpPr>
        <p:spPr>
          <a:xfrm>
            <a:off x="5603663" y="1930500"/>
            <a:ext cx="27732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F5390"/>
              </a:buClr>
              <a:buSzPts val="1100"/>
              <a:buFont typeface="Arial"/>
              <a:buNone/>
            </a:pPr>
            <a:r>
              <a:rPr lang="pt-BR" sz="1800" dirty="0">
                <a:latin typeface="Goudy Old Style" panose="02020502050305020303" pitchFamily="18" charset="0"/>
              </a:rPr>
              <a:t>U</a:t>
            </a:r>
            <a:r>
              <a:rPr lang="en" sz="1800" dirty="0">
                <a:latin typeface="Goudy Old Style" panose="02020502050305020303" pitchFamily="18" charset="0"/>
              </a:rPr>
              <a:t>tilizada nas atividades da agricultura,jardinagem e construção civil.</a:t>
            </a:r>
            <a:endParaRPr sz="1800" dirty="0">
              <a:latin typeface="Goudy Old Style" panose="02020502050305020303" pitchFamily="18" charset="0"/>
            </a:endParaRPr>
          </a:p>
        </p:txBody>
      </p:sp>
      <p:sp>
        <p:nvSpPr>
          <p:cNvPr id="973" name="Google Shape;973;p46"/>
          <p:cNvSpPr txBox="1">
            <a:spLocks noGrp="1"/>
          </p:cNvSpPr>
          <p:nvPr>
            <p:ph type="subTitle" idx="7"/>
          </p:nvPr>
        </p:nvSpPr>
        <p:spPr>
          <a:xfrm>
            <a:off x="1793963" y="3409275"/>
            <a:ext cx="27732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F5390"/>
              </a:buClr>
              <a:buSzPts val="1100"/>
              <a:buFont typeface="Arial"/>
              <a:buNone/>
            </a:pPr>
            <a:r>
              <a:rPr lang="pt-BR" sz="1800" dirty="0">
                <a:latin typeface="Goudy Old Style" panose="02020502050305020303" pitchFamily="18" charset="0"/>
              </a:rPr>
              <a:t>S</a:t>
            </a:r>
            <a:r>
              <a:rPr lang="en" sz="1800" dirty="0">
                <a:latin typeface="Goudy Old Style" panose="02020502050305020303" pitchFamily="18" charset="0"/>
              </a:rPr>
              <a:t>ão úteis na hora de cavar buraco,pois possui lâmina afiada,perfurando o solo com mais facilidade</a:t>
            </a:r>
            <a:endParaRPr sz="1800" dirty="0">
              <a:latin typeface="Goudy Old Style" panose="02020502050305020303" pitchFamily="18" charset="0"/>
            </a:endParaRPr>
          </a:p>
        </p:txBody>
      </p:sp>
      <p:sp>
        <p:nvSpPr>
          <p:cNvPr id="974" name="Google Shape;974;p46"/>
          <p:cNvSpPr txBox="1">
            <a:spLocks noGrp="1"/>
          </p:cNvSpPr>
          <p:nvPr>
            <p:ph type="subTitle" idx="8"/>
          </p:nvPr>
        </p:nvSpPr>
        <p:spPr>
          <a:xfrm>
            <a:off x="5715041" y="3409275"/>
            <a:ext cx="27732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F5390"/>
              </a:buClr>
              <a:buSzPts val="1100"/>
              <a:buFont typeface="Arial"/>
              <a:buNone/>
            </a:pPr>
            <a:r>
              <a:rPr lang="en" sz="1800" dirty="0">
                <a:latin typeface="Goudy Old Style" panose="02020502050305020303" pitchFamily="18" charset="0"/>
              </a:rPr>
              <a:t>Servem para cavar e retirar a terra em uma única operação</a:t>
            </a:r>
            <a:r>
              <a:rPr lang="en" dirty="0">
                <a:latin typeface="Goudy Old Style" panose="02020502050305020303" pitchFamily="18" charset="0"/>
              </a:rPr>
              <a:t>.</a:t>
            </a:r>
            <a:endParaRPr dirty="0">
              <a:latin typeface="Goudy Old Style" panose="02020502050305020303" pitchFamily="18" charset="0"/>
            </a:endParaRPr>
          </a:p>
        </p:txBody>
      </p:sp>
      <p:sp>
        <p:nvSpPr>
          <p:cNvPr id="975" name="Google Shape;975;p46"/>
          <p:cNvSpPr txBox="1">
            <a:spLocks noGrp="1"/>
          </p:cNvSpPr>
          <p:nvPr>
            <p:ph type="title" idx="9"/>
          </p:nvPr>
        </p:nvSpPr>
        <p:spPr>
          <a:xfrm>
            <a:off x="754163" y="1377574"/>
            <a:ext cx="9636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01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76" name="Google Shape;976;p46"/>
          <p:cNvSpPr txBox="1">
            <a:spLocks noGrp="1"/>
          </p:cNvSpPr>
          <p:nvPr>
            <p:ph type="title" idx="13"/>
          </p:nvPr>
        </p:nvSpPr>
        <p:spPr>
          <a:xfrm>
            <a:off x="4687728" y="1364348"/>
            <a:ext cx="9636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02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77" name="Google Shape;977;p46"/>
          <p:cNvSpPr txBox="1">
            <a:spLocks noGrp="1"/>
          </p:cNvSpPr>
          <p:nvPr>
            <p:ph type="title" idx="14"/>
          </p:nvPr>
        </p:nvSpPr>
        <p:spPr>
          <a:xfrm>
            <a:off x="754163" y="2855586"/>
            <a:ext cx="9636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03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78" name="Google Shape;978;p46"/>
          <p:cNvSpPr txBox="1">
            <a:spLocks noGrp="1"/>
          </p:cNvSpPr>
          <p:nvPr>
            <p:ph type="title" idx="15"/>
          </p:nvPr>
        </p:nvSpPr>
        <p:spPr>
          <a:xfrm>
            <a:off x="4563863" y="2855586"/>
            <a:ext cx="9636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04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92BDC35-F405-4394-8320-55635799DC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54492" y="180364"/>
            <a:ext cx="2578832" cy="257883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7776342-17FF-46FC-8016-3CB7F6C1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65200" y="180364"/>
            <a:ext cx="2578832" cy="257883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8EB0464-1FFC-41D8-8160-0DFA77A3EF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89385" y="1821596"/>
            <a:ext cx="2578832" cy="212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9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50"/>
          <p:cNvSpPr txBox="1">
            <a:spLocks noGrp="1"/>
          </p:cNvSpPr>
          <p:nvPr>
            <p:ph type="title"/>
          </p:nvPr>
        </p:nvSpPr>
        <p:spPr>
          <a:xfrm>
            <a:off x="713225" y="1645825"/>
            <a:ext cx="33849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F</a:t>
            </a:r>
            <a:r>
              <a:rPr lang="en" dirty="0"/>
              <a:t>im!!</a:t>
            </a:r>
            <a:endParaRPr dirty="0"/>
          </a:p>
        </p:txBody>
      </p:sp>
      <p:sp>
        <p:nvSpPr>
          <p:cNvPr id="1153" name="Google Shape;1153;p50"/>
          <p:cNvSpPr txBox="1">
            <a:spLocks noGrp="1"/>
          </p:cNvSpPr>
          <p:nvPr>
            <p:ph type="subTitle" idx="1"/>
          </p:nvPr>
        </p:nvSpPr>
        <p:spPr>
          <a:xfrm>
            <a:off x="713225" y="2436575"/>
            <a:ext cx="33849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Goudy Old Style" panose="02020502050305020303" pitchFamily="18" charset="0"/>
              </a:rPr>
              <a:t>G</a:t>
            </a:r>
            <a:r>
              <a:rPr lang="en" dirty="0">
                <a:latin typeface="Goudy Old Style" panose="02020502050305020303" pitchFamily="18" charset="0"/>
              </a:rPr>
              <a:t>iovana Santos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oudy Old Style" panose="02020502050305020303" pitchFamily="18" charset="0"/>
              </a:rPr>
              <a:t>1 biológica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Goudy Old Style" panose="02020502050305020303" pitchFamily="18" charset="0"/>
              </a:rPr>
              <a:t>P</a:t>
            </a:r>
            <a:r>
              <a:rPr lang="en" dirty="0">
                <a:latin typeface="Goudy Old Style" panose="02020502050305020303" pitchFamily="18" charset="0"/>
              </a:rPr>
              <a:t>rofessor Benedito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54" name="Google Shape;1154;p50"/>
          <p:cNvGrpSpPr/>
          <p:nvPr/>
        </p:nvGrpSpPr>
        <p:grpSpPr>
          <a:xfrm>
            <a:off x="5028406" y="1596003"/>
            <a:ext cx="2828463" cy="3270484"/>
            <a:chOff x="4389550" y="889500"/>
            <a:chExt cx="2646144" cy="3059672"/>
          </a:xfrm>
        </p:grpSpPr>
        <p:sp>
          <p:nvSpPr>
            <p:cNvPr id="1155" name="Google Shape;1155;p50"/>
            <p:cNvSpPr/>
            <p:nvPr/>
          </p:nvSpPr>
          <p:spPr>
            <a:xfrm>
              <a:off x="5714344" y="3182134"/>
              <a:ext cx="179019" cy="138739"/>
            </a:xfrm>
            <a:custGeom>
              <a:avLst/>
              <a:gdLst/>
              <a:ahLst/>
              <a:cxnLst/>
              <a:rect l="l" t="t" r="r" b="b"/>
              <a:pathLst>
                <a:path w="4271" h="3310" extrusionOk="0">
                  <a:moveTo>
                    <a:pt x="1663" y="1"/>
                  </a:moveTo>
                  <a:cubicBezTo>
                    <a:pt x="1598" y="1"/>
                    <a:pt x="1533" y="3"/>
                    <a:pt x="1468" y="7"/>
                  </a:cubicBezTo>
                  <a:cubicBezTo>
                    <a:pt x="968" y="40"/>
                    <a:pt x="434" y="207"/>
                    <a:pt x="1" y="674"/>
                  </a:cubicBezTo>
                  <a:cubicBezTo>
                    <a:pt x="434" y="1141"/>
                    <a:pt x="768" y="1441"/>
                    <a:pt x="1068" y="1675"/>
                  </a:cubicBezTo>
                  <a:cubicBezTo>
                    <a:pt x="1368" y="1908"/>
                    <a:pt x="1602" y="2108"/>
                    <a:pt x="1869" y="2275"/>
                  </a:cubicBezTo>
                  <a:cubicBezTo>
                    <a:pt x="2135" y="2409"/>
                    <a:pt x="2369" y="2542"/>
                    <a:pt x="2703" y="2675"/>
                  </a:cubicBezTo>
                  <a:cubicBezTo>
                    <a:pt x="3036" y="2809"/>
                    <a:pt x="3370" y="3042"/>
                    <a:pt x="3937" y="3309"/>
                  </a:cubicBezTo>
                  <a:cubicBezTo>
                    <a:pt x="4237" y="2775"/>
                    <a:pt x="4270" y="2175"/>
                    <a:pt x="4070" y="1641"/>
                  </a:cubicBezTo>
                  <a:cubicBezTo>
                    <a:pt x="3903" y="1108"/>
                    <a:pt x="3503" y="641"/>
                    <a:pt x="3036" y="374"/>
                  </a:cubicBezTo>
                  <a:cubicBezTo>
                    <a:pt x="2596" y="110"/>
                    <a:pt x="2131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6044305" y="3120560"/>
              <a:ext cx="114721" cy="124781"/>
            </a:xfrm>
            <a:custGeom>
              <a:avLst/>
              <a:gdLst/>
              <a:ahLst/>
              <a:cxnLst/>
              <a:rect l="l" t="t" r="r" b="b"/>
              <a:pathLst>
                <a:path w="2737" h="2977" extrusionOk="0">
                  <a:moveTo>
                    <a:pt x="2077" y="0"/>
                  </a:moveTo>
                  <a:cubicBezTo>
                    <a:pt x="1805" y="0"/>
                    <a:pt x="1569" y="48"/>
                    <a:pt x="1369" y="108"/>
                  </a:cubicBezTo>
                  <a:cubicBezTo>
                    <a:pt x="1002" y="242"/>
                    <a:pt x="701" y="475"/>
                    <a:pt x="501" y="742"/>
                  </a:cubicBezTo>
                  <a:cubicBezTo>
                    <a:pt x="268" y="975"/>
                    <a:pt x="101" y="1309"/>
                    <a:pt x="34" y="1676"/>
                  </a:cubicBezTo>
                  <a:cubicBezTo>
                    <a:pt x="1" y="2043"/>
                    <a:pt x="1" y="2477"/>
                    <a:pt x="201" y="2977"/>
                  </a:cubicBezTo>
                  <a:cubicBezTo>
                    <a:pt x="768" y="2944"/>
                    <a:pt x="1135" y="2843"/>
                    <a:pt x="1435" y="2710"/>
                  </a:cubicBezTo>
                  <a:cubicBezTo>
                    <a:pt x="1769" y="2543"/>
                    <a:pt x="2002" y="2376"/>
                    <a:pt x="2169" y="2143"/>
                  </a:cubicBezTo>
                  <a:cubicBezTo>
                    <a:pt x="2369" y="1943"/>
                    <a:pt x="2503" y="1676"/>
                    <a:pt x="2603" y="1342"/>
                  </a:cubicBezTo>
                  <a:cubicBezTo>
                    <a:pt x="2703" y="1009"/>
                    <a:pt x="2736" y="609"/>
                    <a:pt x="2669" y="75"/>
                  </a:cubicBezTo>
                  <a:cubicBezTo>
                    <a:pt x="2456" y="21"/>
                    <a:pt x="2259" y="0"/>
                    <a:pt x="2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6117029" y="3257709"/>
              <a:ext cx="237742" cy="98668"/>
            </a:xfrm>
            <a:custGeom>
              <a:avLst/>
              <a:gdLst/>
              <a:ahLst/>
              <a:cxnLst/>
              <a:rect l="l" t="t" r="r" b="b"/>
              <a:pathLst>
                <a:path w="5672" h="2354" extrusionOk="0">
                  <a:moveTo>
                    <a:pt x="3053" y="0"/>
                  </a:moveTo>
                  <a:cubicBezTo>
                    <a:pt x="2893" y="0"/>
                    <a:pt x="2731" y="13"/>
                    <a:pt x="2569" y="38"/>
                  </a:cubicBezTo>
                  <a:cubicBezTo>
                    <a:pt x="1969" y="105"/>
                    <a:pt x="1401" y="339"/>
                    <a:pt x="901" y="739"/>
                  </a:cubicBezTo>
                  <a:cubicBezTo>
                    <a:pt x="434" y="1139"/>
                    <a:pt x="67" y="1673"/>
                    <a:pt x="0" y="2340"/>
                  </a:cubicBezTo>
                  <a:cubicBezTo>
                    <a:pt x="196" y="2350"/>
                    <a:pt x="377" y="2354"/>
                    <a:pt x="546" y="2354"/>
                  </a:cubicBezTo>
                  <a:cubicBezTo>
                    <a:pt x="955" y="2354"/>
                    <a:pt x="1295" y="2330"/>
                    <a:pt x="1602" y="2307"/>
                  </a:cubicBezTo>
                  <a:cubicBezTo>
                    <a:pt x="2069" y="2307"/>
                    <a:pt x="2469" y="2273"/>
                    <a:pt x="2869" y="2207"/>
                  </a:cubicBezTo>
                  <a:cubicBezTo>
                    <a:pt x="3269" y="2173"/>
                    <a:pt x="3670" y="2107"/>
                    <a:pt x="4103" y="2007"/>
                  </a:cubicBezTo>
                  <a:cubicBezTo>
                    <a:pt x="4537" y="1906"/>
                    <a:pt x="5004" y="1806"/>
                    <a:pt x="5671" y="1640"/>
                  </a:cubicBezTo>
                  <a:cubicBezTo>
                    <a:pt x="5438" y="972"/>
                    <a:pt x="4937" y="539"/>
                    <a:pt x="4370" y="305"/>
                  </a:cubicBezTo>
                  <a:cubicBezTo>
                    <a:pt x="3973" y="107"/>
                    <a:pt x="3520" y="0"/>
                    <a:pt x="3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5932474" y="3120560"/>
              <a:ext cx="127254" cy="176546"/>
            </a:xfrm>
            <a:custGeom>
              <a:avLst/>
              <a:gdLst/>
              <a:ahLst/>
              <a:cxnLst/>
              <a:rect l="l" t="t" r="r" b="b"/>
              <a:pathLst>
                <a:path w="3036" h="4212" extrusionOk="0">
                  <a:moveTo>
                    <a:pt x="628" y="1"/>
                  </a:moveTo>
                  <a:cubicBezTo>
                    <a:pt x="422" y="1"/>
                    <a:pt x="211" y="34"/>
                    <a:pt x="0" y="108"/>
                  </a:cubicBezTo>
                  <a:cubicBezTo>
                    <a:pt x="134" y="709"/>
                    <a:pt x="267" y="1109"/>
                    <a:pt x="367" y="1442"/>
                  </a:cubicBezTo>
                  <a:cubicBezTo>
                    <a:pt x="467" y="1776"/>
                    <a:pt x="567" y="2076"/>
                    <a:pt x="734" y="2343"/>
                  </a:cubicBezTo>
                  <a:cubicBezTo>
                    <a:pt x="868" y="2610"/>
                    <a:pt x="1034" y="2877"/>
                    <a:pt x="1268" y="3144"/>
                  </a:cubicBezTo>
                  <a:cubicBezTo>
                    <a:pt x="1501" y="3444"/>
                    <a:pt x="1768" y="3744"/>
                    <a:pt x="2169" y="4211"/>
                  </a:cubicBezTo>
                  <a:cubicBezTo>
                    <a:pt x="2669" y="3844"/>
                    <a:pt x="2902" y="3344"/>
                    <a:pt x="2969" y="2810"/>
                  </a:cubicBezTo>
                  <a:cubicBezTo>
                    <a:pt x="3036" y="2310"/>
                    <a:pt x="2902" y="1776"/>
                    <a:pt x="2669" y="1309"/>
                  </a:cubicBezTo>
                  <a:cubicBezTo>
                    <a:pt x="2435" y="875"/>
                    <a:pt x="2068" y="475"/>
                    <a:pt x="1601" y="242"/>
                  </a:cubicBezTo>
                  <a:cubicBezTo>
                    <a:pt x="1308" y="95"/>
                    <a:pt x="975" y="1"/>
                    <a:pt x="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5842983" y="3124290"/>
              <a:ext cx="148253" cy="153241"/>
            </a:xfrm>
            <a:custGeom>
              <a:avLst/>
              <a:gdLst/>
              <a:ahLst/>
              <a:cxnLst/>
              <a:rect l="l" t="t" r="r" b="b"/>
              <a:pathLst>
                <a:path w="3537" h="3656" extrusionOk="0">
                  <a:moveTo>
                    <a:pt x="1221" y="0"/>
                  </a:moveTo>
                  <a:cubicBezTo>
                    <a:pt x="798" y="0"/>
                    <a:pt x="355" y="132"/>
                    <a:pt x="0" y="486"/>
                  </a:cubicBezTo>
                  <a:lnTo>
                    <a:pt x="734" y="1587"/>
                  </a:lnTo>
                  <a:cubicBezTo>
                    <a:pt x="934" y="1854"/>
                    <a:pt x="1101" y="2087"/>
                    <a:pt x="1268" y="2254"/>
                  </a:cubicBezTo>
                  <a:cubicBezTo>
                    <a:pt x="1435" y="2454"/>
                    <a:pt x="1635" y="2621"/>
                    <a:pt x="1902" y="2821"/>
                  </a:cubicBezTo>
                  <a:cubicBezTo>
                    <a:pt x="2169" y="3021"/>
                    <a:pt x="2469" y="3288"/>
                    <a:pt x="2936" y="3655"/>
                  </a:cubicBezTo>
                  <a:cubicBezTo>
                    <a:pt x="3403" y="3255"/>
                    <a:pt x="3536" y="2688"/>
                    <a:pt x="3503" y="2187"/>
                  </a:cubicBezTo>
                  <a:cubicBezTo>
                    <a:pt x="3470" y="1654"/>
                    <a:pt x="3236" y="1153"/>
                    <a:pt x="2869" y="753"/>
                  </a:cubicBezTo>
                  <a:cubicBezTo>
                    <a:pt x="2502" y="353"/>
                    <a:pt x="2035" y="86"/>
                    <a:pt x="1502" y="19"/>
                  </a:cubicBezTo>
                  <a:cubicBezTo>
                    <a:pt x="1410" y="7"/>
                    <a:pt x="1316" y="0"/>
                    <a:pt x="1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6037347" y="3197517"/>
              <a:ext cx="138445" cy="117739"/>
            </a:xfrm>
            <a:custGeom>
              <a:avLst/>
              <a:gdLst/>
              <a:ahLst/>
              <a:cxnLst/>
              <a:rect l="l" t="t" r="r" b="b"/>
              <a:pathLst>
                <a:path w="3303" h="2809" extrusionOk="0">
                  <a:moveTo>
                    <a:pt x="2156" y="1"/>
                  </a:moveTo>
                  <a:cubicBezTo>
                    <a:pt x="2104" y="1"/>
                    <a:pt x="2053" y="3"/>
                    <a:pt x="2002" y="7"/>
                  </a:cubicBezTo>
                  <a:cubicBezTo>
                    <a:pt x="1568" y="7"/>
                    <a:pt x="1168" y="174"/>
                    <a:pt x="867" y="407"/>
                  </a:cubicBezTo>
                  <a:cubicBezTo>
                    <a:pt x="534" y="674"/>
                    <a:pt x="267" y="1007"/>
                    <a:pt x="167" y="1408"/>
                  </a:cubicBezTo>
                  <a:cubicBezTo>
                    <a:pt x="33" y="1841"/>
                    <a:pt x="0" y="2308"/>
                    <a:pt x="267" y="2809"/>
                  </a:cubicBezTo>
                  <a:cubicBezTo>
                    <a:pt x="801" y="2709"/>
                    <a:pt x="1168" y="2642"/>
                    <a:pt x="1468" y="2542"/>
                  </a:cubicBezTo>
                  <a:cubicBezTo>
                    <a:pt x="1768" y="2442"/>
                    <a:pt x="2002" y="2308"/>
                    <a:pt x="2202" y="2175"/>
                  </a:cubicBezTo>
                  <a:cubicBezTo>
                    <a:pt x="2402" y="2008"/>
                    <a:pt x="2569" y="1808"/>
                    <a:pt x="2735" y="1575"/>
                  </a:cubicBezTo>
                  <a:cubicBezTo>
                    <a:pt x="2902" y="1308"/>
                    <a:pt x="3102" y="974"/>
                    <a:pt x="3302" y="440"/>
                  </a:cubicBezTo>
                  <a:cubicBezTo>
                    <a:pt x="2949" y="117"/>
                    <a:pt x="2545" y="1"/>
                    <a:pt x="2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6098838" y="3207954"/>
              <a:ext cx="181827" cy="117111"/>
            </a:xfrm>
            <a:custGeom>
              <a:avLst/>
              <a:gdLst/>
              <a:ahLst/>
              <a:cxnLst/>
              <a:rect l="l" t="t" r="r" b="b"/>
              <a:pathLst>
                <a:path w="4338" h="2794" extrusionOk="0">
                  <a:moveTo>
                    <a:pt x="2606" y="0"/>
                  </a:moveTo>
                  <a:cubicBezTo>
                    <a:pt x="2228" y="0"/>
                    <a:pt x="1856" y="81"/>
                    <a:pt x="1502" y="258"/>
                  </a:cubicBezTo>
                  <a:cubicBezTo>
                    <a:pt x="1068" y="458"/>
                    <a:pt x="668" y="792"/>
                    <a:pt x="401" y="1225"/>
                  </a:cubicBezTo>
                  <a:cubicBezTo>
                    <a:pt x="134" y="1659"/>
                    <a:pt x="1" y="2193"/>
                    <a:pt x="134" y="2793"/>
                  </a:cubicBezTo>
                  <a:cubicBezTo>
                    <a:pt x="735" y="2727"/>
                    <a:pt x="1135" y="2660"/>
                    <a:pt x="1502" y="2560"/>
                  </a:cubicBezTo>
                  <a:cubicBezTo>
                    <a:pt x="1869" y="2493"/>
                    <a:pt x="2169" y="2393"/>
                    <a:pt x="2436" y="2260"/>
                  </a:cubicBezTo>
                  <a:cubicBezTo>
                    <a:pt x="2736" y="2126"/>
                    <a:pt x="3003" y="1959"/>
                    <a:pt x="3270" y="1759"/>
                  </a:cubicBezTo>
                  <a:cubicBezTo>
                    <a:pt x="3570" y="1526"/>
                    <a:pt x="3904" y="1259"/>
                    <a:pt x="4337" y="859"/>
                  </a:cubicBezTo>
                  <a:cubicBezTo>
                    <a:pt x="3970" y="358"/>
                    <a:pt x="3470" y="125"/>
                    <a:pt x="2970" y="25"/>
                  </a:cubicBezTo>
                  <a:cubicBezTo>
                    <a:pt x="2848" y="8"/>
                    <a:pt x="2727" y="0"/>
                    <a:pt x="2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5998198" y="3071937"/>
              <a:ext cx="92297" cy="155253"/>
            </a:xfrm>
            <a:custGeom>
              <a:avLst/>
              <a:gdLst/>
              <a:ahLst/>
              <a:cxnLst/>
              <a:rect l="l" t="t" r="r" b="b"/>
              <a:pathLst>
                <a:path w="2202" h="3704" extrusionOk="0">
                  <a:moveTo>
                    <a:pt x="867" y="1"/>
                  </a:moveTo>
                  <a:cubicBezTo>
                    <a:pt x="534" y="434"/>
                    <a:pt x="334" y="734"/>
                    <a:pt x="200" y="1035"/>
                  </a:cubicBezTo>
                  <a:cubicBezTo>
                    <a:pt x="67" y="1302"/>
                    <a:pt x="0" y="1602"/>
                    <a:pt x="0" y="1869"/>
                  </a:cubicBezTo>
                  <a:cubicBezTo>
                    <a:pt x="0" y="2135"/>
                    <a:pt x="67" y="2402"/>
                    <a:pt x="200" y="2703"/>
                  </a:cubicBezTo>
                  <a:cubicBezTo>
                    <a:pt x="367" y="3003"/>
                    <a:pt x="567" y="3303"/>
                    <a:pt x="901" y="3703"/>
                  </a:cubicBezTo>
                  <a:cubicBezTo>
                    <a:pt x="1434" y="3536"/>
                    <a:pt x="1735" y="3203"/>
                    <a:pt x="1935" y="2869"/>
                  </a:cubicBezTo>
                  <a:cubicBezTo>
                    <a:pt x="2135" y="2536"/>
                    <a:pt x="2202" y="2202"/>
                    <a:pt x="2202" y="1835"/>
                  </a:cubicBezTo>
                  <a:cubicBezTo>
                    <a:pt x="2202" y="1502"/>
                    <a:pt x="2102" y="1168"/>
                    <a:pt x="1901" y="835"/>
                  </a:cubicBezTo>
                  <a:cubicBezTo>
                    <a:pt x="1701" y="501"/>
                    <a:pt x="1401" y="167"/>
                    <a:pt x="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5820600" y="3172955"/>
              <a:ext cx="120296" cy="119961"/>
            </a:xfrm>
            <a:custGeom>
              <a:avLst/>
              <a:gdLst/>
              <a:ahLst/>
              <a:cxnLst/>
              <a:rect l="l" t="t" r="r" b="b"/>
              <a:pathLst>
                <a:path w="2870" h="2862" extrusionOk="0">
                  <a:moveTo>
                    <a:pt x="888" y="1"/>
                  </a:moveTo>
                  <a:cubicBezTo>
                    <a:pt x="604" y="1"/>
                    <a:pt x="303" y="77"/>
                    <a:pt x="1" y="293"/>
                  </a:cubicBezTo>
                  <a:cubicBezTo>
                    <a:pt x="101" y="826"/>
                    <a:pt x="201" y="1160"/>
                    <a:pt x="301" y="1427"/>
                  </a:cubicBezTo>
                  <a:cubicBezTo>
                    <a:pt x="401" y="1727"/>
                    <a:pt x="534" y="1960"/>
                    <a:pt x="701" y="2127"/>
                  </a:cubicBezTo>
                  <a:cubicBezTo>
                    <a:pt x="901" y="2327"/>
                    <a:pt x="1135" y="2494"/>
                    <a:pt x="1435" y="2628"/>
                  </a:cubicBezTo>
                  <a:cubicBezTo>
                    <a:pt x="1735" y="2761"/>
                    <a:pt x="2102" y="2861"/>
                    <a:pt x="2669" y="2861"/>
                  </a:cubicBezTo>
                  <a:cubicBezTo>
                    <a:pt x="2869" y="2361"/>
                    <a:pt x="2869" y="1960"/>
                    <a:pt x="2803" y="1560"/>
                  </a:cubicBezTo>
                  <a:cubicBezTo>
                    <a:pt x="2736" y="1193"/>
                    <a:pt x="2569" y="893"/>
                    <a:pt x="2302" y="626"/>
                  </a:cubicBezTo>
                  <a:cubicBezTo>
                    <a:pt x="2069" y="359"/>
                    <a:pt x="1735" y="159"/>
                    <a:pt x="1335" y="59"/>
                  </a:cubicBezTo>
                  <a:cubicBezTo>
                    <a:pt x="1193" y="24"/>
                    <a:pt x="1043" y="1"/>
                    <a:pt x="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5742301" y="3249242"/>
              <a:ext cx="605462" cy="184887"/>
            </a:xfrm>
            <a:custGeom>
              <a:avLst/>
              <a:gdLst/>
              <a:ahLst/>
              <a:cxnLst/>
              <a:rect l="l" t="t" r="r" b="b"/>
              <a:pathLst>
                <a:path w="14445" h="4411" extrusionOk="0">
                  <a:moveTo>
                    <a:pt x="5581" y="0"/>
                  </a:moveTo>
                  <a:cubicBezTo>
                    <a:pt x="3301" y="0"/>
                    <a:pt x="3270" y="1708"/>
                    <a:pt x="3270" y="1708"/>
                  </a:cubicBezTo>
                  <a:cubicBezTo>
                    <a:pt x="3270" y="1708"/>
                    <a:pt x="2984" y="1172"/>
                    <a:pt x="2295" y="1172"/>
                  </a:cubicBezTo>
                  <a:cubicBezTo>
                    <a:pt x="2042" y="1172"/>
                    <a:pt x="1735" y="1244"/>
                    <a:pt x="1368" y="1441"/>
                  </a:cubicBezTo>
                  <a:cubicBezTo>
                    <a:pt x="1" y="2175"/>
                    <a:pt x="501" y="4410"/>
                    <a:pt x="501" y="4410"/>
                  </a:cubicBezTo>
                  <a:lnTo>
                    <a:pt x="14444" y="4410"/>
                  </a:lnTo>
                  <a:cubicBezTo>
                    <a:pt x="13911" y="2542"/>
                    <a:pt x="12843" y="2075"/>
                    <a:pt x="11909" y="2075"/>
                  </a:cubicBezTo>
                  <a:cubicBezTo>
                    <a:pt x="10975" y="2075"/>
                    <a:pt x="10175" y="2542"/>
                    <a:pt x="10175" y="2542"/>
                  </a:cubicBezTo>
                  <a:cubicBezTo>
                    <a:pt x="10175" y="2542"/>
                    <a:pt x="8373" y="140"/>
                    <a:pt x="5838" y="7"/>
                  </a:cubicBezTo>
                  <a:cubicBezTo>
                    <a:pt x="5749" y="2"/>
                    <a:pt x="5663" y="0"/>
                    <a:pt x="5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5763301" y="3309265"/>
              <a:ext cx="528548" cy="124865"/>
            </a:xfrm>
            <a:custGeom>
              <a:avLst/>
              <a:gdLst/>
              <a:ahLst/>
              <a:cxnLst/>
              <a:rect l="l" t="t" r="r" b="b"/>
              <a:pathLst>
                <a:path w="12610" h="2979" extrusionOk="0">
                  <a:moveTo>
                    <a:pt x="5043" y="0"/>
                  </a:moveTo>
                  <a:cubicBezTo>
                    <a:pt x="3629" y="0"/>
                    <a:pt x="3090" y="676"/>
                    <a:pt x="2902" y="1177"/>
                  </a:cubicBezTo>
                  <a:cubicBezTo>
                    <a:pt x="2856" y="1315"/>
                    <a:pt x="2715" y="1390"/>
                    <a:pt x="2577" y="1390"/>
                  </a:cubicBezTo>
                  <a:cubicBezTo>
                    <a:pt x="2515" y="1390"/>
                    <a:pt x="2453" y="1375"/>
                    <a:pt x="2402" y="1344"/>
                  </a:cubicBezTo>
                  <a:cubicBezTo>
                    <a:pt x="2252" y="1244"/>
                    <a:pt x="2052" y="1168"/>
                    <a:pt x="1797" y="1168"/>
                  </a:cubicBezTo>
                  <a:cubicBezTo>
                    <a:pt x="1543" y="1168"/>
                    <a:pt x="1234" y="1244"/>
                    <a:pt x="867" y="1444"/>
                  </a:cubicBezTo>
                  <a:cubicBezTo>
                    <a:pt x="334" y="1744"/>
                    <a:pt x="100" y="2278"/>
                    <a:pt x="0" y="2811"/>
                  </a:cubicBezTo>
                  <a:cubicBezTo>
                    <a:pt x="0" y="2911"/>
                    <a:pt x="0" y="2978"/>
                    <a:pt x="0" y="2978"/>
                  </a:cubicBezTo>
                  <a:lnTo>
                    <a:pt x="12075" y="2978"/>
                  </a:lnTo>
                  <a:cubicBezTo>
                    <a:pt x="12509" y="2978"/>
                    <a:pt x="12609" y="2344"/>
                    <a:pt x="12175" y="2178"/>
                  </a:cubicBezTo>
                  <a:cubicBezTo>
                    <a:pt x="11926" y="2099"/>
                    <a:pt x="11671" y="2066"/>
                    <a:pt x="11426" y="2066"/>
                  </a:cubicBezTo>
                  <a:cubicBezTo>
                    <a:pt x="11048" y="2066"/>
                    <a:pt x="10691" y="2143"/>
                    <a:pt x="10408" y="2244"/>
                  </a:cubicBezTo>
                  <a:cubicBezTo>
                    <a:pt x="10289" y="2278"/>
                    <a:pt x="10168" y="2295"/>
                    <a:pt x="10048" y="2295"/>
                  </a:cubicBezTo>
                  <a:cubicBezTo>
                    <a:pt x="9697" y="2295"/>
                    <a:pt x="9355" y="2151"/>
                    <a:pt x="9107" y="1877"/>
                  </a:cubicBezTo>
                  <a:cubicBezTo>
                    <a:pt x="8373" y="1177"/>
                    <a:pt x="7038" y="76"/>
                    <a:pt x="5337" y="9"/>
                  </a:cubicBezTo>
                  <a:cubicBezTo>
                    <a:pt x="5235" y="3"/>
                    <a:pt x="5137" y="0"/>
                    <a:pt x="5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4739087" y="3139673"/>
              <a:ext cx="134296" cy="145697"/>
            </a:xfrm>
            <a:custGeom>
              <a:avLst/>
              <a:gdLst/>
              <a:ahLst/>
              <a:cxnLst/>
              <a:rect l="l" t="t" r="r" b="b"/>
              <a:pathLst>
                <a:path w="3204" h="3476" extrusionOk="0">
                  <a:moveTo>
                    <a:pt x="2476" y="1"/>
                  </a:moveTo>
                  <a:cubicBezTo>
                    <a:pt x="2151" y="1"/>
                    <a:pt x="1870" y="58"/>
                    <a:pt x="1602" y="140"/>
                  </a:cubicBezTo>
                  <a:cubicBezTo>
                    <a:pt x="1202" y="307"/>
                    <a:pt x="868" y="540"/>
                    <a:pt x="601" y="841"/>
                  </a:cubicBezTo>
                  <a:cubicBezTo>
                    <a:pt x="335" y="1174"/>
                    <a:pt x="168" y="1541"/>
                    <a:pt x="68" y="1975"/>
                  </a:cubicBezTo>
                  <a:cubicBezTo>
                    <a:pt x="1" y="2408"/>
                    <a:pt x="34" y="2875"/>
                    <a:pt x="268" y="3476"/>
                  </a:cubicBezTo>
                  <a:cubicBezTo>
                    <a:pt x="935" y="3442"/>
                    <a:pt x="1335" y="3309"/>
                    <a:pt x="1702" y="3142"/>
                  </a:cubicBezTo>
                  <a:cubicBezTo>
                    <a:pt x="2069" y="2975"/>
                    <a:pt x="2336" y="2775"/>
                    <a:pt x="2569" y="2508"/>
                  </a:cubicBezTo>
                  <a:cubicBezTo>
                    <a:pt x="2770" y="2242"/>
                    <a:pt x="2936" y="1941"/>
                    <a:pt x="3070" y="1574"/>
                  </a:cubicBezTo>
                  <a:cubicBezTo>
                    <a:pt x="3170" y="1174"/>
                    <a:pt x="3203" y="740"/>
                    <a:pt x="3137" y="73"/>
                  </a:cubicBezTo>
                  <a:cubicBezTo>
                    <a:pt x="2894" y="22"/>
                    <a:pt x="2677" y="1"/>
                    <a:pt x="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4824385" y="3299331"/>
              <a:ext cx="276890" cy="114679"/>
            </a:xfrm>
            <a:custGeom>
              <a:avLst/>
              <a:gdLst/>
              <a:ahLst/>
              <a:cxnLst/>
              <a:rect l="l" t="t" r="r" b="b"/>
              <a:pathLst>
                <a:path w="6606" h="2736" extrusionOk="0">
                  <a:moveTo>
                    <a:pt x="3505" y="1"/>
                  </a:moveTo>
                  <a:cubicBezTo>
                    <a:pt x="3348" y="1"/>
                    <a:pt x="3191" y="12"/>
                    <a:pt x="3036" y="34"/>
                  </a:cubicBezTo>
                  <a:cubicBezTo>
                    <a:pt x="2302" y="134"/>
                    <a:pt x="1635" y="401"/>
                    <a:pt x="1068" y="868"/>
                  </a:cubicBezTo>
                  <a:cubicBezTo>
                    <a:pt x="534" y="1335"/>
                    <a:pt x="67" y="1968"/>
                    <a:pt x="1" y="2736"/>
                  </a:cubicBezTo>
                  <a:cubicBezTo>
                    <a:pt x="801" y="2736"/>
                    <a:pt x="1368" y="2736"/>
                    <a:pt x="1902" y="2702"/>
                  </a:cubicBezTo>
                  <a:cubicBezTo>
                    <a:pt x="2402" y="2669"/>
                    <a:pt x="2869" y="2636"/>
                    <a:pt x="3336" y="2602"/>
                  </a:cubicBezTo>
                  <a:cubicBezTo>
                    <a:pt x="3803" y="2535"/>
                    <a:pt x="4270" y="2435"/>
                    <a:pt x="4771" y="2335"/>
                  </a:cubicBezTo>
                  <a:cubicBezTo>
                    <a:pt x="5305" y="2235"/>
                    <a:pt x="5838" y="2102"/>
                    <a:pt x="6605" y="1902"/>
                  </a:cubicBezTo>
                  <a:cubicBezTo>
                    <a:pt x="6339" y="1134"/>
                    <a:pt x="5772" y="634"/>
                    <a:pt x="5104" y="367"/>
                  </a:cubicBezTo>
                  <a:cubicBezTo>
                    <a:pt x="4611" y="133"/>
                    <a:pt x="4057" y="1"/>
                    <a:pt x="3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4610489" y="3140051"/>
              <a:ext cx="146828" cy="205467"/>
            </a:xfrm>
            <a:custGeom>
              <a:avLst/>
              <a:gdLst/>
              <a:ahLst/>
              <a:cxnLst/>
              <a:rect l="l" t="t" r="r" b="b"/>
              <a:pathLst>
                <a:path w="3503" h="4902" extrusionOk="0">
                  <a:moveTo>
                    <a:pt x="759" y="0"/>
                  </a:moveTo>
                  <a:cubicBezTo>
                    <a:pt x="512" y="0"/>
                    <a:pt x="259" y="41"/>
                    <a:pt x="0" y="131"/>
                  </a:cubicBezTo>
                  <a:cubicBezTo>
                    <a:pt x="167" y="832"/>
                    <a:pt x="300" y="1265"/>
                    <a:pt x="400" y="1699"/>
                  </a:cubicBezTo>
                  <a:cubicBezTo>
                    <a:pt x="534" y="2099"/>
                    <a:pt x="667" y="2433"/>
                    <a:pt x="834" y="2733"/>
                  </a:cubicBezTo>
                  <a:cubicBezTo>
                    <a:pt x="1001" y="3033"/>
                    <a:pt x="1201" y="3333"/>
                    <a:pt x="1468" y="3667"/>
                  </a:cubicBezTo>
                  <a:cubicBezTo>
                    <a:pt x="1735" y="4000"/>
                    <a:pt x="2035" y="4367"/>
                    <a:pt x="2502" y="4901"/>
                  </a:cubicBezTo>
                  <a:cubicBezTo>
                    <a:pt x="3102" y="4467"/>
                    <a:pt x="3336" y="3867"/>
                    <a:pt x="3436" y="3267"/>
                  </a:cubicBezTo>
                  <a:cubicBezTo>
                    <a:pt x="3503" y="2666"/>
                    <a:pt x="3369" y="2066"/>
                    <a:pt x="3102" y="1532"/>
                  </a:cubicBezTo>
                  <a:cubicBezTo>
                    <a:pt x="2835" y="998"/>
                    <a:pt x="2402" y="565"/>
                    <a:pt x="1868" y="264"/>
                  </a:cubicBezTo>
                  <a:cubicBezTo>
                    <a:pt x="1521" y="101"/>
                    <a:pt x="1148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4732129" y="3229206"/>
              <a:ext cx="160828" cy="137272"/>
            </a:xfrm>
            <a:custGeom>
              <a:avLst/>
              <a:gdLst/>
              <a:ahLst/>
              <a:cxnLst/>
              <a:rect l="l" t="t" r="r" b="b"/>
              <a:pathLst>
                <a:path w="3837" h="3275" extrusionOk="0">
                  <a:moveTo>
                    <a:pt x="2480" y="1"/>
                  </a:moveTo>
                  <a:cubicBezTo>
                    <a:pt x="2432" y="1"/>
                    <a:pt x="2383" y="2"/>
                    <a:pt x="2335" y="5"/>
                  </a:cubicBezTo>
                  <a:cubicBezTo>
                    <a:pt x="1835" y="5"/>
                    <a:pt x="1368" y="206"/>
                    <a:pt x="1001" y="506"/>
                  </a:cubicBezTo>
                  <a:cubicBezTo>
                    <a:pt x="601" y="773"/>
                    <a:pt x="300" y="1173"/>
                    <a:pt x="167" y="1673"/>
                  </a:cubicBezTo>
                  <a:cubicBezTo>
                    <a:pt x="34" y="2140"/>
                    <a:pt x="0" y="2674"/>
                    <a:pt x="300" y="3274"/>
                  </a:cubicBezTo>
                  <a:cubicBezTo>
                    <a:pt x="934" y="3174"/>
                    <a:pt x="1368" y="3074"/>
                    <a:pt x="1701" y="2974"/>
                  </a:cubicBezTo>
                  <a:cubicBezTo>
                    <a:pt x="2068" y="2841"/>
                    <a:pt x="2335" y="2707"/>
                    <a:pt x="2535" y="2541"/>
                  </a:cubicBezTo>
                  <a:cubicBezTo>
                    <a:pt x="2769" y="2340"/>
                    <a:pt x="3002" y="2140"/>
                    <a:pt x="3169" y="1840"/>
                  </a:cubicBezTo>
                  <a:cubicBezTo>
                    <a:pt x="3369" y="1507"/>
                    <a:pt x="3603" y="1140"/>
                    <a:pt x="3836" y="539"/>
                  </a:cubicBezTo>
                  <a:cubicBezTo>
                    <a:pt x="3384" y="147"/>
                    <a:pt x="2932" y="1"/>
                    <a:pt x="2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4803427" y="3242367"/>
              <a:ext cx="211168" cy="135302"/>
            </a:xfrm>
            <a:custGeom>
              <a:avLst/>
              <a:gdLst/>
              <a:ahLst/>
              <a:cxnLst/>
              <a:rect l="l" t="t" r="r" b="b"/>
              <a:pathLst>
                <a:path w="5038" h="3228" extrusionOk="0">
                  <a:moveTo>
                    <a:pt x="3064" y="1"/>
                  </a:moveTo>
                  <a:cubicBezTo>
                    <a:pt x="2623" y="1"/>
                    <a:pt x="2176" y="88"/>
                    <a:pt x="1768" y="292"/>
                  </a:cubicBezTo>
                  <a:cubicBezTo>
                    <a:pt x="1235" y="525"/>
                    <a:pt x="801" y="926"/>
                    <a:pt x="467" y="1426"/>
                  </a:cubicBezTo>
                  <a:cubicBezTo>
                    <a:pt x="167" y="1926"/>
                    <a:pt x="0" y="2527"/>
                    <a:pt x="167" y="3227"/>
                  </a:cubicBezTo>
                  <a:cubicBezTo>
                    <a:pt x="868" y="3161"/>
                    <a:pt x="1335" y="3061"/>
                    <a:pt x="1768" y="2960"/>
                  </a:cubicBezTo>
                  <a:cubicBezTo>
                    <a:pt x="2169" y="2860"/>
                    <a:pt x="2502" y="2760"/>
                    <a:pt x="2836" y="2627"/>
                  </a:cubicBezTo>
                  <a:cubicBezTo>
                    <a:pt x="3169" y="2460"/>
                    <a:pt x="3470" y="2293"/>
                    <a:pt x="3836" y="2026"/>
                  </a:cubicBezTo>
                  <a:cubicBezTo>
                    <a:pt x="4170" y="1760"/>
                    <a:pt x="4537" y="1459"/>
                    <a:pt x="5037" y="992"/>
                  </a:cubicBezTo>
                  <a:cubicBezTo>
                    <a:pt x="4637" y="392"/>
                    <a:pt x="4037" y="125"/>
                    <a:pt x="3470" y="25"/>
                  </a:cubicBezTo>
                  <a:cubicBezTo>
                    <a:pt x="3336" y="9"/>
                    <a:pt x="3200" y="1"/>
                    <a:pt x="3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4687362" y="3084009"/>
              <a:ext cx="107722" cy="180402"/>
            </a:xfrm>
            <a:custGeom>
              <a:avLst/>
              <a:gdLst/>
              <a:ahLst/>
              <a:cxnLst/>
              <a:rect l="l" t="t" r="r" b="b"/>
              <a:pathLst>
                <a:path w="2570" h="4304" extrusionOk="0">
                  <a:moveTo>
                    <a:pt x="1001" y="0"/>
                  </a:moveTo>
                  <a:cubicBezTo>
                    <a:pt x="601" y="501"/>
                    <a:pt x="368" y="834"/>
                    <a:pt x="201" y="1168"/>
                  </a:cubicBezTo>
                  <a:cubicBezTo>
                    <a:pt x="67" y="1535"/>
                    <a:pt x="1" y="1835"/>
                    <a:pt x="1" y="2169"/>
                  </a:cubicBezTo>
                  <a:cubicBezTo>
                    <a:pt x="1" y="2469"/>
                    <a:pt x="67" y="2802"/>
                    <a:pt x="234" y="3136"/>
                  </a:cubicBezTo>
                  <a:cubicBezTo>
                    <a:pt x="401" y="3503"/>
                    <a:pt x="635" y="3803"/>
                    <a:pt x="1035" y="4303"/>
                  </a:cubicBezTo>
                  <a:cubicBezTo>
                    <a:pt x="1669" y="4103"/>
                    <a:pt x="2002" y="3703"/>
                    <a:pt x="2236" y="3336"/>
                  </a:cubicBezTo>
                  <a:cubicBezTo>
                    <a:pt x="2469" y="2936"/>
                    <a:pt x="2569" y="2535"/>
                    <a:pt x="2569" y="2135"/>
                  </a:cubicBezTo>
                  <a:cubicBezTo>
                    <a:pt x="2569" y="1735"/>
                    <a:pt x="2436" y="1335"/>
                    <a:pt x="2202" y="968"/>
                  </a:cubicBezTo>
                  <a:cubicBezTo>
                    <a:pt x="1969" y="567"/>
                    <a:pt x="1635" y="200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4389550" y="3289271"/>
              <a:ext cx="704717" cy="215611"/>
            </a:xfrm>
            <a:custGeom>
              <a:avLst/>
              <a:gdLst/>
              <a:ahLst/>
              <a:cxnLst/>
              <a:rect l="l" t="t" r="r" b="b"/>
              <a:pathLst>
                <a:path w="16813" h="5144" extrusionOk="0">
                  <a:moveTo>
                    <a:pt x="6513" y="1"/>
                  </a:moveTo>
                  <a:cubicBezTo>
                    <a:pt x="3835" y="1"/>
                    <a:pt x="3803" y="2008"/>
                    <a:pt x="3803" y="2008"/>
                  </a:cubicBezTo>
                  <a:cubicBezTo>
                    <a:pt x="3803" y="2008"/>
                    <a:pt x="3459" y="1374"/>
                    <a:pt x="2651" y="1374"/>
                  </a:cubicBezTo>
                  <a:cubicBezTo>
                    <a:pt x="2362" y="1374"/>
                    <a:pt x="2014" y="1455"/>
                    <a:pt x="1602" y="1675"/>
                  </a:cubicBezTo>
                  <a:cubicBezTo>
                    <a:pt x="1" y="2542"/>
                    <a:pt x="568" y="5144"/>
                    <a:pt x="568" y="5144"/>
                  </a:cubicBezTo>
                  <a:lnTo>
                    <a:pt x="16813" y="5144"/>
                  </a:lnTo>
                  <a:cubicBezTo>
                    <a:pt x="16196" y="2976"/>
                    <a:pt x="14945" y="2434"/>
                    <a:pt x="13848" y="2434"/>
                  </a:cubicBezTo>
                  <a:cubicBezTo>
                    <a:pt x="12751" y="2434"/>
                    <a:pt x="11809" y="2976"/>
                    <a:pt x="11809" y="2976"/>
                  </a:cubicBezTo>
                  <a:cubicBezTo>
                    <a:pt x="11809" y="2976"/>
                    <a:pt x="9741" y="174"/>
                    <a:pt x="6772" y="7"/>
                  </a:cubicBezTo>
                  <a:cubicBezTo>
                    <a:pt x="6683" y="3"/>
                    <a:pt x="6597" y="1"/>
                    <a:pt x="6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4411933" y="3359103"/>
              <a:ext cx="616612" cy="176378"/>
            </a:xfrm>
            <a:custGeom>
              <a:avLst/>
              <a:gdLst/>
              <a:ahLst/>
              <a:cxnLst/>
              <a:rect l="l" t="t" r="r" b="b"/>
              <a:pathLst>
                <a:path w="14711" h="4208" extrusionOk="0">
                  <a:moveTo>
                    <a:pt x="5948" y="1"/>
                  </a:moveTo>
                  <a:cubicBezTo>
                    <a:pt x="4296" y="1"/>
                    <a:pt x="3655" y="808"/>
                    <a:pt x="3403" y="1376"/>
                  </a:cubicBezTo>
                  <a:cubicBezTo>
                    <a:pt x="3356" y="1540"/>
                    <a:pt x="3195" y="1622"/>
                    <a:pt x="3034" y="1622"/>
                  </a:cubicBezTo>
                  <a:cubicBezTo>
                    <a:pt x="2965" y="1622"/>
                    <a:pt x="2896" y="1606"/>
                    <a:pt x="2836" y="1576"/>
                  </a:cubicBezTo>
                  <a:cubicBezTo>
                    <a:pt x="2669" y="1460"/>
                    <a:pt x="2435" y="1376"/>
                    <a:pt x="2139" y="1376"/>
                  </a:cubicBezTo>
                  <a:cubicBezTo>
                    <a:pt x="1843" y="1376"/>
                    <a:pt x="1485" y="1460"/>
                    <a:pt x="1068" y="1677"/>
                  </a:cubicBezTo>
                  <a:cubicBezTo>
                    <a:pt x="434" y="2043"/>
                    <a:pt x="134" y="2644"/>
                    <a:pt x="0" y="3278"/>
                  </a:cubicBezTo>
                  <a:cubicBezTo>
                    <a:pt x="34" y="3378"/>
                    <a:pt x="34" y="3444"/>
                    <a:pt x="34" y="3444"/>
                  </a:cubicBezTo>
                  <a:cubicBezTo>
                    <a:pt x="2317" y="3957"/>
                    <a:pt x="4616" y="4208"/>
                    <a:pt x="6931" y="4208"/>
                  </a:cubicBezTo>
                  <a:cubicBezTo>
                    <a:pt x="9285" y="4208"/>
                    <a:pt x="11656" y="3949"/>
                    <a:pt x="14044" y="3444"/>
                  </a:cubicBezTo>
                  <a:cubicBezTo>
                    <a:pt x="14577" y="3444"/>
                    <a:pt x="14711" y="2711"/>
                    <a:pt x="14211" y="2544"/>
                  </a:cubicBezTo>
                  <a:cubicBezTo>
                    <a:pt x="13915" y="2454"/>
                    <a:pt x="13618" y="2418"/>
                    <a:pt x="13334" y="2418"/>
                  </a:cubicBezTo>
                  <a:cubicBezTo>
                    <a:pt x="12881" y="2418"/>
                    <a:pt x="12457" y="2508"/>
                    <a:pt x="12109" y="2611"/>
                  </a:cubicBezTo>
                  <a:cubicBezTo>
                    <a:pt x="11970" y="2654"/>
                    <a:pt x="11829" y="2675"/>
                    <a:pt x="11689" y="2675"/>
                  </a:cubicBezTo>
                  <a:cubicBezTo>
                    <a:pt x="11292" y="2675"/>
                    <a:pt x="10904" y="2506"/>
                    <a:pt x="10608" y="2210"/>
                  </a:cubicBezTo>
                  <a:cubicBezTo>
                    <a:pt x="9774" y="1376"/>
                    <a:pt x="8206" y="109"/>
                    <a:pt x="6238" y="9"/>
                  </a:cubicBezTo>
                  <a:cubicBezTo>
                    <a:pt x="6138" y="3"/>
                    <a:pt x="6041" y="1"/>
                    <a:pt x="59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5059995" y="3697218"/>
              <a:ext cx="178977" cy="138697"/>
            </a:xfrm>
            <a:custGeom>
              <a:avLst/>
              <a:gdLst/>
              <a:ahLst/>
              <a:cxnLst/>
              <a:rect l="l" t="t" r="r" b="b"/>
              <a:pathLst>
                <a:path w="4270" h="3309" extrusionOk="0">
                  <a:moveTo>
                    <a:pt x="1628" y="1"/>
                  </a:moveTo>
                  <a:cubicBezTo>
                    <a:pt x="1575" y="1"/>
                    <a:pt x="1521" y="2"/>
                    <a:pt x="1468" y="6"/>
                  </a:cubicBezTo>
                  <a:cubicBezTo>
                    <a:pt x="934" y="72"/>
                    <a:pt x="434" y="239"/>
                    <a:pt x="0" y="706"/>
                  </a:cubicBezTo>
                  <a:cubicBezTo>
                    <a:pt x="434" y="1173"/>
                    <a:pt x="767" y="1440"/>
                    <a:pt x="1034" y="1707"/>
                  </a:cubicBezTo>
                  <a:cubicBezTo>
                    <a:pt x="1368" y="1940"/>
                    <a:pt x="1601" y="2141"/>
                    <a:pt x="1868" y="2274"/>
                  </a:cubicBezTo>
                  <a:cubicBezTo>
                    <a:pt x="2102" y="2441"/>
                    <a:pt x="2368" y="2541"/>
                    <a:pt x="2669" y="2708"/>
                  </a:cubicBezTo>
                  <a:cubicBezTo>
                    <a:pt x="3036" y="2841"/>
                    <a:pt x="3369" y="3041"/>
                    <a:pt x="3936" y="3308"/>
                  </a:cubicBezTo>
                  <a:cubicBezTo>
                    <a:pt x="4236" y="2808"/>
                    <a:pt x="4270" y="2207"/>
                    <a:pt x="4070" y="1674"/>
                  </a:cubicBezTo>
                  <a:cubicBezTo>
                    <a:pt x="3870" y="1140"/>
                    <a:pt x="3503" y="673"/>
                    <a:pt x="3002" y="406"/>
                  </a:cubicBezTo>
                  <a:cubicBezTo>
                    <a:pt x="2582" y="136"/>
                    <a:pt x="2108" y="1"/>
                    <a:pt x="1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5388573" y="3635686"/>
              <a:ext cx="116063" cy="126122"/>
            </a:xfrm>
            <a:custGeom>
              <a:avLst/>
              <a:gdLst/>
              <a:ahLst/>
              <a:cxnLst/>
              <a:rect l="l" t="t" r="r" b="b"/>
              <a:pathLst>
                <a:path w="2769" h="3009" extrusionOk="0">
                  <a:moveTo>
                    <a:pt x="2118" y="0"/>
                  </a:moveTo>
                  <a:cubicBezTo>
                    <a:pt x="1834" y="0"/>
                    <a:pt x="1594" y="57"/>
                    <a:pt x="1368" y="139"/>
                  </a:cubicBezTo>
                  <a:cubicBezTo>
                    <a:pt x="1034" y="273"/>
                    <a:pt x="734" y="473"/>
                    <a:pt x="500" y="740"/>
                  </a:cubicBezTo>
                  <a:cubicBezTo>
                    <a:pt x="300" y="1007"/>
                    <a:pt x="133" y="1307"/>
                    <a:pt x="67" y="1707"/>
                  </a:cubicBezTo>
                  <a:cubicBezTo>
                    <a:pt x="0" y="2074"/>
                    <a:pt x="0" y="2474"/>
                    <a:pt x="234" y="3008"/>
                  </a:cubicBezTo>
                  <a:cubicBezTo>
                    <a:pt x="801" y="2975"/>
                    <a:pt x="1168" y="2875"/>
                    <a:pt x="1468" y="2708"/>
                  </a:cubicBezTo>
                  <a:cubicBezTo>
                    <a:pt x="1768" y="2575"/>
                    <a:pt x="2001" y="2374"/>
                    <a:pt x="2202" y="2174"/>
                  </a:cubicBezTo>
                  <a:cubicBezTo>
                    <a:pt x="2402" y="1941"/>
                    <a:pt x="2535" y="1674"/>
                    <a:pt x="2635" y="1340"/>
                  </a:cubicBezTo>
                  <a:cubicBezTo>
                    <a:pt x="2702" y="1007"/>
                    <a:pt x="2769" y="640"/>
                    <a:pt x="2702" y="73"/>
                  </a:cubicBezTo>
                  <a:cubicBezTo>
                    <a:pt x="2485" y="22"/>
                    <a:pt x="2293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5461255" y="3773338"/>
              <a:ext cx="239125" cy="98919"/>
            </a:xfrm>
            <a:custGeom>
              <a:avLst/>
              <a:gdLst/>
              <a:ahLst/>
              <a:cxnLst/>
              <a:rect l="l" t="t" r="r" b="b"/>
              <a:pathLst>
                <a:path w="5705" h="2360" extrusionOk="0">
                  <a:moveTo>
                    <a:pt x="3032" y="0"/>
                  </a:moveTo>
                  <a:cubicBezTo>
                    <a:pt x="2888" y="0"/>
                    <a:pt x="2744" y="9"/>
                    <a:pt x="2602" y="24"/>
                  </a:cubicBezTo>
                  <a:cubicBezTo>
                    <a:pt x="2002" y="124"/>
                    <a:pt x="1402" y="358"/>
                    <a:pt x="935" y="758"/>
                  </a:cubicBezTo>
                  <a:cubicBezTo>
                    <a:pt x="468" y="1125"/>
                    <a:pt x="101" y="1659"/>
                    <a:pt x="1" y="2359"/>
                  </a:cubicBezTo>
                  <a:cubicBezTo>
                    <a:pt x="701" y="2359"/>
                    <a:pt x="1168" y="2359"/>
                    <a:pt x="1635" y="2326"/>
                  </a:cubicBezTo>
                  <a:cubicBezTo>
                    <a:pt x="2102" y="2293"/>
                    <a:pt x="2502" y="2259"/>
                    <a:pt x="2903" y="2226"/>
                  </a:cubicBezTo>
                  <a:cubicBezTo>
                    <a:pt x="3303" y="2159"/>
                    <a:pt x="3703" y="2093"/>
                    <a:pt x="4137" y="1992"/>
                  </a:cubicBezTo>
                  <a:cubicBezTo>
                    <a:pt x="4571" y="1926"/>
                    <a:pt x="5038" y="1792"/>
                    <a:pt x="5705" y="1626"/>
                  </a:cubicBezTo>
                  <a:cubicBezTo>
                    <a:pt x="5471" y="992"/>
                    <a:pt x="4971" y="558"/>
                    <a:pt x="4404" y="291"/>
                  </a:cubicBezTo>
                  <a:cubicBezTo>
                    <a:pt x="3971" y="87"/>
                    <a:pt x="3498" y="0"/>
                    <a:pt x="3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5278083" y="3635937"/>
              <a:ext cx="125871" cy="176211"/>
            </a:xfrm>
            <a:custGeom>
              <a:avLst/>
              <a:gdLst/>
              <a:ahLst/>
              <a:cxnLst/>
              <a:rect l="l" t="t" r="r" b="b"/>
              <a:pathLst>
                <a:path w="3003" h="4204" extrusionOk="0">
                  <a:moveTo>
                    <a:pt x="671" y="1"/>
                  </a:moveTo>
                  <a:cubicBezTo>
                    <a:pt x="452" y="1"/>
                    <a:pt x="226" y="41"/>
                    <a:pt x="1" y="133"/>
                  </a:cubicBezTo>
                  <a:cubicBezTo>
                    <a:pt x="134" y="701"/>
                    <a:pt x="234" y="1101"/>
                    <a:pt x="334" y="1468"/>
                  </a:cubicBezTo>
                  <a:cubicBezTo>
                    <a:pt x="468" y="1801"/>
                    <a:pt x="568" y="2102"/>
                    <a:pt x="701" y="2368"/>
                  </a:cubicBezTo>
                  <a:cubicBezTo>
                    <a:pt x="868" y="2635"/>
                    <a:pt x="1035" y="2869"/>
                    <a:pt x="1235" y="3169"/>
                  </a:cubicBezTo>
                  <a:cubicBezTo>
                    <a:pt x="1469" y="3436"/>
                    <a:pt x="1735" y="3769"/>
                    <a:pt x="2136" y="4203"/>
                  </a:cubicBezTo>
                  <a:cubicBezTo>
                    <a:pt x="2636" y="3869"/>
                    <a:pt x="2870" y="3336"/>
                    <a:pt x="2936" y="2835"/>
                  </a:cubicBezTo>
                  <a:cubicBezTo>
                    <a:pt x="3003" y="2302"/>
                    <a:pt x="2903" y="1768"/>
                    <a:pt x="2669" y="1334"/>
                  </a:cubicBezTo>
                  <a:cubicBezTo>
                    <a:pt x="2436" y="867"/>
                    <a:pt x="2036" y="500"/>
                    <a:pt x="1602" y="234"/>
                  </a:cubicBezTo>
                  <a:cubicBezTo>
                    <a:pt x="1321" y="93"/>
                    <a:pt x="1003" y="1"/>
                    <a:pt x="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5187209" y="3640716"/>
              <a:ext cx="149637" cy="153241"/>
            </a:xfrm>
            <a:custGeom>
              <a:avLst/>
              <a:gdLst/>
              <a:ahLst/>
              <a:cxnLst/>
              <a:rect l="l" t="t" r="r" b="b"/>
              <a:pathLst>
                <a:path w="3570" h="3656" extrusionOk="0">
                  <a:moveTo>
                    <a:pt x="1235" y="0"/>
                  </a:moveTo>
                  <a:cubicBezTo>
                    <a:pt x="795" y="0"/>
                    <a:pt x="354" y="127"/>
                    <a:pt x="1" y="453"/>
                  </a:cubicBezTo>
                  <a:lnTo>
                    <a:pt x="768" y="1554"/>
                  </a:lnTo>
                  <a:cubicBezTo>
                    <a:pt x="968" y="1854"/>
                    <a:pt x="1101" y="2054"/>
                    <a:pt x="1302" y="2254"/>
                  </a:cubicBezTo>
                  <a:cubicBezTo>
                    <a:pt x="1468" y="2421"/>
                    <a:pt x="1668" y="2588"/>
                    <a:pt x="1935" y="2821"/>
                  </a:cubicBezTo>
                  <a:cubicBezTo>
                    <a:pt x="2169" y="3022"/>
                    <a:pt x="2502" y="3255"/>
                    <a:pt x="2969" y="3655"/>
                  </a:cubicBezTo>
                  <a:cubicBezTo>
                    <a:pt x="3403" y="3222"/>
                    <a:pt x="3570" y="2688"/>
                    <a:pt x="3536" y="2154"/>
                  </a:cubicBezTo>
                  <a:cubicBezTo>
                    <a:pt x="3503" y="1654"/>
                    <a:pt x="3270" y="1120"/>
                    <a:pt x="2903" y="753"/>
                  </a:cubicBezTo>
                  <a:cubicBezTo>
                    <a:pt x="2536" y="353"/>
                    <a:pt x="2035" y="86"/>
                    <a:pt x="1535" y="19"/>
                  </a:cubicBezTo>
                  <a:cubicBezTo>
                    <a:pt x="1436" y="7"/>
                    <a:pt x="1335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5382957" y="3712811"/>
              <a:ext cx="138445" cy="117488"/>
            </a:xfrm>
            <a:custGeom>
              <a:avLst/>
              <a:gdLst/>
              <a:ahLst/>
              <a:cxnLst/>
              <a:rect l="l" t="t" r="r" b="b"/>
              <a:pathLst>
                <a:path w="3303" h="2803" extrusionOk="0">
                  <a:moveTo>
                    <a:pt x="2002" y="1"/>
                  </a:moveTo>
                  <a:cubicBezTo>
                    <a:pt x="1568" y="34"/>
                    <a:pt x="1168" y="167"/>
                    <a:pt x="835" y="434"/>
                  </a:cubicBezTo>
                  <a:cubicBezTo>
                    <a:pt x="534" y="668"/>
                    <a:pt x="267" y="1035"/>
                    <a:pt x="134" y="1435"/>
                  </a:cubicBezTo>
                  <a:cubicBezTo>
                    <a:pt x="1" y="1835"/>
                    <a:pt x="1" y="2302"/>
                    <a:pt x="234" y="2803"/>
                  </a:cubicBezTo>
                  <a:cubicBezTo>
                    <a:pt x="801" y="2736"/>
                    <a:pt x="1168" y="2636"/>
                    <a:pt x="1468" y="2536"/>
                  </a:cubicBezTo>
                  <a:cubicBezTo>
                    <a:pt x="1769" y="2436"/>
                    <a:pt x="2002" y="2336"/>
                    <a:pt x="2202" y="2169"/>
                  </a:cubicBezTo>
                  <a:cubicBezTo>
                    <a:pt x="2402" y="2035"/>
                    <a:pt x="2569" y="1835"/>
                    <a:pt x="2736" y="1568"/>
                  </a:cubicBezTo>
                  <a:cubicBezTo>
                    <a:pt x="2903" y="1302"/>
                    <a:pt x="3069" y="1001"/>
                    <a:pt x="3303" y="468"/>
                  </a:cubicBezTo>
                  <a:cubicBezTo>
                    <a:pt x="2869" y="101"/>
                    <a:pt x="2436" y="1"/>
                    <a:pt x="2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5444489" y="3724338"/>
              <a:ext cx="181785" cy="115769"/>
            </a:xfrm>
            <a:custGeom>
              <a:avLst/>
              <a:gdLst/>
              <a:ahLst/>
              <a:cxnLst/>
              <a:rect l="l" t="t" r="r" b="b"/>
              <a:pathLst>
                <a:path w="4337" h="2762" extrusionOk="0">
                  <a:moveTo>
                    <a:pt x="2594" y="1"/>
                  </a:moveTo>
                  <a:cubicBezTo>
                    <a:pt x="2221" y="1"/>
                    <a:pt x="1852" y="76"/>
                    <a:pt x="1501" y="226"/>
                  </a:cubicBezTo>
                  <a:cubicBezTo>
                    <a:pt x="1068" y="460"/>
                    <a:pt x="667" y="793"/>
                    <a:pt x="401" y="1227"/>
                  </a:cubicBezTo>
                  <a:cubicBezTo>
                    <a:pt x="134" y="1660"/>
                    <a:pt x="0" y="2194"/>
                    <a:pt x="134" y="2761"/>
                  </a:cubicBezTo>
                  <a:cubicBezTo>
                    <a:pt x="734" y="2694"/>
                    <a:pt x="1134" y="2628"/>
                    <a:pt x="1501" y="2561"/>
                  </a:cubicBezTo>
                  <a:cubicBezTo>
                    <a:pt x="1868" y="2461"/>
                    <a:pt x="2135" y="2361"/>
                    <a:pt x="2435" y="2227"/>
                  </a:cubicBezTo>
                  <a:cubicBezTo>
                    <a:pt x="2702" y="2127"/>
                    <a:pt x="2969" y="1961"/>
                    <a:pt x="3269" y="1727"/>
                  </a:cubicBezTo>
                  <a:cubicBezTo>
                    <a:pt x="3570" y="1494"/>
                    <a:pt x="3870" y="1260"/>
                    <a:pt x="4337" y="826"/>
                  </a:cubicBezTo>
                  <a:cubicBezTo>
                    <a:pt x="3970" y="326"/>
                    <a:pt x="3469" y="93"/>
                    <a:pt x="2969" y="26"/>
                  </a:cubicBezTo>
                  <a:cubicBezTo>
                    <a:pt x="2844" y="9"/>
                    <a:pt x="2719" y="1"/>
                    <a:pt x="2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5343807" y="3588363"/>
              <a:ext cx="92339" cy="155253"/>
            </a:xfrm>
            <a:custGeom>
              <a:avLst/>
              <a:gdLst/>
              <a:ahLst/>
              <a:cxnLst/>
              <a:rect l="l" t="t" r="r" b="b"/>
              <a:pathLst>
                <a:path w="2203" h="3704" extrusionOk="0">
                  <a:moveTo>
                    <a:pt x="868" y="1"/>
                  </a:moveTo>
                  <a:cubicBezTo>
                    <a:pt x="501" y="401"/>
                    <a:pt x="301" y="701"/>
                    <a:pt x="167" y="1002"/>
                  </a:cubicBezTo>
                  <a:cubicBezTo>
                    <a:pt x="34" y="1302"/>
                    <a:pt x="1" y="1569"/>
                    <a:pt x="1" y="1836"/>
                  </a:cubicBezTo>
                  <a:cubicBezTo>
                    <a:pt x="1" y="2136"/>
                    <a:pt x="67" y="2403"/>
                    <a:pt x="201" y="2669"/>
                  </a:cubicBezTo>
                  <a:cubicBezTo>
                    <a:pt x="334" y="3003"/>
                    <a:pt x="534" y="3270"/>
                    <a:pt x="901" y="3704"/>
                  </a:cubicBezTo>
                  <a:cubicBezTo>
                    <a:pt x="1435" y="3503"/>
                    <a:pt x="1735" y="3170"/>
                    <a:pt x="1935" y="2870"/>
                  </a:cubicBezTo>
                  <a:cubicBezTo>
                    <a:pt x="2135" y="2536"/>
                    <a:pt x="2202" y="2169"/>
                    <a:pt x="2202" y="1836"/>
                  </a:cubicBezTo>
                  <a:cubicBezTo>
                    <a:pt x="2202" y="1469"/>
                    <a:pt x="2102" y="1135"/>
                    <a:pt x="1902" y="801"/>
                  </a:cubicBezTo>
                  <a:cubicBezTo>
                    <a:pt x="1702" y="501"/>
                    <a:pt x="1402" y="168"/>
                    <a:pt x="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5164826" y="3688961"/>
              <a:ext cx="121679" cy="120380"/>
            </a:xfrm>
            <a:custGeom>
              <a:avLst/>
              <a:gdLst/>
              <a:ahLst/>
              <a:cxnLst/>
              <a:rect l="l" t="t" r="r" b="b"/>
              <a:pathLst>
                <a:path w="2903" h="2872" extrusionOk="0">
                  <a:moveTo>
                    <a:pt x="957" y="0"/>
                  </a:moveTo>
                  <a:cubicBezTo>
                    <a:pt x="651" y="0"/>
                    <a:pt x="318" y="65"/>
                    <a:pt x="1" y="269"/>
                  </a:cubicBezTo>
                  <a:cubicBezTo>
                    <a:pt x="134" y="803"/>
                    <a:pt x="201" y="1137"/>
                    <a:pt x="301" y="1437"/>
                  </a:cubicBezTo>
                  <a:cubicBezTo>
                    <a:pt x="435" y="1704"/>
                    <a:pt x="535" y="1937"/>
                    <a:pt x="735" y="2137"/>
                  </a:cubicBezTo>
                  <a:cubicBezTo>
                    <a:pt x="902" y="2338"/>
                    <a:pt x="1135" y="2471"/>
                    <a:pt x="1469" y="2638"/>
                  </a:cubicBezTo>
                  <a:cubicBezTo>
                    <a:pt x="1769" y="2738"/>
                    <a:pt x="2136" y="2871"/>
                    <a:pt x="2703" y="2871"/>
                  </a:cubicBezTo>
                  <a:cubicBezTo>
                    <a:pt x="2903" y="2338"/>
                    <a:pt x="2903" y="1937"/>
                    <a:pt x="2836" y="1570"/>
                  </a:cubicBezTo>
                  <a:cubicBezTo>
                    <a:pt x="2770" y="1203"/>
                    <a:pt x="2603" y="870"/>
                    <a:pt x="2336" y="603"/>
                  </a:cubicBezTo>
                  <a:cubicBezTo>
                    <a:pt x="2102" y="336"/>
                    <a:pt x="1769" y="136"/>
                    <a:pt x="1369" y="36"/>
                  </a:cubicBezTo>
                  <a:cubicBezTo>
                    <a:pt x="1240" y="15"/>
                    <a:pt x="1102" y="0"/>
                    <a:pt x="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5087953" y="3765667"/>
              <a:ext cx="605420" cy="183504"/>
            </a:xfrm>
            <a:custGeom>
              <a:avLst/>
              <a:gdLst/>
              <a:ahLst/>
              <a:cxnLst/>
              <a:rect l="l" t="t" r="r" b="b"/>
              <a:pathLst>
                <a:path w="14444" h="4378" extrusionOk="0">
                  <a:moveTo>
                    <a:pt x="5576" y="0"/>
                  </a:moveTo>
                  <a:cubicBezTo>
                    <a:pt x="3300" y="0"/>
                    <a:pt x="3269" y="1675"/>
                    <a:pt x="3269" y="1675"/>
                  </a:cubicBezTo>
                  <a:cubicBezTo>
                    <a:pt x="3269" y="1675"/>
                    <a:pt x="2982" y="1154"/>
                    <a:pt x="2287" y="1154"/>
                  </a:cubicBezTo>
                  <a:cubicBezTo>
                    <a:pt x="2036" y="1154"/>
                    <a:pt x="1731" y="1222"/>
                    <a:pt x="1368" y="1408"/>
                  </a:cubicBezTo>
                  <a:cubicBezTo>
                    <a:pt x="0" y="2142"/>
                    <a:pt x="501" y="4377"/>
                    <a:pt x="501" y="4377"/>
                  </a:cubicBezTo>
                  <a:lnTo>
                    <a:pt x="14444" y="4377"/>
                  </a:lnTo>
                  <a:cubicBezTo>
                    <a:pt x="13910" y="2509"/>
                    <a:pt x="12834" y="2042"/>
                    <a:pt x="11892" y="2042"/>
                  </a:cubicBezTo>
                  <a:cubicBezTo>
                    <a:pt x="10950" y="2042"/>
                    <a:pt x="10141" y="2509"/>
                    <a:pt x="10141" y="2509"/>
                  </a:cubicBezTo>
                  <a:cubicBezTo>
                    <a:pt x="10141" y="2509"/>
                    <a:pt x="8373" y="107"/>
                    <a:pt x="5838" y="7"/>
                  </a:cubicBezTo>
                  <a:cubicBezTo>
                    <a:pt x="5747" y="3"/>
                    <a:pt x="5660" y="0"/>
                    <a:pt x="5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5107527" y="3824517"/>
              <a:ext cx="529931" cy="124655"/>
            </a:xfrm>
            <a:custGeom>
              <a:avLst/>
              <a:gdLst/>
              <a:ahLst/>
              <a:cxnLst/>
              <a:rect l="l" t="t" r="r" b="b"/>
              <a:pathLst>
                <a:path w="12643" h="2974" extrusionOk="0">
                  <a:moveTo>
                    <a:pt x="5166" y="0"/>
                  </a:moveTo>
                  <a:cubicBezTo>
                    <a:pt x="3686" y="0"/>
                    <a:pt x="3127" y="693"/>
                    <a:pt x="2936" y="1172"/>
                  </a:cubicBezTo>
                  <a:cubicBezTo>
                    <a:pt x="2867" y="1310"/>
                    <a:pt x="2734" y="1385"/>
                    <a:pt x="2603" y="1385"/>
                  </a:cubicBezTo>
                  <a:cubicBezTo>
                    <a:pt x="2545" y="1385"/>
                    <a:pt x="2487" y="1370"/>
                    <a:pt x="2435" y="1339"/>
                  </a:cubicBezTo>
                  <a:cubicBezTo>
                    <a:pt x="2281" y="1253"/>
                    <a:pt x="2073" y="1176"/>
                    <a:pt x="1808" y="1176"/>
                  </a:cubicBezTo>
                  <a:cubicBezTo>
                    <a:pt x="1558" y="1176"/>
                    <a:pt x="1257" y="1244"/>
                    <a:pt x="901" y="1439"/>
                  </a:cubicBezTo>
                  <a:cubicBezTo>
                    <a:pt x="367" y="1739"/>
                    <a:pt x="100" y="2273"/>
                    <a:pt x="0" y="2806"/>
                  </a:cubicBezTo>
                  <a:cubicBezTo>
                    <a:pt x="34" y="2906"/>
                    <a:pt x="34" y="2973"/>
                    <a:pt x="34" y="2973"/>
                  </a:cubicBezTo>
                  <a:lnTo>
                    <a:pt x="12076" y="2973"/>
                  </a:lnTo>
                  <a:cubicBezTo>
                    <a:pt x="12543" y="2973"/>
                    <a:pt x="12643" y="2339"/>
                    <a:pt x="12209" y="2206"/>
                  </a:cubicBezTo>
                  <a:cubicBezTo>
                    <a:pt x="11957" y="2113"/>
                    <a:pt x="11701" y="2078"/>
                    <a:pt x="11451" y="2078"/>
                  </a:cubicBezTo>
                  <a:cubicBezTo>
                    <a:pt x="11072" y="2078"/>
                    <a:pt x="10709" y="2159"/>
                    <a:pt x="10408" y="2239"/>
                  </a:cubicBezTo>
                  <a:cubicBezTo>
                    <a:pt x="10287" y="2274"/>
                    <a:pt x="10166" y="2290"/>
                    <a:pt x="10047" y="2290"/>
                  </a:cubicBezTo>
                  <a:cubicBezTo>
                    <a:pt x="9706" y="2290"/>
                    <a:pt x="9379" y="2153"/>
                    <a:pt x="9107" y="1906"/>
                  </a:cubicBezTo>
                  <a:cubicBezTo>
                    <a:pt x="8406" y="1172"/>
                    <a:pt x="7039" y="104"/>
                    <a:pt x="5371" y="4"/>
                  </a:cubicBezTo>
                  <a:cubicBezTo>
                    <a:pt x="5301" y="1"/>
                    <a:pt x="5233" y="0"/>
                    <a:pt x="5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6490332" y="2627293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AB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6178562" y="1149421"/>
              <a:ext cx="271274" cy="239125"/>
            </a:xfrm>
            <a:custGeom>
              <a:avLst/>
              <a:gdLst/>
              <a:ahLst/>
              <a:cxnLst/>
              <a:rect l="l" t="t" r="r" b="b"/>
              <a:pathLst>
                <a:path w="6472" h="5705" extrusionOk="0">
                  <a:moveTo>
                    <a:pt x="2802" y="0"/>
                  </a:moveTo>
                  <a:lnTo>
                    <a:pt x="0" y="2869"/>
                  </a:lnTo>
                  <a:lnTo>
                    <a:pt x="1935" y="5705"/>
                  </a:lnTo>
                  <a:lnTo>
                    <a:pt x="6471" y="3903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6178562" y="1189953"/>
              <a:ext cx="137062" cy="198593"/>
            </a:xfrm>
            <a:custGeom>
              <a:avLst/>
              <a:gdLst/>
              <a:ahLst/>
              <a:cxnLst/>
              <a:rect l="l" t="t" r="r" b="b"/>
              <a:pathLst>
                <a:path w="3270" h="4738" extrusionOk="0">
                  <a:moveTo>
                    <a:pt x="1868" y="1"/>
                  </a:moveTo>
                  <a:lnTo>
                    <a:pt x="0" y="1902"/>
                  </a:lnTo>
                  <a:lnTo>
                    <a:pt x="1935" y="4738"/>
                  </a:lnTo>
                  <a:cubicBezTo>
                    <a:pt x="1935" y="4738"/>
                    <a:pt x="2735" y="4437"/>
                    <a:pt x="3102" y="2903"/>
                  </a:cubicBezTo>
                  <a:cubicBezTo>
                    <a:pt x="3269" y="2169"/>
                    <a:pt x="3069" y="1368"/>
                    <a:pt x="2569" y="801"/>
                  </a:cubicBezTo>
                  <a:lnTo>
                    <a:pt x="1868" y="1"/>
                  </a:lnTo>
                  <a:close/>
                </a:path>
              </a:pathLst>
            </a:custGeom>
            <a:solidFill>
              <a:srgbClr val="182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6031731" y="1111110"/>
              <a:ext cx="307656" cy="146535"/>
            </a:xfrm>
            <a:custGeom>
              <a:avLst/>
              <a:gdLst/>
              <a:ahLst/>
              <a:cxnLst/>
              <a:rect l="l" t="t" r="r" b="b"/>
              <a:pathLst>
                <a:path w="7340" h="3496" extrusionOk="0">
                  <a:moveTo>
                    <a:pt x="6407" y="1"/>
                  </a:moveTo>
                  <a:cubicBezTo>
                    <a:pt x="6317" y="1"/>
                    <a:pt x="6227" y="16"/>
                    <a:pt x="6138" y="47"/>
                  </a:cubicBezTo>
                  <a:lnTo>
                    <a:pt x="735" y="1815"/>
                  </a:lnTo>
                  <a:cubicBezTo>
                    <a:pt x="234" y="1982"/>
                    <a:pt x="1" y="2582"/>
                    <a:pt x="268" y="3083"/>
                  </a:cubicBezTo>
                  <a:cubicBezTo>
                    <a:pt x="421" y="3338"/>
                    <a:pt x="691" y="3496"/>
                    <a:pt x="989" y="3496"/>
                  </a:cubicBezTo>
                  <a:cubicBezTo>
                    <a:pt x="1081" y="3496"/>
                    <a:pt x="1174" y="3481"/>
                    <a:pt x="1268" y="3450"/>
                  </a:cubicBezTo>
                  <a:lnTo>
                    <a:pt x="6672" y="1715"/>
                  </a:lnTo>
                  <a:cubicBezTo>
                    <a:pt x="7106" y="1582"/>
                    <a:pt x="7339" y="1148"/>
                    <a:pt x="7239" y="714"/>
                  </a:cubicBezTo>
                  <a:lnTo>
                    <a:pt x="7239" y="681"/>
                  </a:lnTo>
                  <a:cubicBezTo>
                    <a:pt x="7158" y="275"/>
                    <a:pt x="6791" y="1"/>
                    <a:pt x="6407" y="1"/>
                  </a:cubicBez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6035922" y="1042787"/>
              <a:ext cx="292273" cy="300531"/>
            </a:xfrm>
            <a:custGeom>
              <a:avLst/>
              <a:gdLst/>
              <a:ahLst/>
              <a:cxnLst/>
              <a:rect l="l" t="t" r="r" b="b"/>
              <a:pathLst>
                <a:path w="6973" h="7170" extrusionOk="0">
                  <a:moveTo>
                    <a:pt x="3431" y="0"/>
                  </a:moveTo>
                  <a:cubicBezTo>
                    <a:pt x="3044" y="0"/>
                    <a:pt x="2650" y="77"/>
                    <a:pt x="2269" y="243"/>
                  </a:cubicBezTo>
                  <a:cubicBezTo>
                    <a:pt x="2169" y="276"/>
                    <a:pt x="2069" y="343"/>
                    <a:pt x="2002" y="376"/>
                  </a:cubicBezTo>
                  <a:cubicBezTo>
                    <a:pt x="501" y="1210"/>
                    <a:pt x="1" y="3111"/>
                    <a:pt x="835" y="4613"/>
                  </a:cubicBezTo>
                  <a:lnTo>
                    <a:pt x="1468" y="5747"/>
                  </a:lnTo>
                  <a:cubicBezTo>
                    <a:pt x="1986" y="6641"/>
                    <a:pt x="2952" y="7170"/>
                    <a:pt x="3944" y="7170"/>
                  </a:cubicBezTo>
                  <a:cubicBezTo>
                    <a:pt x="4359" y="7170"/>
                    <a:pt x="4778" y="7077"/>
                    <a:pt x="5171" y="6881"/>
                  </a:cubicBezTo>
                  <a:cubicBezTo>
                    <a:pt x="6339" y="6347"/>
                    <a:pt x="6972" y="5046"/>
                    <a:pt x="6739" y="3779"/>
                  </a:cubicBezTo>
                  <a:lnTo>
                    <a:pt x="6472" y="2511"/>
                  </a:lnTo>
                  <a:cubicBezTo>
                    <a:pt x="6158" y="1020"/>
                    <a:pt x="4838" y="0"/>
                    <a:pt x="3431" y="0"/>
                  </a:cubicBezTo>
                  <a:close/>
                </a:path>
              </a:pathLst>
            </a:custGeom>
            <a:solidFill>
              <a:srgbClr val="824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5869558" y="947637"/>
              <a:ext cx="601229" cy="269723"/>
            </a:xfrm>
            <a:custGeom>
              <a:avLst/>
              <a:gdLst/>
              <a:ahLst/>
              <a:cxnLst/>
              <a:rect l="l" t="t" r="r" b="b"/>
              <a:pathLst>
                <a:path w="14344" h="6435" extrusionOk="0">
                  <a:moveTo>
                    <a:pt x="11822" y="0"/>
                  </a:moveTo>
                  <a:cubicBezTo>
                    <a:pt x="10421" y="0"/>
                    <a:pt x="8469" y="390"/>
                    <a:pt x="6405" y="1145"/>
                  </a:cubicBezTo>
                  <a:cubicBezTo>
                    <a:pt x="2669" y="2479"/>
                    <a:pt x="0" y="4514"/>
                    <a:pt x="401" y="5682"/>
                  </a:cubicBezTo>
                  <a:cubicBezTo>
                    <a:pt x="594" y="6188"/>
                    <a:pt x="1372" y="6435"/>
                    <a:pt x="2502" y="6435"/>
                  </a:cubicBezTo>
                  <a:cubicBezTo>
                    <a:pt x="3906" y="6435"/>
                    <a:pt x="5855" y="6054"/>
                    <a:pt x="7906" y="5315"/>
                  </a:cubicBezTo>
                  <a:cubicBezTo>
                    <a:pt x="11642" y="3947"/>
                    <a:pt x="14344" y="1912"/>
                    <a:pt x="13910" y="778"/>
                  </a:cubicBezTo>
                  <a:cubicBezTo>
                    <a:pt x="13731" y="256"/>
                    <a:pt x="12957" y="0"/>
                    <a:pt x="1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5975815" y="906141"/>
              <a:ext cx="310422" cy="225167"/>
            </a:xfrm>
            <a:custGeom>
              <a:avLst/>
              <a:gdLst/>
              <a:ahLst/>
              <a:cxnLst/>
              <a:rect l="l" t="t" r="r" b="b"/>
              <a:pathLst>
                <a:path w="7406" h="5372" extrusionOk="0">
                  <a:moveTo>
                    <a:pt x="6705" y="0"/>
                  </a:moveTo>
                  <a:lnTo>
                    <a:pt x="3336" y="1201"/>
                  </a:lnTo>
                  <a:lnTo>
                    <a:pt x="0" y="2435"/>
                  </a:lnTo>
                  <a:lnTo>
                    <a:pt x="1301" y="5337"/>
                  </a:lnTo>
                  <a:cubicBezTo>
                    <a:pt x="1550" y="5361"/>
                    <a:pt x="1792" y="5372"/>
                    <a:pt x="2028" y="5372"/>
                  </a:cubicBezTo>
                  <a:cubicBezTo>
                    <a:pt x="4131" y="5372"/>
                    <a:pt x="5705" y="4496"/>
                    <a:pt x="6605" y="3836"/>
                  </a:cubicBezTo>
                  <a:cubicBezTo>
                    <a:pt x="7172" y="3436"/>
                    <a:pt x="7406" y="2702"/>
                    <a:pt x="7239" y="2068"/>
                  </a:cubicBezTo>
                  <a:lnTo>
                    <a:pt x="67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5966007" y="889500"/>
              <a:ext cx="299273" cy="134212"/>
            </a:xfrm>
            <a:custGeom>
              <a:avLst/>
              <a:gdLst/>
              <a:ahLst/>
              <a:cxnLst/>
              <a:rect l="l" t="t" r="r" b="b"/>
              <a:pathLst>
                <a:path w="7140" h="3202" extrusionOk="0">
                  <a:moveTo>
                    <a:pt x="5902" y="0"/>
                  </a:moveTo>
                  <a:cubicBezTo>
                    <a:pt x="5206" y="0"/>
                    <a:pt x="4235" y="196"/>
                    <a:pt x="3203" y="564"/>
                  </a:cubicBezTo>
                  <a:cubicBezTo>
                    <a:pt x="1335" y="1231"/>
                    <a:pt x="1" y="2232"/>
                    <a:pt x="234" y="2832"/>
                  </a:cubicBezTo>
                  <a:cubicBezTo>
                    <a:pt x="322" y="3082"/>
                    <a:pt x="694" y="3202"/>
                    <a:pt x="1241" y="3202"/>
                  </a:cubicBezTo>
                  <a:cubicBezTo>
                    <a:pt x="1939" y="3202"/>
                    <a:pt x="2923" y="3006"/>
                    <a:pt x="3970" y="2632"/>
                  </a:cubicBezTo>
                  <a:cubicBezTo>
                    <a:pt x="5805" y="1965"/>
                    <a:pt x="7139" y="964"/>
                    <a:pt x="6939" y="397"/>
                  </a:cubicBezTo>
                  <a:cubicBezTo>
                    <a:pt x="6850" y="128"/>
                    <a:pt x="6466" y="0"/>
                    <a:pt x="5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4551052" y="1617412"/>
              <a:ext cx="2139216" cy="1054665"/>
            </a:xfrm>
            <a:custGeom>
              <a:avLst/>
              <a:gdLst/>
              <a:ahLst/>
              <a:cxnLst/>
              <a:rect l="l" t="t" r="r" b="b"/>
              <a:pathLst>
                <a:path w="51037" h="25162" extrusionOk="0">
                  <a:moveTo>
                    <a:pt x="49797" y="0"/>
                  </a:moveTo>
                  <a:cubicBezTo>
                    <a:pt x="49642" y="0"/>
                    <a:pt x="49485" y="36"/>
                    <a:pt x="49336" y="110"/>
                  </a:cubicBezTo>
                  <a:lnTo>
                    <a:pt x="768" y="23093"/>
                  </a:lnTo>
                  <a:cubicBezTo>
                    <a:pt x="234" y="23327"/>
                    <a:pt x="0" y="23994"/>
                    <a:pt x="234" y="24528"/>
                  </a:cubicBezTo>
                  <a:cubicBezTo>
                    <a:pt x="434" y="24928"/>
                    <a:pt x="834" y="25161"/>
                    <a:pt x="1235" y="25161"/>
                  </a:cubicBezTo>
                  <a:cubicBezTo>
                    <a:pt x="1401" y="25161"/>
                    <a:pt x="1535" y="25128"/>
                    <a:pt x="1702" y="25061"/>
                  </a:cubicBezTo>
                  <a:lnTo>
                    <a:pt x="50236" y="2078"/>
                  </a:lnTo>
                  <a:cubicBezTo>
                    <a:pt x="50803" y="1811"/>
                    <a:pt x="51037" y="1178"/>
                    <a:pt x="50770" y="644"/>
                  </a:cubicBezTo>
                  <a:cubicBezTo>
                    <a:pt x="50578" y="235"/>
                    <a:pt x="50195" y="0"/>
                    <a:pt x="49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4551052" y="1617831"/>
              <a:ext cx="2115450" cy="1054246"/>
            </a:xfrm>
            <a:custGeom>
              <a:avLst/>
              <a:gdLst/>
              <a:ahLst/>
              <a:cxnLst/>
              <a:rect l="l" t="t" r="r" b="b"/>
              <a:pathLst>
                <a:path w="50470" h="25152" extrusionOk="0">
                  <a:moveTo>
                    <a:pt x="49703" y="0"/>
                  </a:moveTo>
                  <a:cubicBezTo>
                    <a:pt x="49669" y="0"/>
                    <a:pt x="49603" y="0"/>
                    <a:pt x="49569" y="33"/>
                  </a:cubicBezTo>
                  <a:lnTo>
                    <a:pt x="49502" y="33"/>
                  </a:lnTo>
                  <a:cubicBezTo>
                    <a:pt x="49436" y="67"/>
                    <a:pt x="49369" y="67"/>
                    <a:pt x="49336" y="100"/>
                  </a:cubicBezTo>
                  <a:lnTo>
                    <a:pt x="768" y="23083"/>
                  </a:lnTo>
                  <a:cubicBezTo>
                    <a:pt x="234" y="23317"/>
                    <a:pt x="0" y="23984"/>
                    <a:pt x="234" y="24518"/>
                  </a:cubicBezTo>
                  <a:cubicBezTo>
                    <a:pt x="434" y="24918"/>
                    <a:pt x="834" y="25151"/>
                    <a:pt x="1235" y="25151"/>
                  </a:cubicBezTo>
                  <a:cubicBezTo>
                    <a:pt x="1368" y="25151"/>
                    <a:pt x="1535" y="25118"/>
                    <a:pt x="1702" y="25051"/>
                  </a:cubicBezTo>
                  <a:lnTo>
                    <a:pt x="5671" y="23150"/>
                  </a:lnTo>
                  <a:cubicBezTo>
                    <a:pt x="5905" y="23050"/>
                    <a:pt x="6005" y="22750"/>
                    <a:pt x="5871" y="22516"/>
                  </a:cubicBezTo>
                  <a:cubicBezTo>
                    <a:pt x="5638" y="21982"/>
                    <a:pt x="5838" y="21349"/>
                    <a:pt x="6405" y="21082"/>
                  </a:cubicBezTo>
                  <a:lnTo>
                    <a:pt x="27320" y="11175"/>
                  </a:lnTo>
                  <a:lnTo>
                    <a:pt x="27153" y="12976"/>
                  </a:lnTo>
                  <a:lnTo>
                    <a:pt x="42631" y="5671"/>
                  </a:lnTo>
                  <a:cubicBezTo>
                    <a:pt x="42798" y="5571"/>
                    <a:pt x="42931" y="5404"/>
                    <a:pt x="42931" y="5170"/>
                  </a:cubicBezTo>
                  <a:lnTo>
                    <a:pt x="42998" y="3769"/>
                  </a:lnTo>
                  <a:lnTo>
                    <a:pt x="50470" y="234"/>
                  </a:lnTo>
                  <a:cubicBezTo>
                    <a:pt x="50370" y="167"/>
                    <a:pt x="50303" y="134"/>
                    <a:pt x="50203" y="100"/>
                  </a:cubicBezTo>
                  <a:cubicBezTo>
                    <a:pt x="50203" y="100"/>
                    <a:pt x="50203" y="100"/>
                    <a:pt x="50203" y="67"/>
                  </a:cubicBezTo>
                  <a:cubicBezTo>
                    <a:pt x="50170" y="67"/>
                    <a:pt x="50136" y="67"/>
                    <a:pt x="50103" y="33"/>
                  </a:cubicBezTo>
                  <a:lnTo>
                    <a:pt x="50036" y="33"/>
                  </a:lnTo>
                  <a:cubicBezTo>
                    <a:pt x="50003" y="33"/>
                    <a:pt x="49969" y="0"/>
                    <a:pt x="49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5647236" y="1985560"/>
              <a:ext cx="205551" cy="176211"/>
            </a:xfrm>
            <a:custGeom>
              <a:avLst/>
              <a:gdLst/>
              <a:ahLst/>
              <a:cxnLst/>
              <a:rect l="l" t="t" r="r" b="b"/>
              <a:pathLst>
                <a:path w="4904" h="4204" extrusionOk="0">
                  <a:moveTo>
                    <a:pt x="4871" y="0"/>
                  </a:moveTo>
                  <a:lnTo>
                    <a:pt x="0" y="2302"/>
                  </a:lnTo>
                  <a:lnTo>
                    <a:pt x="67" y="2935"/>
                  </a:lnTo>
                  <a:lnTo>
                    <a:pt x="1168" y="2402"/>
                  </a:lnTo>
                  <a:lnTo>
                    <a:pt x="1168" y="2402"/>
                  </a:lnTo>
                  <a:lnTo>
                    <a:pt x="1001" y="4203"/>
                  </a:lnTo>
                  <a:lnTo>
                    <a:pt x="2369" y="3569"/>
                  </a:lnTo>
                  <a:lnTo>
                    <a:pt x="4904" y="200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rgbClr val="182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4437795" y="2537216"/>
              <a:ext cx="508974" cy="515177"/>
            </a:xfrm>
            <a:custGeom>
              <a:avLst/>
              <a:gdLst/>
              <a:ahLst/>
              <a:cxnLst/>
              <a:rect l="l" t="t" r="r" b="b"/>
              <a:pathLst>
                <a:path w="12143" h="12291" extrusionOk="0">
                  <a:moveTo>
                    <a:pt x="3514" y="0"/>
                  </a:moveTo>
                  <a:cubicBezTo>
                    <a:pt x="3455" y="0"/>
                    <a:pt x="3396" y="5"/>
                    <a:pt x="3336" y="15"/>
                  </a:cubicBezTo>
                  <a:cubicBezTo>
                    <a:pt x="2169" y="82"/>
                    <a:pt x="2069" y="1116"/>
                    <a:pt x="2169" y="1950"/>
                  </a:cubicBezTo>
                  <a:cubicBezTo>
                    <a:pt x="2235" y="2584"/>
                    <a:pt x="1835" y="3151"/>
                    <a:pt x="1201" y="3217"/>
                  </a:cubicBezTo>
                  <a:cubicBezTo>
                    <a:pt x="468" y="3251"/>
                    <a:pt x="1" y="3985"/>
                    <a:pt x="267" y="4652"/>
                  </a:cubicBezTo>
                  <a:lnTo>
                    <a:pt x="3036" y="11924"/>
                  </a:lnTo>
                  <a:cubicBezTo>
                    <a:pt x="3136" y="12157"/>
                    <a:pt x="3336" y="12291"/>
                    <a:pt x="3570" y="12291"/>
                  </a:cubicBezTo>
                  <a:lnTo>
                    <a:pt x="11475" y="12157"/>
                  </a:lnTo>
                  <a:cubicBezTo>
                    <a:pt x="11876" y="12157"/>
                    <a:pt x="12143" y="11790"/>
                    <a:pt x="12009" y="11423"/>
                  </a:cubicBezTo>
                  <a:lnTo>
                    <a:pt x="9441" y="4018"/>
                  </a:lnTo>
                  <a:cubicBezTo>
                    <a:pt x="9307" y="3584"/>
                    <a:pt x="8907" y="3284"/>
                    <a:pt x="8440" y="3284"/>
                  </a:cubicBezTo>
                  <a:lnTo>
                    <a:pt x="7172" y="3284"/>
                  </a:lnTo>
                  <a:cubicBezTo>
                    <a:pt x="6772" y="3284"/>
                    <a:pt x="6405" y="3084"/>
                    <a:pt x="6205" y="2717"/>
                  </a:cubicBezTo>
                  <a:cubicBezTo>
                    <a:pt x="5729" y="1766"/>
                    <a:pt x="4651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4531477" y="2933531"/>
              <a:ext cx="415294" cy="118871"/>
            </a:xfrm>
            <a:custGeom>
              <a:avLst/>
              <a:gdLst/>
              <a:ahLst/>
              <a:cxnLst/>
              <a:rect l="l" t="t" r="r" b="b"/>
              <a:pathLst>
                <a:path w="9908" h="2836" extrusionOk="0">
                  <a:moveTo>
                    <a:pt x="9107" y="0"/>
                  </a:moveTo>
                  <a:lnTo>
                    <a:pt x="0" y="367"/>
                  </a:lnTo>
                  <a:lnTo>
                    <a:pt x="801" y="2469"/>
                  </a:lnTo>
                  <a:cubicBezTo>
                    <a:pt x="901" y="2702"/>
                    <a:pt x="1101" y="2836"/>
                    <a:pt x="1335" y="2836"/>
                  </a:cubicBezTo>
                  <a:lnTo>
                    <a:pt x="9240" y="2702"/>
                  </a:lnTo>
                  <a:cubicBezTo>
                    <a:pt x="9641" y="2702"/>
                    <a:pt x="9908" y="2335"/>
                    <a:pt x="9774" y="1968"/>
                  </a:cubicBezTo>
                  <a:lnTo>
                    <a:pt x="91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6638547" y="1411773"/>
              <a:ext cx="387337" cy="337500"/>
            </a:xfrm>
            <a:custGeom>
              <a:avLst/>
              <a:gdLst/>
              <a:ahLst/>
              <a:cxnLst/>
              <a:rect l="l" t="t" r="r" b="b"/>
              <a:pathLst>
                <a:path w="9241" h="8052" extrusionOk="0">
                  <a:moveTo>
                    <a:pt x="6975" y="0"/>
                  </a:moveTo>
                  <a:cubicBezTo>
                    <a:pt x="6298" y="0"/>
                    <a:pt x="5628" y="236"/>
                    <a:pt x="5104" y="680"/>
                  </a:cubicBezTo>
                  <a:lnTo>
                    <a:pt x="1" y="5050"/>
                  </a:lnTo>
                  <a:lnTo>
                    <a:pt x="2202" y="8052"/>
                  </a:lnTo>
                  <a:lnTo>
                    <a:pt x="7740" y="4216"/>
                  </a:lnTo>
                  <a:cubicBezTo>
                    <a:pt x="8774" y="3515"/>
                    <a:pt x="9241" y="2214"/>
                    <a:pt x="8874" y="1047"/>
                  </a:cubicBezTo>
                  <a:lnTo>
                    <a:pt x="8707" y="546"/>
                  </a:lnTo>
                  <a:lnTo>
                    <a:pt x="8273" y="313"/>
                  </a:lnTo>
                  <a:cubicBezTo>
                    <a:pt x="7864" y="102"/>
                    <a:pt x="7418" y="0"/>
                    <a:pt x="6975" y="0"/>
                  </a:cubicBez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6743421" y="1297636"/>
              <a:ext cx="292273" cy="292231"/>
            </a:xfrm>
            <a:custGeom>
              <a:avLst/>
              <a:gdLst/>
              <a:ahLst/>
              <a:cxnLst/>
              <a:rect l="l" t="t" r="r" b="b"/>
              <a:pathLst>
                <a:path w="6973" h="6972" extrusionOk="0">
                  <a:moveTo>
                    <a:pt x="3470" y="0"/>
                  </a:moveTo>
                  <a:cubicBezTo>
                    <a:pt x="1535" y="0"/>
                    <a:pt x="0" y="1568"/>
                    <a:pt x="0" y="3503"/>
                  </a:cubicBezTo>
                  <a:cubicBezTo>
                    <a:pt x="0" y="5438"/>
                    <a:pt x="1535" y="6972"/>
                    <a:pt x="3470" y="6972"/>
                  </a:cubicBezTo>
                  <a:cubicBezTo>
                    <a:pt x="5404" y="6972"/>
                    <a:pt x="6972" y="5438"/>
                    <a:pt x="6972" y="3503"/>
                  </a:cubicBezTo>
                  <a:cubicBezTo>
                    <a:pt x="6972" y="1568"/>
                    <a:pt x="5404" y="0"/>
                    <a:pt x="3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6494524" y="1298306"/>
              <a:ext cx="482442" cy="290178"/>
            </a:xfrm>
            <a:custGeom>
              <a:avLst/>
              <a:gdLst/>
              <a:ahLst/>
              <a:cxnLst/>
              <a:rect l="l" t="t" r="r" b="b"/>
              <a:pathLst>
                <a:path w="11510" h="6923" extrusionOk="0">
                  <a:moveTo>
                    <a:pt x="2547" y="0"/>
                  </a:moveTo>
                  <a:cubicBezTo>
                    <a:pt x="1721" y="0"/>
                    <a:pt x="869" y="35"/>
                    <a:pt x="1" y="118"/>
                  </a:cubicBezTo>
                  <a:lnTo>
                    <a:pt x="3136" y="6923"/>
                  </a:lnTo>
                  <a:lnTo>
                    <a:pt x="9007" y="6322"/>
                  </a:lnTo>
                  <a:cubicBezTo>
                    <a:pt x="9941" y="6255"/>
                    <a:pt x="10709" y="5588"/>
                    <a:pt x="10909" y="4688"/>
                  </a:cubicBezTo>
                  <a:lnTo>
                    <a:pt x="11242" y="3420"/>
                  </a:lnTo>
                  <a:cubicBezTo>
                    <a:pt x="11509" y="2253"/>
                    <a:pt x="10775" y="1052"/>
                    <a:pt x="9608" y="785"/>
                  </a:cubicBezTo>
                  <a:cubicBezTo>
                    <a:pt x="7926" y="423"/>
                    <a:pt x="5401" y="0"/>
                    <a:pt x="2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6463800" y="2248624"/>
              <a:ext cx="407330" cy="1097377"/>
            </a:xfrm>
            <a:custGeom>
              <a:avLst/>
              <a:gdLst/>
              <a:ahLst/>
              <a:cxnLst/>
              <a:rect l="l" t="t" r="r" b="b"/>
              <a:pathLst>
                <a:path w="9718" h="26181" extrusionOk="0">
                  <a:moveTo>
                    <a:pt x="6063" y="1"/>
                  </a:moveTo>
                  <a:cubicBezTo>
                    <a:pt x="5804" y="1"/>
                    <a:pt x="5539" y="31"/>
                    <a:pt x="5270" y="95"/>
                  </a:cubicBezTo>
                  <a:lnTo>
                    <a:pt x="3803" y="462"/>
                  </a:lnTo>
                  <a:cubicBezTo>
                    <a:pt x="1801" y="963"/>
                    <a:pt x="367" y="2730"/>
                    <a:pt x="300" y="4765"/>
                  </a:cubicBezTo>
                  <a:lnTo>
                    <a:pt x="0" y="15740"/>
                  </a:lnTo>
                  <a:lnTo>
                    <a:pt x="1935" y="26181"/>
                  </a:lnTo>
                  <a:lnTo>
                    <a:pt x="7639" y="25313"/>
                  </a:lnTo>
                  <a:cubicBezTo>
                    <a:pt x="7972" y="21911"/>
                    <a:pt x="7772" y="18909"/>
                    <a:pt x="6671" y="16607"/>
                  </a:cubicBezTo>
                  <a:lnTo>
                    <a:pt x="9273" y="3965"/>
                  </a:lnTo>
                  <a:cubicBezTo>
                    <a:pt x="9717" y="1865"/>
                    <a:pt x="8089" y="1"/>
                    <a:pt x="6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6465183" y="3157530"/>
              <a:ext cx="415294" cy="646162"/>
            </a:xfrm>
            <a:custGeom>
              <a:avLst/>
              <a:gdLst/>
              <a:ahLst/>
              <a:cxnLst/>
              <a:rect l="l" t="t" r="r" b="b"/>
              <a:pathLst>
                <a:path w="9908" h="15416" extrusionOk="0">
                  <a:moveTo>
                    <a:pt x="7748" y="1"/>
                  </a:moveTo>
                  <a:cubicBezTo>
                    <a:pt x="7701" y="1"/>
                    <a:pt x="7654" y="9"/>
                    <a:pt x="7606" y="27"/>
                  </a:cubicBezTo>
                  <a:cubicBezTo>
                    <a:pt x="6872" y="260"/>
                    <a:pt x="5371" y="627"/>
                    <a:pt x="3336" y="661"/>
                  </a:cubicBezTo>
                  <a:cubicBezTo>
                    <a:pt x="3136" y="694"/>
                    <a:pt x="2969" y="694"/>
                    <a:pt x="2802" y="761"/>
                  </a:cubicBezTo>
                  <a:lnTo>
                    <a:pt x="1335" y="1261"/>
                  </a:lnTo>
                  <a:cubicBezTo>
                    <a:pt x="1001" y="1394"/>
                    <a:pt x="801" y="1761"/>
                    <a:pt x="901" y="2128"/>
                  </a:cubicBezTo>
                  <a:lnTo>
                    <a:pt x="3269" y="10067"/>
                  </a:lnTo>
                  <a:cubicBezTo>
                    <a:pt x="3336" y="10267"/>
                    <a:pt x="3303" y="10468"/>
                    <a:pt x="3203" y="10634"/>
                  </a:cubicBezTo>
                  <a:cubicBezTo>
                    <a:pt x="2736" y="11402"/>
                    <a:pt x="1335" y="12636"/>
                    <a:pt x="567" y="13336"/>
                  </a:cubicBezTo>
                  <a:cubicBezTo>
                    <a:pt x="201" y="13636"/>
                    <a:pt x="0" y="14103"/>
                    <a:pt x="67" y="14570"/>
                  </a:cubicBezTo>
                  <a:lnTo>
                    <a:pt x="100" y="14937"/>
                  </a:lnTo>
                  <a:cubicBezTo>
                    <a:pt x="130" y="15203"/>
                    <a:pt x="368" y="15416"/>
                    <a:pt x="630" y="15416"/>
                  </a:cubicBezTo>
                  <a:cubicBezTo>
                    <a:pt x="664" y="15416"/>
                    <a:pt x="699" y="15412"/>
                    <a:pt x="734" y="15404"/>
                  </a:cubicBezTo>
                  <a:cubicBezTo>
                    <a:pt x="2902" y="15037"/>
                    <a:pt x="8039" y="13270"/>
                    <a:pt x="9541" y="12769"/>
                  </a:cubicBezTo>
                  <a:cubicBezTo>
                    <a:pt x="9774" y="12669"/>
                    <a:pt x="9908" y="12436"/>
                    <a:pt x="9841" y="12169"/>
                  </a:cubicBezTo>
                  <a:lnTo>
                    <a:pt x="8707" y="8766"/>
                  </a:lnTo>
                  <a:cubicBezTo>
                    <a:pt x="8673" y="8700"/>
                    <a:pt x="8673" y="8633"/>
                    <a:pt x="8640" y="8566"/>
                  </a:cubicBezTo>
                  <a:lnTo>
                    <a:pt x="8140" y="394"/>
                  </a:lnTo>
                  <a:cubicBezTo>
                    <a:pt x="8140" y="175"/>
                    <a:pt x="7960" y="1"/>
                    <a:pt x="7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6305777" y="2267151"/>
              <a:ext cx="507423" cy="1193865"/>
            </a:xfrm>
            <a:custGeom>
              <a:avLst/>
              <a:gdLst/>
              <a:ahLst/>
              <a:cxnLst/>
              <a:rect l="l" t="t" r="r" b="b"/>
              <a:pathLst>
                <a:path w="12106" h="28483" extrusionOk="0">
                  <a:moveTo>
                    <a:pt x="6672" y="0"/>
                  </a:moveTo>
                  <a:cubicBezTo>
                    <a:pt x="6084" y="0"/>
                    <a:pt x="5477" y="111"/>
                    <a:pt x="4871" y="354"/>
                  </a:cubicBezTo>
                  <a:cubicBezTo>
                    <a:pt x="3270" y="988"/>
                    <a:pt x="2136" y="2422"/>
                    <a:pt x="1935" y="4156"/>
                  </a:cubicBezTo>
                  <a:lnTo>
                    <a:pt x="1" y="18734"/>
                  </a:lnTo>
                  <a:lnTo>
                    <a:pt x="1" y="25338"/>
                  </a:lnTo>
                  <a:cubicBezTo>
                    <a:pt x="1" y="27094"/>
                    <a:pt x="1436" y="28483"/>
                    <a:pt x="3167" y="28483"/>
                  </a:cubicBezTo>
                  <a:cubicBezTo>
                    <a:pt x="3245" y="28483"/>
                    <a:pt x="3324" y="28480"/>
                    <a:pt x="3403" y="28474"/>
                  </a:cubicBezTo>
                  <a:cubicBezTo>
                    <a:pt x="4804" y="28374"/>
                    <a:pt x="5972" y="27373"/>
                    <a:pt x="6272" y="26005"/>
                  </a:cubicBezTo>
                  <a:lnTo>
                    <a:pt x="7940" y="18167"/>
                  </a:lnTo>
                  <a:lnTo>
                    <a:pt x="11242" y="6024"/>
                  </a:lnTo>
                  <a:cubicBezTo>
                    <a:pt x="12105" y="2850"/>
                    <a:pt x="9644" y="0"/>
                    <a:pt x="6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6066689" y="3171194"/>
              <a:ext cx="552314" cy="634845"/>
            </a:xfrm>
            <a:custGeom>
              <a:avLst/>
              <a:gdLst/>
              <a:ahLst/>
              <a:cxnLst/>
              <a:rect l="l" t="t" r="r" b="b"/>
              <a:pathLst>
                <a:path w="13177" h="15146" extrusionOk="0">
                  <a:moveTo>
                    <a:pt x="5805" y="1"/>
                  </a:moveTo>
                  <a:cubicBezTo>
                    <a:pt x="5505" y="1"/>
                    <a:pt x="5238" y="234"/>
                    <a:pt x="5238" y="568"/>
                  </a:cubicBezTo>
                  <a:lnTo>
                    <a:pt x="5038" y="10809"/>
                  </a:lnTo>
                  <a:cubicBezTo>
                    <a:pt x="5038" y="11142"/>
                    <a:pt x="4871" y="11409"/>
                    <a:pt x="4571" y="11576"/>
                  </a:cubicBezTo>
                  <a:lnTo>
                    <a:pt x="634" y="13577"/>
                  </a:lnTo>
                  <a:cubicBezTo>
                    <a:pt x="468" y="13677"/>
                    <a:pt x="334" y="13811"/>
                    <a:pt x="234" y="14011"/>
                  </a:cubicBezTo>
                  <a:cubicBezTo>
                    <a:pt x="1" y="14545"/>
                    <a:pt x="401" y="15145"/>
                    <a:pt x="1001" y="15145"/>
                  </a:cubicBezTo>
                  <a:lnTo>
                    <a:pt x="9674" y="15145"/>
                  </a:lnTo>
                  <a:cubicBezTo>
                    <a:pt x="10241" y="15145"/>
                    <a:pt x="10742" y="14678"/>
                    <a:pt x="10742" y="14078"/>
                  </a:cubicBezTo>
                  <a:lnTo>
                    <a:pt x="10742" y="11976"/>
                  </a:lnTo>
                  <a:cubicBezTo>
                    <a:pt x="10742" y="11876"/>
                    <a:pt x="10742" y="11776"/>
                    <a:pt x="10775" y="11676"/>
                  </a:cubicBezTo>
                  <a:lnTo>
                    <a:pt x="13077" y="1035"/>
                  </a:lnTo>
                  <a:cubicBezTo>
                    <a:pt x="13177" y="701"/>
                    <a:pt x="12910" y="368"/>
                    <a:pt x="12576" y="368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6186945" y="1303210"/>
              <a:ext cx="836120" cy="1181458"/>
            </a:xfrm>
            <a:custGeom>
              <a:avLst/>
              <a:gdLst/>
              <a:ahLst/>
              <a:cxnLst/>
              <a:rect l="l" t="t" r="r" b="b"/>
              <a:pathLst>
                <a:path w="19948" h="28187" extrusionOk="0">
                  <a:moveTo>
                    <a:pt x="7339" y="1"/>
                  </a:moveTo>
                  <a:cubicBezTo>
                    <a:pt x="5604" y="34"/>
                    <a:pt x="3703" y="935"/>
                    <a:pt x="1735" y="2036"/>
                  </a:cubicBezTo>
                  <a:cubicBezTo>
                    <a:pt x="1068" y="2436"/>
                    <a:pt x="301" y="3070"/>
                    <a:pt x="0" y="3670"/>
                  </a:cubicBezTo>
                  <a:lnTo>
                    <a:pt x="3069" y="14411"/>
                  </a:lnTo>
                  <a:cubicBezTo>
                    <a:pt x="3269" y="15112"/>
                    <a:pt x="3403" y="15812"/>
                    <a:pt x="3503" y="16513"/>
                  </a:cubicBezTo>
                  <a:cubicBezTo>
                    <a:pt x="3603" y="17213"/>
                    <a:pt x="3636" y="17914"/>
                    <a:pt x="3603" y="18647"/>
                  </a:cubicBezTo>
                  <a:lnTo>
                    <a:pt x="3236" y="26586"/>
                  </a:lnTo>
                  <a:cubicBezTo>
                    <a:pt x="3203" y="26853"/>
                    <a:pt x="3403" y="27087"/>
                    <a:pt x="3670" y="27153"/>
                  </a:cubicBezTo>
                  <a:cubicBezTo>
                    <a:pt x="5029" y="27417"/>
                    <a:pt x="9126" y="28187"/>
                    <a:pt x="13074" y="28187"/>
                  </a:cubicBezTo>
                  <a:cubicBezTo>
                    <a:pt x="15618" y="28187"/>
                    <a:pt x="18101" y="27867"/>
                    <a:pt x="19748" y="26887"/>
                  </a:cubicBezTo>
                  <a:cubicBezTo>
                    <a:pt x="19881" y="26820"/>
                    <a:pt x="19948" y="26653"/>
                    <a:pt x="19948" y="26486"/>
                  </a:cubicBezTo>
                  <a:cubicBezTo>
                    <a:pt x="19781" y="25419"/>
                    <a:pt x="19147" y="21183"/>
                    <a:pt x="17413" y="15645"/>
                  </a:cubicBezTo>
                  <a:cubicBezTo>
                    <a:pt x="15411" y="9341"/>
                    <a:pt x="12042" y="3737"/>
                    <a:pt x="7973" y="234"/>
                  </a:cubicBezTo>
                  <a:cubicBezTo>
                    <a:pt x="7806" y="67"/>
                    <a:pt x="7572" y="1"/>
                    <a:pt x="7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5956240" y="1435036"/>
              <a:ext cx="527584" cy="470831"/>
            </a:xfrm>
            <a:custGeom>
              <a:avLst/>
              <a:gdLst/>
              <a:ahLst/>
              <a:cxnLst/>
              <a:rect l="l" t="t" r="r" b="b"/>
              <a:pathLst>
                <a:path w="12587" h="11233" extrusionOk="0">
                  <a:moveTo>
                    <a:pt x="7466" y="1"/>
                  </a:moveTo>
                  <a:cubicBezTo>
                    <a:pt x="7032" y="1"/>
                    <a:pt x="6575" y="81"/>
                    <a:pt x="6105" y="258"/>
                  </a:cubicBezTo>
                  <a:cubicBezTo>
                    <a:pt x="5905" y="325"/>
                    <a:pt x="5704" y="425"/>
                    <a:pt x="5504" y="525"/>
                  </a:cubicBezTo>
                  <a:lnTo>
                    <a:pt x="0" y="7663"/>
                  </a:lnTo>
                  <a:lnTo>
                    <a:pt x="4103" y="11233"/>
                  </a:lnTo>
                  <a:lnTo>
                    <a:pt x="9741" y="6629"/>
                  </a:lnTo>
                  <a:cubicBezTo>
                    <a:pt x="12586" y="4283"/>
                    <a:pt x="10633" y="1"/>
                    <a:pt x="7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5877941" y="1701705"/>
              <a:ext cx="292273" cy="292273"/>
            </a:xfrm>
            <a:custGeom>
              <a:avLst/>
              <a:gdLst/>
              <a:ahLst/>
              <a:cxnLst/>
              <a:rect l="l" t="t" r="r" b="b"/>
              <a:pathLst>
                <a:path w="6973" h="6973" extrusionOk="0">
                  <a:moveTo>
                    <a:pt x="3470" y="1"/>
                  </a:moveTo>
                  <a:cubicBezTo>
                    <a:pt x="1568" y="1"/>
                    <a:pt x="0" y="1568"/>
                    <a:pt x="0" y="3503"/>
                  </a:cubicBezTo>
                  <a:cubicBezTo>
                    <a:pt x="0" y="5404"/>
                    <a:pt x="1568" y="6972"/>
                    <a:pt x="3470" y="6972"/>
                  </a:cubicBezTo>
                  <a:cubicBezTo>
                    <a:pt x="5404" y="6972"/>
                    <a:pt x="6972" y="5404"/>
                    <a:pt x="6972" y="3503"/>
                  </a:cubicBezTo>
                  <a:cubicBezTo>
                    <a:pt x="6972" y="1568"/>
                    <a:pt x="5404" y="1"/>
                    <a:pt x="34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5536788" y="2040051"/>
              <a:ext cx="74148" cy="93722"/>
            </a:xfrm>
            <a:custGeom>
              <a:avLst/>
              <a:gdLst/>
              <a:ahLst/>
              <a:cxnLst/>
              <a:rect l="l" t="t" r="r" b="b"/>
              <a:pathLst>
                <a:path w="1769" h="2236" extrusionOk="0">
                  <a:moveTo>
                    <a:pt x="1601" y="1"/>
                  </a:moveTo>
                  <a:cubicBezTo>
                    <a:pt x="601" y="802"/>
                    <a:pt x="234" y="1235"/>
                    <a:pt x="0" y="2236"/>
                  </a:cubicBezTo>
                  <a:lnTo>
                    <a:pt x="1768" y="1702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5554937" y="1788387"/>
              <a:ext cx="506207" cy="448071"/>
            </a:xfrm>
            <a:custGeom>
              <a:avLst/>
              <a:gdLst/>
              <a:ahLst/>
              <a:cxnLst/>
              <a:rect l="l" t="t" r="r" b="b"/>
              <a:pathLst>
                <a:path w="12077" h="10690" extrusionOk="0">
                  <a:moveTo>
                    <a:pt x="9189" y="1"/>
                  </a:moveTo>
                  <a:cubicBezTo>
                    <a:pt x="8717" y="1"/>
                    <a:pt x="8243" y="142"/>
                    <a:pt x="7840" y="434"/>
                  </a:cubicBezTo>
                  <a:lnTo>
                    <a:pt x="3904" y="3136"/>
                  </a:lnTo>
                  <a:cubicBezTo>
                    <a:pt x="3804" y="3203"/>
                    <a:pt x="3704" y="3303"/>
                    <a:pt x="3603" y="3403"/>
                  </a:cubicBezTo>
                  <a:lnTo>
                    <a:pt x="1202" y="6005"/>
                  </a:lnTo>
                  <a:cubicBezTo>
                    <a:pt x="1035" y="6138"/>
                    <a:pt x="935" y="6339"/>
                    <a:pt x="902" y="6539"/>
                  </a:cubicBezTo>
                  <a:lnTo>
                    <a:pt x="101" y="9974"/>
                  </a:lnTo>
                  <a:cubicBezTo>
                    <a:pt x="1" y="10308"/>
                    <a:pt x="234" y="10608"/>
                    <a:pt x="535" y="10675"/>
                  </a:cubicBezTo>
                  <a:cubicBezTo>
                    <a:pt x="579" y="10685"/>
                    <a:pt x="623" y="10690"/>
                    <a:pt x="667" y="10690"/>
                  </a:cubicBezTo>
                  <a:cubicBezTo>
                    <a:pt x="918" y="10690"/>
                    <a:pt x="1145" y="10531"/>
                    <a:pt x="1202" y="10275"/>
                  </a:cubicBezTo>
                  <a:lnTo>
                    <a:pt x="1369" y="9674"/>
                  </a:lnTo>
                  <a:lnTo>
                    <a:pt x="1535" y="9774"/>
                  </a:lnTo>
                  <a:cubicBezTo>
                    <a:pt x="1635" y="9830"/>
                    <a:pt x="1747" y="9856"/>
                    <a:pt x="1858" y="9856"/>
                  </a:cubicBezTo>
                  <a:cubicBezTo>
                    <a:pt x="2080" y="9856"/>
                    <a:pt x="2303" y="9752"/>
                    <a:pt x="2436" y="9574"/>
                  </a:cubicBezTo>
                  <a:lnTo>
                    <a:pt x="2603" y="9341"/>
                  </a:lnTo>
                  <a:cubicBezTo>
                    <a:pt x="2724" y="9408"/>
                    <a:pt x="2856" y="9443"/>
                    <a:pt x="2985" y="9443"/>
                  </a:cubicBezTo>
                  <a:cubicBezTo>
                    <a:pt x="3177" y="9443"/>
                    <a:pt x="3364" y="9367"/>
                    <a:pt x="3503" y="9207"/>
                  </a:cubicBezTo>
                  <a:lnTo>
                    <a:pt x="3737" y="8940"/>
                  </a:lnTo>
                  <a:cubicBezTo>
                    <a:pt x="4137" y="8940"/>
                    <a:pt x="4471" y="8674"/>
                    <a:pt x="4571" y="8273"/>
                  </a:cubicBezTo>
                  <a:lnTo>
                    <a:pt x="4938" y="6739"/>
                  </a:lnTo>
                  <a:cubicBezTo>
                    <a:pt x="5004" y="6539"/>
                    <a:pt x="5138" y="6405"/>
                    <a:pt x="5305" y="6339"/>
                  </a:cubicBezTo>
                  <a:lnTo>
                    <a:pt x="10008" y="4637"/>
                  </a:lnTo>
                  <a:cubicBezTo>
                    <a:pt x="11576" y="4037"/>
                    <a:pt x="12076" y="2035"/>
                    <a:pt x="10975" y="801"/>
                  </a:cubicBezTo>
                  <a:cubicBezTo>
                    <a:pt x="10509" y="276"/>
                    <a:pt x="9850" y="1"/>
                    <a:pt x="9189" y="1"/>
                  </a:cubicBezTo>
                  <a:close/>
                </a:path>
              </a:pathLst>
            </a:custGeom>
            <a:solidFill>
              <a:srgbClr val="824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50"/>
          <p:cNvGrpSpPr/>
          <p:nvPr/>
        </p:nvGrpSpPr>
        <p:grpSpPr>
          <a:xfrm flipH="1">
            <a:off x="5079063" y="1881500"/>
            <a:ext cx="467000" cy="431100"/>
            <a:chOff x="1849650" y="1202325"/>
            <a:chExt cx="467000" cy="431100"/>
          </a:xfrm>
        </p:grpSpPr>
        <p:sp>
          <p:nvSpPr>
            <p:cNvPr id="1211" name="Google Shape;1211;p50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Gardening in the Greenhouse for Kid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434343"/>
      </a:lt2>
      <a:accent1>
        <a:srgbClr val="2B3F3C"/>
      </a:accent1>
      <a:accent2>
        <a:srgbClr val="7A8440"/>
      </a:accent2>
      <a:accent3>
        <a:srgbClr val="A7AF5D"/>
      </a:accent3>
      <a:accent4>
        <a:srgbClr val="52918B"/>
      </a:accent4>
      <a:accent5>
        <a:srgbClr val="9DD1CD"/>
      </a:accent5>
      <a:accent6>
        <a:srgbClr val="E48E1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155</Words>
  <Application>Microsoft Office PowerPoint</Application>
  <PresentationFormat>Apresentação na tela (16:9)</PresentationFormat>
  <Paragraphs>21</Paragraphs>
  <Slides>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Arial</vt:lpstr>
      <vt:lpstr>Chewy</vt:lpstr>
      <vt:lpstr>Amatic SC</vt:lpstr>
      <vt:lpstr>Goudy Old Style</vt:lpstr>
      <vt:lpstr>Roboto Condensed Light</vt:lpstr>
      <vt:lpstr>Lato</vt:lpstr>
      <vt:lpstr>Gardening in the Greenhouse for Kids by Slidesgo</vt:lpstr>
      <vt:lpstr>cavadeira</vt:lpstr>
      <vt:lpstr>Para que serve?</vt:lpstr>
      <vt:lpstr>Tipos de cavadeira:</vt:lpstr>
      <vt:lpstr>Apresentação do PowerPoint</vt:lpstr>
      <vt:lpstr>Fim!!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cavadeira</dc:title>
  <cp:lastModifiedBy>Marcio Alessandro</cp:lastModifiedBy>
  <cp:revision>1</cp:revision>
  <dcterms:modified xsi:type="dcterms:W3CDTF">2022-03-29T19:32:18Z</dcterms:modified>
</cp:coreProperties>
</file>