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26DD57-68A0-4C69-8239-447C235DE9A6}" v="21" dt="2022-04-01T00:13:48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R QUINTINO SILVA" userId="cfca13c5-6c59-4bc9-b1f6-6cfac8a8f711" providerId="ADAL" clId="{2826DD57-68A0-4C69-8239-447C235DE9A6}"/>
    <pc:docChg chg="undo redo custSel addSld delSld modSld">
      <pc:chgData name="VITOR QUINTINO SILVA" userId="cfca13c5-6c59-4bc9-b1f6-6cfac8a8f711" providerId="ADAL" clId="{2826DD57-68A0-4C69-8239-447C235DE9A6}" dt="2022-04-01T00:13:48.578" v="873"/>
      <pc:docMkLst>
        <pc:docMk/>
      </pc:docMkLst>
      <pc:sldChg chg="addSp modSp mod modTransition">
        <pc:chgData name="VITOR QUINTINO SILVA" userId="cfca13c5-6c59-4bc9-b1f6-6cfac8a8f711" providerId="ADAL" clId="{2826DD57-68A0-4C69-8239-447C235DE9A6}" dt="2022-04-01T00:13:48.578" v="873"/>
        <pc:sldMkLst>
          <pc:docMk/>
          <pc:sldMk cId="518520144" sldId="256"/>
        </pc:sldMkLst>
        <pc:spChg chg="mod">
          <ac:chgData name="VITOR QUINTINO SILVA" userId="cfca13c5-6c59-4bc9-b1f6-6cfac8a8f711" providerId="ADAL" clId="{2826DD57-68A0-4C69-8239-447C235DE9A6}" dt="2022-04-01T00:02:43.125" v="760" actId="2711"/>
          <ac:spMkLst>
            <pc:docMk/>
            <pc:sldMk cId="518520144" sldId="256"/>
            <ac:spMk id="2" creationId="{09E333F3-D63C-4A17-9867-D8D33BF49675}"/>
          </ac:spMkLst>
        </pc:spChg>
        <pc:spChg chg="mod">
          <ac:chgData name="VITOR QUINTINO SILVA" userId="cfca13c5-6c59-4bc9-b1f6-6cfac8a8f711" providerId="ADAL" clId="{2826DD57-68A0-4C69-8239-447C235DE9A6}" dt="2022-04-01T00:02:50.158" v="762" actId="2711"/>
          <ac:spMkLst>
            <pc:docMk/>
            <pc:sldMk cId="518520144" sldId="256"/>
            <ac:spMk id="3" creationId="{8DAE43CB-A229-4DAA-A4C0-0123B0624ADE}"/>
          </ac:spMkLst>
        </pc:spChg>
        <pc:spChg chg="add mod">
          <ac:chgData name="VITOR QUINTINO SILVA" userId="cfca13c5-6c59-4bc9-b1f6-6cfac8a8f711" providerId="ADAL" clId="{2826DD57-68A0-4C69-8239-447C235DE9A6}" dt="2022-04-01T00:02:46.375" v="761" actId="2711"/>
          <ac:spMkLst>
            <pc:docMk/>
            <pc:sldMk cId="518520144" sldId="256"/>
            <ac:spMk id="4" creationId="{CC96E00A-3D53-4B81-BE2D-88570F4B84A8}"/>
          </ac:spMkLst>
        </pc:spChg>
        <pc:spChg chg="add mod">
          <ac:chgData name="VITOR QUINTINO SILVA" userId="cfca13c5-6c59-4bc9-b1f6-6cfac8a8f711" providerId="ADAL" clId="{2826DD57-68A0-4C69-8239-447C235DE9A6}" dt="2022-04-01T00:02:56.518" v="763" actId="2711"/>
          <ac:spMkLst>
            <pc:docMk/>
            <pc:sldMk cId="518520144" sldId="256"/>
            <ac:spMk id="5" creationId="{EF79F2AD-53E0-45E1-8669-2740B5E01220}"/>
          </ac:spMkLst>
        </pc:spChg>
        <pc:picChg chg="add mod">
          <ac:chgData name="VITOR QUINTINO SILVA" userId="cfca13c5-6c59-4bc9-b1f6-6cfac8a8f711" providerId="ADAL" clId="{2826DD57-68A0-4C69-8239-447C235DE9A6}" dt="2022-03-31T00:39:08.847" v="202"/>
          <ac:picMkLst>
            <pc:docMk/>
            <pc:sldMk cId="518520144" sldId="256"/>
            <ac:picMk id="7" creationId="{DCA9F609-A374-496A-A2BC-038E0D2F7C60}"/>
          </ac:picMkLst>
        </pc:picChg>
      </pc:sldChg>
      <pc:sldChg chg="addSp modSp new add del mod modTransition setBg">
        <pc:chgData name="VITOR QUINTINO SILVA" userId="cfca13c5-6c59-4bc9-b1f6-6cfac8a8f711" providerId="ADAL" clId="{2826DD57-68A0-4C69-8239-447C235DE9A6}" dt="2022-04-01T00:13:48.578" v="873"/>
        <pc:sldMkLst>
          <pc:docMk/>
          <pc:sldMk cId="1396952951" sldId="257"/>
        </pc:sldMkLst>
        <pc:spChg chg="mod">
          <ac:chgData name="VITOR QUINTINO SILVA" userId="cfca13c5-6c59-4bc9-b1f6-6cfac8a8f711" providerId="ADAL" clId="{2826DD57-68A0-4C69-8239-447C235DE9A6}" dt="2022-04-01T00:02:30.382" v="756" actId="2711"/>
          <ac:spMkLst>
            <pc:docMk/>
            <pc:sldMk cId="1396952951" sldId="257"/>
            <ac:spMk id="2" creationId="{8E24E68A-5656-4EC6-9A5D-079692755008}"/>
          </ac:spMkLst>
        </pc:spChg>
        <pc:spChg chg="mod">
          <ac:chgData name="VITOR QUINTINO SILVA" userId="cfca13c5-6c59-4bc9-b1f6-6cfac8a8f711" providerId="ADAL" clId="{2826DD57-68A0-4C69-8239-447C235DE9A6}" dt="2022-04-01T00:02:36.926" v="757" actId="2711"/>
          <ac:spMkLst>
            <pc:docMk/>
            <pc:sldMk cId="1396952951" sldId="257"/>
            <ac:spMk id="3" creationId="{CBB45732-ED6B-439D-9E81-A708250EC3C7}"/>
          </ac:spMkLst>
        </pc:spChg>
        <pc:spChg chg="add">
          <ac:chgData name="VITOR QUINTINO SILVA" userId="cfca13c5-6c59-4bc9-b1f6-6cfac8a8f711" providerId="ADAL" clId="{2826DD57-68A0-4C69-8239-447C235DE9A6}" dt="2022-03-31T20:02:00.125" v="584" actId="26606"/>
          <ac:spMkLst>
            <pc:docMk/>
            <pc:sldMk cId="1396952951" sldId="257"/>
            <ac:spMk id="10" creationId="{F13C74B1-5B17-4795-BED0-7140497B445A}"/>
          </ac:spMkLst>
        </pc:spChg>
        <pc:spChg chg="add">
          <ac:chgData name="VITOR QUINTINO SILVA" userId="cfca13c5-6c59-4bc9-b1f6-6cfac8a8f711" providerId="ADAL" clId="{2826DD57-68A0-4C69-8239-447C235DE9A6}" dt="2022-03-31T20:02:00.125" v="584" actId="26606"/>
          <ac:spMkLst>
            <pc:docMk/>
            <pc:sldMk cId="1396952951" sldId="257"/>
            <ac:spMk id="12" creationId="{D4974D33-8DC5-464E-8C6D-BE58F0669C17}"/>
          </ac:spMkLst>
        </pc:spChg>
        <pc:picChg chg="add mod">
          <ac:chgData name="VITOR QUINTINO SILVA" userId="cfca13c5-6c59-4bc9-b1f6-6cfac8a8f711" providerId="ADAL" clId="{2826DD57-68A0-4C69-8239-447C235DE9A6}" dt="2022-03-31T20:02:00.125" v="584" actId="26606"/>
          <ac:picMkLst>
            <pc:docMk/>
            <pc:sldMk cId="1396952951" sldId="257"/>
            <ac:picMk id="5" creationId="{B66B7C1C-10A5-4A95-81AE-460CD15C84F8}"/>
          </ac:picMkLst>
        </pc:picChg>
      </pc:sldChg>
      <pc:sldChg chg="modSp new mod modTransition">
        <pc:chgData name="VITOR QUINTINO SILVA" userId="cfca13c5-6c59-4bc9-b1f6-6cfac8a8f711" providerId="ADAL" clId="{2826DD57-68A0-4C69-8239-447C235DE9A6}" dt="2022-04-01T00:13:48.578" v="873"/>
        <pc:sldMkLst>
          <pc:docMk/>
          <pc:sldMk cId="1866205417" sldId="258"/>
        </pc:sldMkLst>
        <pc:spChg chg="mod">
          <ac:chgData name="VITOR QUINTINO SILVA" userId="cfca13c5-6c59-4bc9-b1f6-6cfac8a8f711" providerId="ADAL" clId="{2826DD57-68A0-4C69-8239-447C235DE9A6}" dt="2022-03-31T00:48:03.624" v="219" actId="20577"/>
          <ac:spMkLst>
            <pc:docMk/>
            <pc:sldMk cId="1866205417" sldId="258"/>
            <ac:spMk id="2" creationId="{A791FB4B-BDCD-442E-B081-4DD17BDCAD50}"/>
          </ac:spMkLst>
        </pc:spChg>
        <pc:spChg chg="mod">
          <ac:chgData name="VITOR QUINTINO SILVA" userId="cfca13c5-6c59-4bc9-b1f6-6cfac8a8f711" providerId="ADAL" clId="{2826DD57-68A0-4C69-8239-447C235DE9A6}" dt="2022-04-01T00:00:26.086" v="740" actId="20577"/>
          <ac:spMkLst>
            <pc:docMk/>
            <pc:sldMk cId="1866205417" sldId="258"/>
            <ac:spMk id="3" creationId="{35F52A75-FE57-4779-A3E1-BD04CCCF9393}"/>
          </ac:spMkLst>
        </pc:spChg>
      </pc:sldChg>
      <pc:sldChg chg="addSp delSp modSp add del mod">
        <pc:chgData name="VITOR QUINTINO SILVA" userId="cfca13c5-6c59-4bc9-b1f6-6cfac8a8f711" providerId="ADAL" clId="{2826DD57-68A0-4C69-8239-447C235DE9A6}" dt="2022-03-31T20:39:54.731" v="612" actId="2890"/>
        <pc:sldMkLst>
          <pc:docMk/>
          <pc:sldMk cId="576423125" sldId="259"/>
        </pc:sldMkLst>
        <pc:spChg chg="mod">
          <ac:chgData name="VITOR QUINTINO SILVA" userId="cfca13c5-6c59-4bc9-b1f6-6cfac8a8f711" providerId="ADAL" clId="{2826DD57-68A0-4C69-8239-447C235DE9A6}" dt="2022-03-31T20:39:53.742" v="611" actId="20577"/>
          <ac:spMkLst>
            <pc:docMk/>
            <pc:sldMk cId="576423125" sldId="259"/>
            <ac:spMk id="2" creationId="{8E24E68A-5656-4EC6-9A5D-079692755008}"/>
          </ac:spMkLst>
        </pc:spChg>
        <pc:spChg chg="add del mod">
          <ac:chgData name="VITOR QUINTINO SILVA" userId="cfca13c5-6c59-4bc9-b1f6-6cfac8a8f711" providerId="ADAL" clId="{2826DD57-68A0-4C69-8239-447C235DE9A6}" dt="2022-03-31T20:39:53" v="609" actId="14826"/>
          <ac:spMkLst>
            <pc:docMk/>
            <pc:sldMk cId="576423125" sldId="259"/>
            <ac:spMk id="4" creationId="{0E49CB07-3924-4F0D-883E-284C1C811E21}"/>
          </ac:spMkLst>
        </pc:spChg>
        <pc:picChg chg="mod">
          <ac:chgData name="VITOR QUINTINO SILVA" userId="cfca13c5-6c59-4bc9-b1f6-6cfac8a8f711" providerId="ADAL" clId="{2826DD57-68A0-4C69-8239-447C235DE9A6}" dt="2022-03-31T20:39:53" v="609" actId="14826"/>
          <ac:picMkLst>
            <pc:docMk/>
            <pc:sldMk cId="576423125" sldId="259"/>
            <ac:picMk id="5" creationId="{B66B7C1C-10A5-4A95-81AE-460CD15C84F8}"/>
          </ac:picMkLst>
        </pc:picChg>
      </pc:sldChg>
      <pc:sldChg chg="addSp delSp modSp add mod modTransition setBg">
        <pc:chgData name="VITOR QUINTINO SILVA" userId="cfca13c5-6c59-4bc9-b1f6-6cfac8a8f711" providerId="ADAL" clId="{2826DD57-68A0-4C69-8239-447C235DE9A6}" dt="2022-04-01T00:13:48.578" v="873"/>
        <pc:sldMkLst>
          <pc:docMk/>
          <pc:sldMk cId="4039969695" sldId="259"/>
        </pc:sldMkLst>
        <pc:spChg chg="del mod">
          <ac:chgData name="VITOR QUINTINO SILVA" userId="cfca13c5-6c59-4bc9-b1f6-6cfac8a8f711" providerId="ADAL" clId="{2826DD57-68A0-4C69-8239-447C235DE9A6}" dt="2022-03-31T20:56:01.077" v="639" actId="478"/>
          <ac:spMkLst>
            <pc:docMk/>
            <pc:sldMk cId="4039969695" sldId="259"/>
            <ac:spMk id="2" creationId="{8E24E68A-5656-4EC6-9A5D-079692755008}"/>
          </ac:spMkLst>
        </pc:spChg>
        <pc:spChg chg="mod">
          <ac:chgData name="VITOR QUINTINO SILVA" userId="cfca13c5-6c59-4bc9-b1f6-6cfac8a8f711" providerId="ADAL" clId="{2826DD57-68A0-4C69-8239-447C235DE9A6}" dt="2022-04-01T00:11:37.292" v="866" actId="20577"/>
          <ac:spMkLst>
            <pc:docMk/>
            <pc:sldMk cId="4039969695" sldId="259"/>
            <ac:spMk id="3" creationId="{CBB45732-ED6B-439D-9E81-A708250EC3C7}"/>
          </ac:spMkLst>
        </pc:spChg>
        <pc:spChg chg="add del mod">
          <ac:chgData name="VITOR QUINTINO SILVA" userId="cfca13c5-6c59-4bc9-b1f6-6cfac8a8f711" providerId="ADAL" clId="{2826DD57-68A0-4C69-8239-447C235DE9A6}" dt="2022-03-31T20:56:03.099" v="640" actId="478"/>
          <ac:spMkLst>
            <pc:docMk/>
            <pc:sldMk cId="4039969695" sldId="259"/>
            <ac:spMk id="6" creationId="{FD29B433-C45B-4CF6-AE90-718BBAC093C5}"/>
          </ac:spMkLst>
        </pc:spChg>
        <pc:spChg chg="add mod ord">
          <ac:chgData name="VITOR QUINTINO SILVA" userId="cfca13c5-6c59-4bc9-b1f6-6cfac8a8f711" providerId="ADAL" clId="{2826DD57-68A0-4C69-8239-447C235DE9A6}" dt="2022-03-31T23:48:57.573" v="679" actId="171"/>
          <ac:spMkLst>
            <pc:docMk/>
            <pc:sldMk cId="4039969695" sldId="259"/>
            <ac:spMk id="7" creationId="{55FA1099-C045-4F95-834A-C2E4FC95E452}"/>
          </ac:spMkLst>
        </pc:spChg>
        <pc:spChg chg="add del">
          <ac:chgData name="VITOR QUINTINO SILVA" userId="cfca13c5-6c59-4bc9-b1f6-6cfac8a8f711" providerId="ADAL" clId="{2826DD57-68A0-4C69-8239-447C235DE9A6}" dt="2022-03-31T20:47:06.944" v="618" actId="26606"/>
          <ac:spMkLst>
            <pc:docMk/>
            <pc:sldMk cId="4039969695" sldId="259"/>
            <ac:spMk id="10" creationId="{F13C74B1-5B17-4795-BED0-7140497B445A}"/>
          </ac:spMkLst>
        </pc:spChg>
        <pc:spChg chg="add mod">
          <ac:chgData name="VITOR QUINTINO SILVA" userId="cfca13c5-6c59-4bc9-b1f6-6cfac8a8f711" providerId="ADAL" clId="{2826DD57-68A0-4C69-8239-447C235DE9A6}" dt="2022-04-01T00:11:47.164" v="872" actId="20577"/>
          <ac:spMkLst>
            <pc:docMk/>
            <pc:sldMk cId="4039969695" sldId="259"/>
            <ac:spMk id="11" creationId="{BE501878-CE0A-4F2C-A5F4-797D41D0EDF3}"/>
          </ac:spMkLst>
        </pc:spChg>
        <pc:spChg chg="add del">
          <ac:chgData name="VITOR QUINTINO SILVA" userId="cfca13c5-6c59-4bc9-b1f6-6cfac8a8f711" providerId="ADAL" clId="{2826DD57-68A0-4C69-8239-447C235DE9A6}" dt="2022-03-31T20:47:06.944" v="618" actId="26606"/>
          <ac:spMkLst>
            <pc:docMk/>
            <pc:sldMk cId="4039969695" sldId="259"/>
            <ac:spMk id="12" creationId="{D4974D33-8DC5-464E-8C6D-BE58F0669C17}"/>
          </ac:spMkLst>
        </pc:spChg>
        <pc:spChg chg="add del">
          <ac:chgData name="VITOR QUINTINO SILVA" userId="cfca13c5-6c59-4bc9-b1f6-6cfac8a8f711" providerId="ADAL" clId="{2826DD57-68A0-4C69-8239-447C235DE9A6}" dt="2022-03-31T20:47:06.944" v="618" actId="26606"/>
          <ac:spMkLst>
            <pc:docMk/>
            <pc:sldMk cId="4039969695" sldId="259"/>
            <ac:spMk id="17" creationId="{D009D6D5-DAC2-4A8B-A17A-E206B9012D09}"/>
          </ac:spMkLst>
        </pc:spChg>
        <pc:picChg chg="mod">
          <ac:chgData name="VITOR QUINTINO SILVA" userId="cfca13c5-6c59-4bc9-b1f6-6cfac8a8f711" providerId="ADAL" clId="{2826DD57-68A0-4C69-8239-447C235DE9A6}" dt="2022-03-31T20:47:06.944" v="618" actId="26606"/>
          <ac:picMkLst>
            <pc:docMk/>
            <pc:sldMk cId="4039969695" sldId="259"/>
            <ac:picMk id="5" creationId="{B66B7C1C-10A5-4A95-81AE-460CD15C84F8}"/>
          </ac:picMkLst>
        </pc:picChg>
      </pc:sldChg>
      <pc:sldChg chg="addSp delSp modSp add mod modTransition">
        <pc:chgData name="VITOR QUINTINO SILVA" userId="cfca13c5-6c59-4bc9-b1f6-6cfac8a8f711" providerId="ADAL" clId="{2826DD57-68A0-4C69-8239-447C235DE9A6}" dt="2022-04-01T00:13:48.578" v="873"/>
        <pc:sldMkLst>
          <pc:docMk/>
          <pc:sldMk cId="3301784624" sldId="260"/>
        </pc:sldMkLst>
        <pc:spChg chg="add del mod">
          <ac:chgData name="VITOR QUINTINO SILVA" userId="cfca13c5-6c59-4bc9-b1f6-6cfac8a8f711" providerId="ADAL" clId="{2826DD57-68A0-4C69-8239-447C235DE9A6}" dt="2022-04-01T00:11:16.204" v="834" actId="6549"/>
          <ac:spMkLst>
            <pc:docMk/>
            <pc:sldMk cId="3301784624" sldId="260"/>
            <ac:spMk id="3" creationId="{CBB45732-ED6B-439D-9E81-A708250EC3C7}"/>
          </ac:spMkLst>
        </pc:spChg>
        <pc:spChg chg="add del mod">
          <ac:chgData name="VITOR QUINTINO SILVA" userId="cfca13c5-6c59-4bc9-b1f6-6cfac8a8f711" providerId="ADAL" clId="{2826DD57-68A0-4C69-8239-447C235DE9A6}" dt="2022-03-31T23:58:39.055" v="716" actId="478"/>
          <ac:spMkLst>
            <pc:docMk/>
            <pc:sldMk cId="3301784624" sldId="260"/>
            <ac:spMk id="4" creationId="{506B7584-DD89-4EF4-B55F-82175C8743E2}"/>
          </ac:spMkLst>
        </pc:spChg>
        <pc:spChg chg="ord">
          <ac:chgData name="VITOR QUINTINO SILVA" userId="cfca13c5-6c59-4bc9-b1f6-6cfac8a8f711" providerId="ADAL" clId="{2826DD57-68A0-4C69-8239-447C235DE9A6}" dt="2022-03-31T23:59:20.276" v="734" actId="171"/>
          <ac:spMkLst>
            <pc:docMk/>
            <pc:sldMk cId="3301784624" sldId="260"/>
            <ac:spMk id="7" creationId="{55FA1099-C045-4F95-834A-C2E4FC95E452}"/>
          </ac:spMkLst>
        </pc:spChg>
        <pc:spChg chg="add del mod">
          <ac:chgData name="VITOR QUINTINO SILVA" userId="cfca13c5-6c59-4bc9-b1f6-6cfac8a8f711" providerId="ADAL" clId="{2826DD57-68A0-4C69-8239-447C235DE9A6}" dt="2022-03-31T23:58:42.549" v="718" actId="478"/>
          <ac:spMkLst>
            <pc:docMk/>
            <pc:sldMk cId="3301784624" sldId="260"/>
            <ac:spMk id="11" creationId="{BE501878-CE0A-4F2C-A5F4-797D41D0EDF3}"/>
          </ac:spMkLst>
        </pc:spChg>
        <pc:picChg chg="mod">
          <ac:chgData name="VITOR QUINTINO SILVA" userId="cfca13c5-6c59-4bc9-b1f6-6cfac8a8f711" providerId="ADAL" clId="{2826DD57-68A0-4C69-8239-447C235DE9A6}" dt="2022-04-01T00:00:52.501" v="741" actId="14826"/>
          <ac:picMkLst>
            <pc:docMk/>
            <pc:sldMk cId="3301784624" sldId="260"/>
            <ac:picMk id="5" creationId="{B66B7C1C-10A5-4A95-81AE-460CD15C84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34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1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7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6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03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1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4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4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76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9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9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050E-E3B6-448F-BC9D-E4083ADC618B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CD60-320E-4058-BCF4-BDD4AB2C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307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67620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5987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farinha-mill-m%C3%B3-pedra-moagem-1328897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676209" TargetMode="External"/><Relationship Id="rId2" Type="http://schemas.openxmlformats.org/officeDocument/2006/relationships/hyperlink" Target="https://www.spf.pt/magazines/GFIS/110/article/875/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t/photos/farinha-moinho-m%c3%b3-pedra-1328897/" TargetMode="External"/><Relationship Id="rId5" Type="http://schemas.openxmlformats.org/officeDocument/2006/relationships/hyperlink" Target="http://www.patrimoniocultural.gov.pt/en/patrimonio/patrimonio-imovel/pesquisa-do-patrimonio/classificado-ou-em-vias-de-classificacao/geral/view/14475466" TargetMode="External"/><Relationship Id="rId4" Type="http://schemas.openxmlformats.org/officeDocument/2006/relationships/hyperlink" Target="https://pxhere.com/pt/photo/5987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333F3-D63C-4A17-9867-D8D33BF49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979"/>
            <a:ext cx="9144000" cy="2387600"/>
          </a:xfrm>
        </p:spPr>
        <p:txBody>
          <a:bodyPr anchor="ctr"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Moinho de Vento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AE43CB-A229-4DAA-A4C0-0123B0624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355556"/>
            <a:ext cx="4597052" cy="502444"/>
          </a:xfrm>
        </p:spPr>
        <p:txBody>
          <a:bodyPr/>
          <a:lstStyle/>
          <a:p>
            <a:pPr algn="l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EACBAS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C96E00A-3D53-4B81-BE2D-88570F4B84A8}"/>
              </a:ext>
            </a:extLst>
          </p:cNvPr>
          <p:cNvSpPr txBox="1">
            <a:spLocks/>
          </p:cNvSpPr>
          <p:nvPr/>
        </p:nvSpPr>
        <p:spPr>
          <a:xfrm>
            <a:off x="1676400" y="473146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Vitor Q. Silva – 1. C. Biológicas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F79F2AD-53E0-45E1-8669-2740B5E01220}"/>
              </a:ext>
            </a:extLst>
          </p:cNvPr>
          <p:cNvSpPr txBox="1">
            <a:spLocks/>
          </p:cNvSpPr>
          <p:nvPr/>
        </p:nvSpPr>
        <p:spPr>
          <a:xfrm>
            <a:off x="7594947" y="6355556"/>
            <a:ext cx="4597052" cy="502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Benedito José Santos</a:t>
            </a:r>
          </a:p>
        </p:txBody>
      </p:sp>
      <p:pic>
        <p:nvPicPr>
          <p:cNvPr id="7" name="Imagem 6" descr="Moinho de vento de metal&#10;&#10;Descrição gerada automaticamente com confiança baixa">
            <a:extLst>
              <a:ext uri="{FF2B5EF4-FFF2-40B4-BE49-F238E27FC236}">
                <a16:creationId xmlns:a16="http://schemas.microsoft.com/office/drawing/2014/main" id="{DCA9F609-A374-496A-A2BC-038E0D2F7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7473" y="1705105"/>
            <a:ext cx="4597053" cy="3447790"/>
          </a:xfrm>
          <a:custGeom>
            <a:avLst/>
            <a:gdLst>
              <a:gd name="connsiteX0" fmla="*/ 0 w 4597053"/>
              <a:gd name="connsiteY0" fmla="*/ 0 h 3447790"/>
              <a:gd name="connsiteX1" fmla="*/ 518810 w 4597053"/>
              <a:gd name="connsiteY1" fmla="*/ 0 h 3447790"/>
              <a:gd name="connsiteX2" fmla="*/ 1037621 w 4597053"/>
              <a:gd name="connsiteY2" fmla="*/ 0 h 3447790"/>
              <a:gd name="connsiteX3" fmla="*/ 1602401 w 4597053"/>
              <a:gd name="connsiteY3" fmla="*/ 0 h 3447790"/>
              <a:gd name="connsiteX4" fmla="*/ 2351064 w 4597053"/>
              <a:gd name="connsiteY4" fmla="*/ 0 h 3447790"/>
              <a:gd name="connsiteX5" fmla="*/ 2961816 w 4597053"/>
              <a:gd name="connsiteY5" fmla="*/ 0 h 3447790"/>
              <a:gd name="connsiteX6" fmla="*/ 3664508 w 4597053"/>
              <a:gd name="connsiteY6" fmla="*/ 0 h 3447790"/>
              <a:gd name="connsiteX7" fmla="*/ 4597053 w 4597053"/>
              <a:gd name="connsiteY7" fmla="*/ 0 h 3447790"/>
              <a:gd name="connsiteX8" fmla="*/ 4597053 w 4597053"/>
              <a:gd name="connsiteY8" fmla="*/ 689558 h 3447790"/>
              <a:gd name="connsiteX9" fmla="*/ 4597053 w 4597053"/>
              <a:gd name="connsiteY9" fmla="*/ 1448072 h 3447790"/>
              <a:gd name="connsiteX10" fmla="*/ 4597053 w 4597053"/>
              <a:gd name="connsiteY10" fmla="*/ 2034196 h 3447790"/>
              <a:gd name="connsiteX11" fmla="*/ 4597053 w 4597053"/>
              <a:gd name="connsiteY11" fmla="*/ 2689276 h 3447790"/>
              <a:gd name="connsiteX12" fmla="*/ 4597053 w 4597053"/>
              <a:gd name="connsiteY12" fmla="*/ 3447790 h 3447790"/>
              <a:gd name="connsiteX13" fmla="*/ 4032272 w 4597053"/>
              <a:gd name="connsiteY13" fmla="*/ 3447790 h 3447790"/>
              <a:gd name="connsiteX14" fmla="*/ 3283609 w 4597053"/>
              <a:gd name="connsiteY14" fmla="*/ 3447790 h 3447790"/>
              <a:gd name="connsiteX15" fmla="*/ 2672858 w 4597053"/>
              <a:gd name="connsiteY15" fmla="*/ 3447790 h 3447790"/>
              <a:gd name="connsiteX16" fmla="*/ 1924195 w 4597053"/>
              <a:gd name="connsiteY16" fmla="*/ 3447790 h 3447790"/>
              <a:gd name="connsiteX17" fmla="*/ 1175532 w 4597053"/>
              <a:gd name="connsiteY17" fmla="*/ 3447790 h 3447790"/>
              <a:gd name="connsiteX18" fmla="*/ 0 w 4597053"/>
              <a:gd name="connsiteY18" fmla="*/ 3447790 h 3447790"/>
              <a:gd name="connsiteX19" fmla="*/ 0 w 4597053"/>
              <a:gd name="connsiteY19" fmla="*/ 2689276 h 3447790"/>
              <a:gd name="connsiteX20" fmla="*/ 0 w 4597053"/>
              <a:gd name="connsiteY20" fmla="*/ 1965240 h 3447790"/>
              <a:gd name="connsiteX21" fmla="*/ 0 w 4597053"/>
              <a:gd name="connsiteY21" fmla="*/ 1275682 h 3447790"/>
              <a:gd name="connsiteX22" fmla="*/ 0 w 4597053"/>
              <a:gd name="connsiteY22" fmla="*/ 655080 h 3447790"/>
              <a:gd name="connsiteX23" fmla="*/ 0 w 4597053"/>
              <a:gd name="connsiteY23" fmla="*/ 0 h 344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97053" h="3447790" fill="none" extrusionOk="0">
                <a:moveTo>
                  <a:pt x="0" y="0"/>
                </a:moveTo>
                <a:cubicBezTo>
                  <a:pt x="191735" y="23464"/>
                  <a:pt x="340030" y="-21197"/>
                  <a:pt x="518810" y="0"/>
                </a:cubicBezTo>
                <a:cubicBezTo>
                  <a:pt x="697590" y="21197"/>
                  <a:pt x="915594" y="23665"/>
                  <a:pt x="1037621" y="0"/>
                </a:cubicBezTo>
                <a:cubicBezTo>
                  <a:pt x="1159648" y="-23665"/>
                  <a:pt x="1352081" y="-1366"/>
                  <a:pt x="1602401" y="0"/>
                </a:cubicBezTo>
                <a:cubicBezTo>
                  <a:pt x="1852721" y="1366"/>
                  <a:pt x="2199679" y="34744"/>
                  <a:pt x="2351064" y="0"/>
                </a:cubicBezTo>
                <a:cubicBezTo>
                  <a:pt x="2502449" y="-34744"/>
                  <a:pt x="2824014" y="24767"/>
                  <a:pt x="2961816" y="0"/>
                </a:cubicBezTo>
                <a:cubicBezTo>
                  <a:pt x="3099618" y="-24767"/>
                  <a:pt x="3333271" y="-15618"/>
                  <a:pt x="3664508" y="0"/>
                </a:cubicBezTo>
                <a:cubicBezTo>
                  <a:pt x="3995745" y="15618"/>
                  <a:pt x="4370665" y="-43491"/>
                  <a:pt x="4597053" y="0"/>
                </a:cubicBezTo>
                <a:cubicBezTo>
                  <a:pt x="4583368" y="250961"/>
                  <a:pt x="4577100" y="405615"/>
                  <a:pt x="4597053" y="689558"/>
                </a:cubicBezTo>
                <a:cubicBezTo>
                  <a:pt x="4617006" y="973501"/>
                  <a:pt x="4620681" y="1227021"/>
                  <a:pt x="4597053" y="1448072"/>
                </a:cubicBezTo>
                <a:cubicBezTo>
                  <a:pt x="4573425" y="1669123"/>
                  <a:pt x="4591962" y="1791770"/>
                  <a:pt x="4597053" y="2034196"/>
                </a:cubicBezTo>
                <a:cubicBezTo>
                  <a:pt x="4602144" y="2276622"/>
                  <a:pt x="4592181" y="2556323"/>
                  <a:pt x="4597053" y="2689276"/>
                </a:cubicBezTo>
                <a:cubicBezTo>
                  <a:pt x="4601925" y="2822229"/>
                  <a:pt x="4608506" y="3242606"/>
                  <a:pt x="4597053" y="3447790"/>
                </a:cubicBezTo>
                <a:cubicBezTo>
                  <a:pt x="4349350" y="3429659"/>
                  <a:pt x="4266215" y="3450854"/>
                  <a:pt x="4032272" y="3447790"/>
                </a:cubicBezTo>
                <a:cubicBezTo>
                  <a:pt x="3798329" y="3444726"/>
                  <a:pt x="3560661" y="3440727"/>
                  <a:pt x="3283609" y="3447790"/>
                </a:cubicBezTo>
                <a:cubicBezTo>
                  <a:pt x="3006557" y="3454853"/>
                  <a:pt x="2872755" y="3440174"/>
                  <a:pt x="2672858" y="3447790"/>
                </a:cubicBezTo>
                <a:cubicBezTo>
                  <a:pt x="2472961" y="3455406"/>
                  <a:pt x="2101556" y="3450586"/>
                  <a:pt x="1924195" y="3447790"/>
                </a:cubicBezTo>
                <a:cubicBezTo>
                  <a:pt x="1746834" y="3444994"/>
                  <a:pt x="1395362" y="3440513"/>
                  <a:pt x="1175532" y="3447790"/>
                </a:cubicBezTo>
                <a:cubicBezTo>
                  <a:pt x="955702" y="3455067"/>
                  <a:pt x="473234" y="3452870"/>
                  <a:pt x="0" y="3447790"/>
                </a:cubicBezTo>
                <a:cubicBezTo>
                  <a:pt x="-11321" y="3255287"/>
                  <a:pt x="12049" y="2994480"/>
                  <a:pt x="0" y="2689276"/>
                </a:cubicBezTo>
                <a:cubicBezTo>
                  <a:pt x="-12049" y="2384072"/>
                  <a:pt x="-21281" y="2249408"/>
                  <a:pt x="0" y="1965240"/>
                </a:cubicBezTo>
                <a:cubicBezTo>
                  <a:pt x="21281" y="1681072"/>
                  <a:pt x="28138" y="1460704"/>
                  <a:pt x="0" y="1275682"/>
                </a:cubicBezTo>
                <a:cubicBezTo>
                  <a:pt x="-28138" y="1090660"/>
                  <a:pt x="-16999" y="898898"/>
                  <a:pt x="0" y="655080"/>
                </a:cubicBezTo>
                <a:cubicBezTo>
                  <a:pt x="16999" y="411262"/>
                  <a:pt x="3275" y="185869"/>
                  <a:pt x="0" y="0"/>
                </a:cubicBezTo>
                <a:close/>
              </a:path>
              <a:path w="4597053" h="3447790" stroke="0" extrusionOk="0">
                <a:moveTo>
                  <a:pt x="0" y="0"/>
                </a:moveTo>
                <a:cubicBezTo>
                  <a:pt x="219669" y="-10134"/>
                  <a:pt x="374352" y="1888"/>
                  <a:pt x="564781" y="0"/>
                </a:cubicBezTo>
                <a:cubicBezTo>
                  <a:pt x="755210" y="-1888"/>
                  <a:pt x="969760" y="-15657"/>
                  <a:pt x="1129562" y="0"/>
                </a:cubicBezTo>
                <a:cubicBezTo>
                  <a:pt x="1289364" y="15657"/>
                  <a:pt x="1550734" y="-14599"/>
                  <a:pt x="1832254" y="0"/>
                </a:cubicBezTo>
                <a:cubicBezTo>
                  <a:pt x="2113774" y="14599"/>
                  <a:pt x="2144253" y="9394"/>
                  <a:pt x="2443005" y="0"/>
                </a:cubicBezTo>
                <a:cubicBezTo>
                  <a:pt x="2741757" y="-9394"/>
                  <a:pt x="2905463" y="26961"/>
                  <a:pt x="3145698" y="0"/>
                </a:cubicBezTo>
                <a:cubicBezTo>
                  <a:pt x="3385933" y="-26961"/>
                  <a:pt x="3552576" y="23312"/>
                  <a:pt x="3710478" y="0"/>
                </a:cubicBezTo>
                <a:cubicBezTo>
                  <a:pt x="3868380" y="-23312"/>
                  <a:pt x="4214894" y="34524"/>
                  <a:pt x="4597053" y="0"/>
                </a:cubicBezTo>
                <a:cubicBezTo>
                  <a:pt x="4595306" y="143117"/>
                  <a:pt x="4571996" y="452117"/>
                  <a:pt x="4597053" y="586124"/>
                </a:cubicBezTo>
                <a:cubicBezTo>
                  <a:pt x="4622110" y="720131"/>
                  <a:pt x="4606018" y="962994"/>
                  <a:pt x="4597053" y="1206727"/>
                </a:cubicBezTo>
                <a:cubicBezTo>
                  <a:pt x="4588088" y="1450460"/>
                  <a:pt x="4604040" y="1589483"/>
                  <a:pt x="4597053" y="1896285"/>
                </a:cubicBezTo>
                <a:cubicBezTo>
                  <a:pt x="4590066" y="2203087"/>
                  <a:pt x="4622855" y="2358351"/>
                  <a:pt x="4597053" y="2516887"/>
                </a:cubicBezTo>
                <a:cubicBezTo>
                  <a:pt x="4571251" y="2675423"/>
                  <a:pt x="4607127" y="3199288"/>
                  <a:pt x="4597053" y="3447790"/>
                </a:cubicBezTo>
                <a:cubicBezTo>
                  <a:pt x="4419688" y="3478754"/>
                  <a:pt x="4106761" y="3438602"/>
                  <a:pt x="3894361" y="3447790"/>
                </a:cubicBezTo>
                <a:cubicBezTo>
                  <a:pt x="3681961" y="3456978"/>
                  <a:pt x="3427267" y="3460943"/>
                  <a:pt x="3283609" y="3447790"/>
                </a:cubicBezTo>
                <a:cubicBezTo>
                  <a:pt x="3139951" y="3434637"/>
                  <a:pt x="2821883" y="3413910"/>
                  <a:pt x="2534946" y="3447790"/>
                </a:cubicBezTo>
                <a:cubicBezTo>
                  <a:pt x="2248009" y="3481670"/>
                  <a:pt x="2102257" y="3461794"/>
                  <a:pt x="1970166" y="3447790"/>
                </a:cubicBezTo>
                <a:cubicBezTo>
                  <a:pt x="1838075" y="3433786"/>
                  <a:pt x="1487609" y="3419441"/>
                  <a:pt x="1267473" y="3447790"/>
                </a:cubicBezTo>
                <a:cubicBezTo>
                  <a:pt x="1047337" y="3476139"/>
                  <a:pt x="929835" y="3445079"/>
                  <a:pt x="610751" y="3447790"/>
                </a:cubicBezTo>
                <a:cubicBezTo>
                  <a:pt x="291667" y="3450501"/>
                  <a:pt x="139824" y="3473798"/>
                  <a:pt x="0" y="3447790"/>
                </a:cubicBezTo>
                <a:cubicBezTo>
                  <a:pt x="4879" y="3172131"/>
                  <a:pt x="6696" y="2986203"/>
                  <a:pt x="0" y="2861666"/>
                </a:cubicBezTo>
                <a:cubicBezTo>
                  <a:pt x="-6696" y="2737129"/>
                  <a:pt x="29100" y="2449567"/>
                  <a:pt x="0" y="2103152"/>
                </a:cubicBezTo>
                <a:cubicBezTo>
                  <a:pt x="-29100" y="1756737"/>
                  <a:pt x="-19113" y="1638004"/>
                  <a:pt x="0" y="1413594"/>
                </a:cubicBezTo>
                <a:cubicBezTo>
                  <a:pt x="19113" y="1189184"/>
                  <a:pt x="15863" y="1085443"/>
                  <a:pt x="0" y="758514"/>
                </a:cubicBezTo>
                <a:cubicBezTo>
                  <a:pt x="-15863" y="431585"/>
                  <a:pt x="37451" y="177998"/>
                  <a:pt x="0" y="0"/>
                </a:cubicBezTo>
                <a:close/>
              </a:path>
            </a:pathLst>
          </a:custGeom>
          <a:ln w="5715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8429777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1852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24E68A-5656-4EC6-9A5D-07969275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Moinho de Vento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B45732-ED6B-439D-9E81-A708250EC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moagem de cereais, a energia que chega à base do moinho é utilizada para fazer rodar uma mó, que é uma pedra maciça esculpida em forma de anel cilíndrico achatado.</a:t>
            </a:r>
          </a:p>
        </p:txBody>
      </p:sp>
      <p:pic>
        <p:nvPicPr>
          <p:cNvPr id="5" name="Imagem 4" descr="Moinho de vento de metal&#10;&#10;Descrição gerada automaticamente com confiança média">
            <a:extLst>
              <a:ext uri="{FF2B5EF4-FFF2-40B4-BE49-F238E27FC236}">
                <a16:creationId xmlns:a16="http://schemas.microsoft.com/office/drawing/2014/main" id="{B66B7C1C-10A5-4A95-81AE-460CD15C8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227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695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B45732-ED6B-439D-9E81-A708250EC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4" y="292537"/>
            <a:ext cx="4243589" cy="2450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moagem do cereal é feita depositando o grão na folga existente na mó principal: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6B7C1C-10A5-4A95-81AE-460CD15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906" b="1690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5FA1099-C045-4F95-834A-C2E4FC95E452}"/>
              </a:ext>
            </a:extLst>
          </p:cNvPr>
          <p:cNvSpPr/>
          <p:nvPr/>
        </p:nvSpPr>
        <p:spPr>
          <a:xfrm>
            <a:off x="393994" y="2267211"/>
            <a:ext cx="3914959" cy="6513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E501878-CE0A-4F2C-A5F4-797D41D0EDF3}"/>
              </a:ext>
            </a:extLst>
          </p:cNvPr>
          <p:cNvSpPr txBox="1">
            <a:spLocks/>
          </p:cNvSpPr>
          <p:nvPr/>
        </p:nvSpPr>
        <p:spPr>
          <a:xfrm>
            <a:off x="392469" y="2131578"/>
            <a:ext cx="4243589" cy="3659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rotação fricciona os grãos esmagando-os repetidamente até que se transformem em farinha, sendo assim, transferidos para o olho do moinho.</a:t>
            </a:r>
          </a:p>
        </p:txBody>
      </p:sp>
    </p:spTree>
    <p:extLst>
      <p:ext uri="{BB962C8B-B14F-4D97-AF65-F5344CB8AC3E}">
        <p14:creationId xmlns:p14="http://schemas.microsoft.com/office/powerpoint/2010/main" val="403996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FA1099-C045-4F95-834A-C2E4FC95E452}"/>
              </a:ext>
            </a:extLst>
          </p:cNvPr>
          <p:cNvSpPr/>
          <p:nvPr/>
        </p:nvSpPr>
        <p:spPr>
          <a:xfrm>
            <a:off x="393994" y="2267211"/>
            <a:ext cx="3914959" cy="6513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B45732-ED6B-439D-9E81-A708250EC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47" y="249608"/>
            <a:ext cx="4916183" cy="63587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cereal em grão é depositado numa caixa com fundo em cone ou pirâmide invertida, denominada tegão, à qual se liga uma calha ou quelha que conduz o grão para o olho do moinho e o deposita na folga de uma segunda mó.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6B7C1C-10A5-4A95-81AE-460CD15C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126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178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1FB4B-BDCD-442E-B081-4DD17BDC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F52A75-FE57-4779-A3E1-BD04CCCF9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err="1">
                <a:hlinkClick r:id="rId2"/>
              </a:rPr>
              <a:t>www.spf.pt</a:t>
            </a:r>
            <a:r>
              <a:rPr lang="pt-BR" dirty="0">
                <a:hlinkClick r:id="rId2"/>
              </a:rPr>
              <a:t>/magazines/</a:t>
            </a:r>
            <a:r>
              <a:rPr lang="pt-BR" dirty="0" err="1">
                <a:hlinkClick r:id="rId2"/>
              </a:rPr>
              <a:t>GFIS</a:t>
            </a:r>
            <a:r>
              <a:rPr lang="pt-BR" dirty="0">
                <a:hlinkClick r:id="rId2"/>
              </a:rPr>
              <a:t>/110/</a:t>
            </a:r>
            <a:r>
              <a:rPr lang="pt-BR" dirty="0" err="1">
                <a:hlinkClick r:id="rId2"/>
              </a:rPr>
              <a:t>article</a:t>
            </a:r>
            <a:r>
              <a:rPr lang="pt-BR" dirty="0">
                <a:hlinkClick r:id="rId2"/>
              </a:rPr>
              <a:t>/875/</a:t>
            </a:r>
            <a:r>
              <a:rPr lang="pt-BR" dirty="0" err="1">
                <a:hlinkClick r:id="rId2"/>
              </a:rPr>
              <a:t>pdf</a:t>
            </a:r>
            <a:endParaRPr lang="pt-BR" dirty="0"/>
          </a:p>
          <a:p>
            <a:pPr marL="0" indent="0">
              <a:buNone/>
            </a:pPr>
            <a:r>
              <a:rPr lang="pt-BR" dirty="0">
                <a:hlinkClick r:id="rId3"/>
              </a:rPr>
              <a:t>https://</a:t>
            </a:r>
            <a:r>
              <a:rPr lang="pt-BR" dirty="0" err="1">
                <a:hlinkClick r:id="rId3"/>
              </a:rPr>
              <a:t>pxhere.com</a:t>
            </a:r>
            <a:r>
              <a:rPr lang="pt-BR" dirty="0">
                <a:hlinkClick r:id="rId3"/>
              </a:rPr>
              <a:t>/</a:t>
            </a:r>
            <a:r>
              <a:rPr lang="pt-BR" dirty="0" err="1">
                <a:hlinkClick r:id="rId3"/>
              </a:rPr>
              <a:t>pt</a:t>
            </a:r>
            <a:r>
              <a:rPr lang="pt-BR" dirty="0">
                <a:hlinkClick r:id="rId3"/>
              </a:rPr>
              <a:t>/</a:t>
            </a:r>
            <a:r>
              <a:rPr lang="pt-BR" dirty="0" err="1">
                <a:hlinkClick r:id="rId3"/>
              </a:rPr>
              <a:t>photo</a:t>
            </a:r>
            <a:r>
              <a:rPr lang="pt-BR" dirty="0">
                <a:hlinkClick r:id="rId3"/>
              </a:rPr>
              <a:t>/676209</a:t>
            </a:r>
            <a:r>
              <a:rPr lang="pt-BR" dirty="0"/>
              <a:t>		</a:t>
            </a:r>
          </a:p>
          <a:p>
            <a:pPr marL="0" indent="0">
              <a:buNone/>
            </a:pPr>
            <a:r>
              <a:rPr lang="pt-BR" dirty="0">
                <a:hlinkClick r:id="rId4"/>
              </a:rPr>
              <a:t>https://</a:t>
            </a:r>
            <a:r>
              <a:rPr lang="pt-BR" dirty="0" err="1">
                <a:hlinkClick r:id="rId4"/>
              </a:rPr>
              <a:t>pxhere.com</a:t>
            </a:r>
            <a:r>
              <a:rPr lang="pt-BR" dirty="0">
                <a:hlinkClick r:id="rId4"/>
              </a:rPr>
              <a:t>/</a:t>
            </a:r>
            <a:r>
              <a:rPr lang="pt-BR" dirty="0" err="1">
                <a:hlinkClick r:id="rId4"/>
              </a:rPr>
              <a:t>pt</a:t>
            </a:r>
            <a:r>
              <a:rPr lang="pt-BR" dirty="0">
                <a:hlinkClick r:id="rId4"/>
              </a:rPr>
              <a:t>/</a:t>
            </a:r>
            <a:r>
              <a:rPr lang="pt-BR" dirty="0" err="1">
                <a:hlinkClick r:id="rId4"/>
              </a:rPr>
              <a:t>photo</a:t>
            </a:r>
            <a:r>
              <a:rPr lang="pt-BR" dirty="0">
                <a:hlinkClick r:id="rId4"/>
              </a:rPr>
              <a:t>/598794</a:t>
            </a: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>
                <a:hlinkClick r:id="rId5"/>
              </a:rPr>
              <a:t>http://</a:t>
            </a:r>
            <a:r>
              <a:rPr lang="pt-BR" dirty="0" err="1">
                <a:hlinkClick r:id="rId5"/>
              </a:rPr>
              <a:t>www.patrimoniocultural.gov.pt</a:t>
            </a:r>
            <a:r>
              <a:rPr lang="pt-BR" dirty="0">
                <a:hlinkClick r:id="rId5"/>
              </a:rPr>
              <a:t>/</a:t>
            </a:r>
            <a:r>
              <a:rPr lang="pt-BR" dirty="0" err="1">
                <a:hlinkClick r:id="rId5"/>
              </a:rPr>
              <a:t>en</a:t>
            </a:r>
            <a:r>
              <a:rPr lang="pt-BR" dirty="0">
                <a:hlinkClick r:id="rId5"/>
              </a:rPr>
              <a:t>/</a:t>
            </a:r>
            <a:r>
              <a:rPr lang="pt-BR" dirty="0" err="1">
                <a:hlinkClick r:id="rId5"/>
              </a:rPr>
              <a:t>patrimonio</a:t>
            </a:r>
            <a:r>
              <a:rPr lang="pt-BR" dirty="0">
                <a:hlinkClick r:id="rId5"/>
              </a:rPr>
              <a:t>/</a:t>
            </a:r>
            <a:r>
              <a:rPr lang="pt-BR" dirty="0" err="1">
                <a:hlinkClick r:id="rId5"/>
              </a:rPr>
              <a:t>patrimonio-imovel</a:t>
            </a:r>
            <a:r>
              <a:rPr lang="pt-BR" dirty="0">
                <a:hlinkClick r:id="rId5"/>
              </a:rPr>
              <a:t>/pesquisa-do-</a:t>
            </a:r>
            <a:r>
              <a:rPr lang="pt-BR" dirty="0" err="1">
                <a:hlinkClick r:id="rId5"/>
              </a:rPr>
              <a:t>patrimonio</a:t>
            </a:r>
            <a:r>
              <a:rPr lang="pt-BR" dirty="0">
                <a:hlinkClick r:id="rId5"/>
              </a:rPr>
              <a:t>/classificado-ou-em-vias-de-</a:t>
            </a:r>
            <a:r>
              <a:rPr lang="pt-BR" dirty="0" err="1">
                <a:hlinkClick r:id="rId5"/>
              </a:rPr>
              <a:t>classificacao</a:t>
            </a:r>
            <a:r>
              <a:rPr lang="pt-BR" dirty="0">
                <a:hlinkClick r:id="rId5"/>
              </a:rPr>
              <a:t>/geral/</a:t>
            </a:r>
            <a:r>
              <a:rPr lang="pt-BR" dirty="0" err="1">
                <a:hlinkClick r:id="rId5"/>
              </a:rPr>
              <a:t>view</a:t>
            </a:r>
            <a:r>
              <a:rPr lang="pt-BR" dirty="0">
                <a:hlinkClick r:id="rId5"/>
              </a:rPr>
              <a:t>/14475466</a:t>
            </a: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>
                <a:hlinkClick r:id="rId6"/>
              </a:rPr>
              <a:t>https://</a:t>
            </a:r>
            <a:r>
              <a:rPr lang="pt-BR" dirty="0" err="1">
                <a:hlinkClick r:id="rId6"/>
              </a:rPr>
              <a:t>pixabay.com</a:t>
            </a:r>
            <a:r>
              <a:rPr lang="pt-BR" dirty="0">
                <a:hlinkClick r:id="rId6"/>
              </a:rPr>
              <a:t>/</a:t>
            </a:r>
            <a:r>
              <a:rPr lang="pt-BR" dirty="0" err="1">
                <a:hlinkClick r:id="rId6"/>
              </a:rPr>
              <a:t>pt</a:t>
            </a:r>
            <a:r>
              <a:rPr lang="pt-BR" dirty="0">
                <a:hlinkClick r:id="rId6"/>
              </a:rPr>
              <a:t>/</a:t>
            </a:r>
            <a:r>
              <a:rPr lang="pt-BR" dirty="0" err="1">
                <a:hlinkClick r:id="rId6"/>
              </a:rPr>
              <a:t>photos</a:t>
            </a:r>
            <a:r>
              <a:rPr lang="pt-BR" dirty="0">
                <a:hlinkClick r:id="rId6"/>
              </a:rPr>
              <a:t>/</a:t>
            </a:r>
            <a:r>
              <a:rPr lang="pt-BR" dirty="0" err="1">
                <a:hlinkClick r:id="rId6"/>
              </a:rPr>
              <a:t>farinha-moinho-m%c3%b3-pedra-1328897</a:t>
            </a:r>
            <a:r>
              <a:rPr lang="pt-BR" dirty="0">
                <a:hlinkClick r:id="rId6"/>
              </a:rPr>
              <a:t>/</a:t>
            </a:r>
            <a:r>
              <a:rPr lang="pt-BR" dirty="0"/>
              <a:t>	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620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3CBAE41AA6D4A926236908D60E34B" ma:contentTypeVersion="10" ma:contentTypeDescription="Create a new document." ma:contentTypeScope="" ma:versionID="5ae28bc9145ebaef2fe174b27d30b014">
  <xsd:schema xmlns:xsd="http://www.w3.org/2001/XMLSchema" xmlns:xs="http://www.w3.org/2001/XMLSchema" xmlns:p="http://schemas.microsoft.com/office/2006/metadata/properties" xmlns:ns3="b8b3327d-4ea9-467e-ac90-65ecfb8cffb0" targetNamespace="http://schemas.microsoft.com/office/2006/metadata/properties" ma:root="true" ma:fieldsID="7ee5ed988d34a43f28bc543262be8e18" ns3:_="">
    <xsd:import namespace="b8b3327d-4ea9-467e-ac90-65ecfb8cff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3327d-4ea9-467e-ac90-65ecfb8cff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77F579-EAFA-4410-929E-C98139E33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31324-A82E-468E-958A-8F51E5E665DF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b8b3327d-4ea9-467e-ac90-65ecfb8cffb0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1D4A88-4D9B-4FAC-87A6-DBA5F973D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b3327d-4ea9-467e-ac90-65ecfb8c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232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Moinho de Vento</vt:lpstr>
      <vt:lpstr>Moinho de Vento</vt:lpstr>
      <vt:lpstr>Apresentação do PowerPoint</vt:lpstr>
      <vt:lpstr>Apresentação do PowerPoint</vt:lpstr>
      <vt:lpstr>Referências: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QUINTINO SILVA</dc:creator>
  <cp:lastModifiedBy>VITOR QUINTINO SILVA</cp:lastModifiedBy>
  <cp:revision>1</cp:revision>
  <dcterms:created xsi:type="dcterms:W3CDTF">2022-03-27T15:26:59Z</dcterms:created>
  <dcterms:modified xsi:type="dcterms:W3CDTF">2022-04-01T00:13:58Z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0x0101009303CBAE41AA6D4A926236908D60E34B</vt:lpwstr>
  </property>
</Properties>
</file>