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E632F61-D273-427D-A4F3-B433946A1BDA}">
          <p14:sldIdLst>
            <p14:sldId id="256"/>
            <p14:sldId id="257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47862-6177-46B9-866D-6AD7C74A3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330774"/>
            <a:ext cx="8361229" cy="2098226"/>
          </a:xfrm>
        </p:spPr>
        <p:txBody>
          <a:bodyPr/>
          <a:lstStyle/>
          <a:p>
            <a:r>
              <a:rPr lang="pt-BR" dirty="0"/>
              <a:t>Silo/paiol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FD6180-F02D-44CF-B445-B59B339DD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/>
          <a:lstStyle/>
          <a:p>
            <a:r>
              <a:rPr lang="pt-BR" dirty="0"/>
              <a:t>Nome: Maria Rita Pinho        28/03/2022</a:t>
            </a:r>
          </a:p>
          <a:p>
            <a:r>
              <a:rPr lang="pt-BR" dirty="0"/>
              <a:t>Professor: Benedito José Santos          1°biologicas</a:t>
            </a:r>
          </a:p>
        </p:txBody>
      </p:sp>
    </p:spTree>
    <p:extLst>
      <p:ext uri="{BB962C8B-B14F-4D97-AF65-F5344CB8AC3E}">
        <p14:creationId xmlns:p14="http://schemas.microsoft.com/office/powerpoint/2010/main" val="71376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9F654-0657-4ABD-8583-BA02DB47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O que é um silo?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E4AA-024F-412C-9CE6-6D7254FC2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83026"/>
            <a:ext cx="4355019" cy="506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   </a:t>
            </a:r>
            <a:r>
              <a:rPr lang="pt-BR" sz="2800" dirty="0"/>
              <a:t>Os</a:t>
            </a:r>
            <a:r>
              <a:rPr lang="pt-BR" sz="2400" dirty="0"/>
              <a:t> </a:t>
            </a:r>
            <a:r>
              <a:rPr lang="pt-BR" sz="2800" dirty="0"/>
              <a:t>silos</a:t>
            </a:r>
            <a:r>
              <a:rPr lang="pt-BR" sz="2400" dirty="0"/>
              <a:t> </a:t>
            </a:r>
            <a:r>
              <a:rPr lang="pt-BR" sz="2800" dirty="0"/>
              <a:t>são</a:t>
            </a:r>
            <a:r>
              <a:rPr lang="pt-BR" sz="2400" dirty="0"/>
              <a:t> </a:t>
            </a:r>
            <a:r>
              <a:rPr lang="pt-BR" sz="2800" dirty="0"/>
              <a:t>estruturas</a:t>
            </a:r>
            <a:r>
              <a:rPr lang="pt-BR" sz="2400" dirty="0"/>
              <a:t> </a:t>
            </a:r>
            <a:r>
              <a:rPr lang="pt-BR" sz="2800" dirty="0"/>
              <a:t>para</a:t>
            </a:r>
            <a:r>
              <a:rPr lang="pt-BR" sz="2400" dirty="0"/>
              <a:t> </a:t>
            </a:r>
            <a:r>
              <a:rPr lang="pt-BR" sz="2800" dirty="0"/>
              <a:t>a</a:t>
            </a:r>
            <a:r>
              <a:rPr lang="pt-BR" sz="2400" dirty="0"/>
              <a:t> </a:t>
            </a:r>
            <a:r>
              <a:rPr lang="pt-BR" sz="2800" dirty="0"/>
              <a:t>armazenagem</a:t>
            </a:r>
            <a:r>
              <a:rPr lang="pt-BR" sz="2400" dirty="0"/>
              <a:t> </a:t>
            </a:r>
            <a:r>
              <a:rPr lang="pt-BR" sz="2800" dirty="0"/>
              <a:t>de</a:t>
            </a:r>
            <a:r>
              <a:rPr lang="pt-BR" sz="2400" dirty="0"/>
              <a:t> </a:t>
            </a:r>
            <a:r>
              <a:rPr lang="pt-BR" sz="2800" dirty="0"/>
              <a:t>produtos</a:t>
            </a:r>
            <a:r>
              <a:rPr lang="pt-BR" sz="2400" dirty="0"/>
              <a:t> </a:t>
            </a:r>
            <a:r>
              <a:rPr lang="pt-BR" sz="2800" dirty="0"/>
              <a:t>agrícolas</a:t>
            </a:r>
            <a:r>
              <a:rPr lang="pt-BR" sz="2400" dirty="0"/>
              <a:t>. </a:t>
            </a:r>
            <a:r>
              <a:rPr lang="pt-BR" sz="2800" dirty="0"/>
              <a:t>Neles</a:t>
            </a:r>
            <a:r>
              <a:rPr lang="pt-BR" sz="2400" dirty="0"/>
              <a:t>, </a:t>
            </a:r>
            <a:r>
              <a:rPr lang="pt-BR" sz="2800" dirty="0"/>
              <a:t>a</a:t>
            </a:r>
            <a:r>
              <a:rPr lang="pt-BR" sz="2400" dirty="0"/>
              <a:t> </a:t>
            </a:r>
            <a:r>
              <a:rPr lang="pt-BR" sz="2800" dirty="0"/>
              <a:t>produção</a:t>
            </a:r>
            <a:r>
              <a:rPr lang="pt-BR" sz="2400" dirty="0"/>
              <a:t> </a:t>
            </a:r>
            <a:r>
              <a:rPr lang="pt-BR" sz="2800" dirty="0"/>
              <a:t>pode</a:t>
            </a:r>
            <a:r>
              <a:rPr lang="pt-BR" sz="2400" dirty="0"/>
              <a:t> </a:t>
            </a:r>
            <a:r>
              <a:rPr lang="pt-BR" sz="2800" dirty="0"/>
              <a:t>ser</a:t>
            </a:r>
            <a:r>
              <a:rPr lang="pt-BR" sz="2400" dirty="0"/>
              <a:t> </a:t>
            </a:r>
            <a:r>
              <a:rPr lang="pt-BR" sz="2800" dirty="0"/>
              <a:t>depositada</a:t>
            </a:r>
            <a:r>
              <a:rPr lang="pt-BR" sz="2400" dirty="0"/>
              <a:t> </a:t>
            </a:r>
            <a:r>
              <a:rPr lang="pt-BR" sz="2800" dirty="0"/>
              <a:t>em</a:t>
            </a:r>
            <a:r>
              <a:rPr lang="pt-BR" sz="2400" dirty="0"/>
              <a:t> </a:t>
            </a:r>
            <a:r>
              <a:rPr lang="pt-BR" sz="2800" dirty="0"/>
              <a:t>seu</a:t>
            </a:r>
            <a:r>
              <a:rPr lang="pt-BR" sz="2400" dirty="0"/>
              <a:t> </a:t>
            </a:r>
            <a:r>
              <a:rPr lang="pt-BR" sz="2800" dirty="0"/>
              <a:t>estado</a:t>
            </a:r>
            <a:r>
              <a:rPr lang="pt-BR" sz="2400" dirty="0"/>
              <a:t> </a:t>
            </a:r>
            <a:r>
              <a:rPr lang="pt-BR" sz="2800" dirty="0"/>
              <a:t>natural</a:t>
            </a:r>
            <a:r>
              <a:rPr lang="pt-BR" sz="2400" dirty="0"/>
              <a:t> </a:t>
            </a:r>
            <a:r>
              <a:rPr lang="pt-BR" sz="2800" dirty="0"/>
              <a:t>sem</a:t>
            </a:r>
            <a:r>
              <a:rPr lang="pt-BR" sz="2400" dirty="0"/>
              <a:t> </a:t>
            </a:r>
            <a:r>
              <a:rPr lang="pt-BR" sz="2800" dirty="0"/>
              <a:t>a</a:t>
            </a:r>
            <a:r>
              <a:rPr lang="pt-BR" sz="2400" dirty="0"/>
              <a:t> </a:t>
            </a:r>
            <a:r>
              <a:rPr lang="pt-BR" sz="2800" dirty="0"/>
              <a:t>utilização</a:t>
            </a:r>
            <a:r>
              <a:rPr lang="pt-BR" sz="2400" dirty="0"/>
              <a:t> </a:t>
            </a:r>
            <a:r>
              <a:rPr lang="pt-BR" sz="2800" dirty="0"/>
              <a:t>de</a:t>
            </a:r>
            <a:r>
              <a:rPr lang="pt-BR" sz="2400" dirty="0"/>
              <a:t> </a:t>
            </a:r>
            <a:r>
              <a:rPr lang="pt-BR" sz="2800" dirty="0"/>
              <a:t>sacos</a:t>
            </a:r>
            <a:r>
              <a:rPr lang="pt-BR" sz="2400" dirty="0"/>
              <a:t>. </a:t>
            </a:r>
            <a:r>
              <a:rPr lang="pt-BR" sz="2800" dirty="0"/>
              <a:t>Essas</a:t>
            </a:r>
            <a:r>
              <a:rPr lang="pt-BR" sz="2400" dirty="0"/>
              <a:t> </a:t>
            </a:r>
            <a:r>
              <a:rPr lang="pt-BR" sz="2800" dirty="0"/>
              <a:t>construções</a:t>
            </a:r>
            <a:r>
              <a:rPr lang="pt-BR" sz="2400" dirty="0"/>
              <a:t> </a:t>
            </a:r>
            <a:r>
              <a:rPr lang="pt-BR" sz="2800" dirty="0"/>
              <a:t>tem</a:t>
            </a:r>
            <a:r>
              <a:rPr lang="pt-BR" sz="2400" dirty="0"/>
              <a:t> </a:t>
            </a:r>
            <a:r>
              <a:rPr lang="pt-BR" sz="2800" dirty="0"/>
              <a:t>como</a:t>
            </a:r>
            <a:r>
              <a:rPr lang="pt-BR" sz="2400" dirty="0"/>
              <a:t> </a:t>
            </a:r>
            <a:r>
              <a:rPr lang="pt-BR" sz="2800" dirty="0"/>
              <a:t>objetivo</a:t>
            </a:r>
            <a:r>
              <a:rPr lang="pt-BR" sz="2400" dirty="0"/>
              <a:t>, </a:t>
            </a:r>
            <a:r>
              <a:rPr lang="pt-BR" sz="2800" dirty="0"/>
              <a:t>principalmente</a:t>
            </a:r>
            <a:r>
              <a:rPr lang="pt-BR" sz="2400" dirty="0"/>
              <a:t>, </a:t>
            </a:r>
            <a:r>
              <a:rPr lang="pt-BR" sz="2800" dirty="0"/>
              <a:t>o</a:t>
            </a:r>
            <a:r>
              <a:rPr lang="pt-BR" sz="2400" dirty="0"/>
              <a:t> </a:t>
            </a:r>
            <a:r>
              <a:rPr lang="pt-BR" sz="2800" dirty="0"/>
              <a:t>armazenamento </a:t>
            </a:r>
            <a:r>
              <a:rPr lang="pt-BR" sz="2400" dirty="0"/>
              <a:t>  </a:t>
            </a:r>
            <a:r>
              <a:rPr lang="pt-BR" sz="2800" dirty="0"/>
              <a:t>da</a:t>
            </a:r>
            <a:r>
              <a:rPr lang="pt-BR" sz="2400" dirty="0"/>
              <a:t> </a:t>
            </a:r>
            <a:r>
              <a:rPr lang="pt-BR" sz="2800" dirty="0"/>
              <a:t>colheita</a:t>
            </a:r>
            <a:r>
              <a:rPr lang="pt-BR" sz="2400" dirty="0"/>
              <a:t> </a:t>
            </a:r>
            <a:r>
              <a:rPr lang="pt-BR" sz="2800" dirty="0"/>
              <a:t>para</a:t>
            </a:r>
            <a:r>
              <a:rPr lang="pt-BR" sz="2400" dirty="0"/>
              <a:t> a </a:t>
            </a:r>
            <a:r>
              <a:rPr lang="pt-BR" sz="2800" dirty="0"/>
              <a:t>secagem</a:t>
            </a:r>
            <a:r>
              <a:rPr lang="pt-BR" sz="2400" dirty="0"/>
              <a:t>.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D753098-25CE-4A19-B525-5DD3D045C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5382" y="1110003"/>
            <a:ext cx="4851974" cy="4822001"/>
          </a:xfrm>
        </p:spPr>
      </p:pic>
    </p:spTree>
    <p:extLst>
      <p:ext uri="{BB962C8B-B14F-4D97-AF65-F5344CB8AC3E}">
        <p14:creationId xmlns:p14="http://schemas.microsoft.com/office/powerpoint/2010/main" val="92329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F6C60-3387-427A-86C3-4DBCF9DC2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4472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  O Paiol é um armazém mais utilizado por pequenos produtores rurais, como depósito de produtos provenientes da lavoura.</a:t>
            </a:r>
          </a:p>
          <a:p>
            <a:pPr marL="0" indent="0">
              <a:buNone/>
            </a:pPr>
            <a:r>
              <a:rPr lang="pt-BR" sz="2800" dirty="0"/>
              <a:t>  Já o silo é um armazém abundante, destinada a secagens de  grãos(sementes, cereais e forragens verdes).   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207E1A0-13C1-4358-A513-C8F58A2F95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4625" y="2590798"/>
            <a:ext cx="5031271" cy="3581402"/>
          </a:xfr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38D5DA0B-17C0-43AF-A3AF-F34B9D76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/>
              <a:t>Qual é a diferença entre silo e paiol?</a:t>
            </a:r>
          </a:p>
        </p:txBody>
      </p:sp>
    </p:spTree>
    <p:extLst>
      <p:ext uri="{BB962C8B-B14F-4D97-AF65-F5344CB8AC3E}">
        <p14:creationId xmlns:p14="http://schemas.microsoft.com/office/powerpoint/2010/main" val="59158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AC6C7-2117-4D88-AF70-246355D5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64600"/>
            <a:ext cx="9601200" cy="14859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-  (myfarm.com.br/logística-rural</a:t>
            </a:r>
            <a:r>
              <a:rPr lang="pt-BR" dirty="0">
                <a:latin typeface="Baskerville Old Face" panose="02020602080505020303" pitchFamily="18" charset="0"/>
              </a:rPr>
              <a:t>/)</a:t>
            </a:r>
            <a:br>
              <a:rPr lang="pt-BR" dirty="0">
                <a:latin typeface="Baskerville Old Face" panose="02020602080505020303" pitchFamily="18" charset="0"/>
              </a:rPr>
            </a:br>
            <a:br>
              <a:rPr lang="pt-BR" dirty="0"/>
            </a:br>
            <a:r>
              <a:rPr lang="pt-BR" dirty="0"/>
              <a:t>-  (agro20.com.br/)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DF6B44A-A621-4B22-AB1A-767A60BDC8A1}"/>
              </a:ext>
            </a:extLst>
          </p:cNvPr>
          <p:cNvSpPr/>
          <p:nvPr/>
        </p:nvSpPr>
        <p:spPr>
          <a:xfrm>
            <a:off x="3737514" y="50542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97C6F7-F440-48FD-BD7D-00A77CAEA593}"/>
              </a:ext>
            </a:extLst>
          </p:cNvPr>
          <p:cNvSpPr/>
          <p:nvPr/>
        </p:nvSpPr>
        <p:spPr>
          <a:xfrm>
            <a:off x="1777189" y="784220"/>
            <a:ext cx="431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REFERÊNCIAS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935761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TM10001105[[fn=Cortar]]</Template>
  <TotalTime>185</TotalTime>
  <Words>121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Baskerville Old Face</vt:lpstr>
      <vt:lpstr>Franklin Gothic Book</vt:lpstr>
      <vt:lpstr>Cortar</vt:lpstr>
      <vt:lpstr>Silo/paiol</vt:lpstr>
      <vt:lpstr>O que é um silo?</vt:lpstr>
      <vt:lpstr>Qual é a diferença entre silo e paiol?</vt:lpstr>
      <vt:lpstr>  -  (myfarm.com.br/logística-rural/)  -  (agro20.com.br/)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Silo/paiol</dc:title>
  <dc:creator>Arlinda Silva Pinho</dc:creator>
  <cp:lastModifiedBy>Arlinda Silva Pinho</cp:lastModifiedBy>
  <cp:revision>19</cp:revision>
  <dcterms:created xsi:type="dcterms:W3CDTF">2022-03-28T17:29:09Z</dcterms:created>
  <dcterms:modified xsi:type="dcterms:W3CDTF">2022-03-30T17:35:58Z</dcterms:modified>
</cp:coreProperties>
</file>