
<file path=[Content_Types].xml><?xml version="1.0" encoding="utf-8"?>
<Types xmlns="http://schemas.openxmlformats.org/package/2006/content-types"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6" r:id="rId1"/>
  </p:sldMasterIdLst>
  <p:notesMasterIdLst>
    <p:notesMasterId r:id="rId12"/>
  </p:notesMasterIdLst>
  <p:sldIdLst>
    <p:sldId id="256" r:id="rId2"/>
    <p:sldId id="257" r:id="rId3"/>
    <p:sldId id="262" r:id="rId4"/>
    <p:sldId id="259" r:id="rId5"/>
    <p:sldId id="266" r:id="rId6"/>
    <p:sldId id="282" r:id="rId7"/>
    <p:sldId id="273" r:id="rId8"/>
    <p:sldId id="258" r:id="rId9"/>
    <p:sldId id="268" r:id="rId10"/>
    <p:sldId id="260" r:id="rId11"/>
  </p:sldIdLst>
  <p:sldSz cx="9144000" cy="5143500" type="screen16x9"/>
  <p:notesSz cx="6858000" cy="9144000"/>
  <p:embeddedFontLst>
    <p:embeddedFont>
      <p:font typeface="Pacifico" panose="020B0604020202020204" charset="0"/>
      <p:regular r:id="rId13"/>
    </p:embeddedFont>
    <p:embeddedFont>
      <p:font typeface="Nunito Sans" panose="020B0604020202020204" charset="0"/>
      <p:regular r:id="rId14"/>
      <p:bold r:id="rId15"/>
      <p:italic r:id="rId16"/>
      <p:boldItalic r:id="rId17"/>
    </p:embeddedFont>
    <p:embeddedFont>
      <p:font typeface="Philosopher" panose="020B0604020202020204" charset="0"/>
      <p:regular r:id="rId18"/>
      <p:bold r:id="rId19"/>
      <p:italic r:id="rId20"/>
      <p:boldItalic r:id="rId21"/>
    </p:embeddedFont>
    <p:embeddedFont>
      <p:font typeface="Comfortaa Medium" panose="020B0604020202020204" charset="0"/>
      <p:regular r:id="rId22"/>
      <p:bold r:id="rId23"/>
    </p:embeddedFont>
    <p:embeddedFont>
      <p:font typeface="Nanum Gothic" panose="020B0604020202020204" charset="-127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7409B6-2B96-4C0A-BE89-D08EA0D49D11}">
  <a:tblStyle styleId="{287409B6-2B96-4C0A-BE89-D08EA0D49D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19963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324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215c7cc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215c7cc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12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53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e215c7ccae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e215c7ccae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92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59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e215c7ccae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e215c7ccae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90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e215c7ccae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3" name="Google Shape;1853;ge215c7ccae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646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e215c7cca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e215c7cca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499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e21d394b3e_7_2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e21d394b3e_7_2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187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e215c7cca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" name="Google Shape;1513;ge215c7cca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96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10800" y="539500"/>
            <a:ext cx="6735000" cy="34542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10800" y="3993725"/>
            <a:ext cx="6735000" cy="5967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06550" y="539525"/>
            <a:ext cx="504000" cy="4050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18333" y="811960"/>
            <a:ext cx="353771" cy="1836060"/>
            <a:chOff x="218333" y="583360"/>
            <a:chExt cx="353771" cy="1836060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218333" y="583360"/>
              <a:ext cx="353771" cy="540660"/>
              <a:chOff x="1527675" y="238125"/>
              <a:chExt cx="1357525" cy="2074675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218333" y="1231060"/>
              <a:ext cx="353771" cy="540660"/>
              <a:chOff x="1527675" y="238125"/>
              <a:chExt cx="1357525" cy="2074675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218333" y="1878760"/>
              <a:ext cx="353771" cy="540660"/>
              <a:chOff x="1527675" y="238125"/>
              <a:chExt cx="1357525" cy="2074675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Google Shape;38;p2"/>
          <p:cNvSpPr/>
          <p:nvPr/>
        </p:nvSpPr>
        <p:spPr>
          <a:xfrm>
            <a:off x="4025" y="3475"/>
            <a:ext cx="702900" cy="536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945800" y="539500"/>
            <a:ext cx="494100" cy="4050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8636867" y="2600713"/>
            <a:ext cx="353771" cy="1836060"/>
            <a:chOff x="218333" y="583360"/>
            <a:chExt cx="353771" cy="1836060"/>
          </a:xfrm>
        </p:grpSpPr>
        <p:grpSp>
          <p:nvGrpSpPr>
            <p:cNvPr id="41" name="Google Shape;41;p2"/>
            <p:cNvGrpSpPr/>
            <p:nvPr/>
          </p:nvGrpSpPr>
          <p:grpSpPr>
            <a:xfrm>
              <a:off x="218333" y="583360"/>
              <a:ext cx="353771" cy="540660"/>
              <a:chOff x="1527675" y="238125"/>
              <a:chExt cx="1357525" cy="2074675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218333" y="1231060"/>
              <a:ext cx="353771" cy="540660"/>
              <a:chOff x="1527675" y="238125"/>
              <a:chExt cx="1357525" cy="2074675"/>
            </a:xfrm>
          </p:grpSpPr>
          <p:sp>
            <p:nvSpPr>
              <p:cNvPr id="50" name="Google Shape;50;p2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218333" y="1878760"/>
              <a:ext cx="353771" cy="540660"/>
              <a:chOff x="1527675" y="238125"/>
              <a:chExt cx="1357525" cy="20746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Google Shape;65;p2"/>
          <p:cNvGrpSpPr/>
          <p:nvPr/>
        </p:nvGrpSpPr>
        <p:grpSpPr>
          <a:xfrm>
            <a:off x="7288300" y="4170360"/>
            <a:ext cx="503980" cy="252442"/>
            <a:chOff x="4202825" y="740925"/>
            <a:chExt cx="1546425" cy="774600"/>
          </a:xfrm>
        </p:grpSpPr>
        <p:sp>
          <p:nvSpPr>
            <p:cNvPr id="66" name="Google Shape;66;p2"/>
            <p:cNvSpPr/>
            <p:nvPr/>
          </p:nvSpPr>
          <p:spPr>
            <a:xfrm>
              <a:off x="4205625" y="740925"/>
              <a:ext cx="1543150" cy="167150"/>
            </a:xfrm>
            <a:custGeom>
              <a:avLst/>
              <a:gdLst/>
              <a:ahLst/>
              <a:cxnLst/>
              <a:rect l="l" t="t" r="r" b="b"/>
              <a:pathLst>
                <a:path w="61726" h="6686" extrusionOk="0">
                  <a:moveTo>
                    <a:pt x="49521" y="0"/>
                  </a:moveTo>
                  <a:lnTo>
                    <a:pt x="49077" y="19"/>
                  </a:lnTo>
                  <a:lnTo>
                    <a:pt x="48651" y="74"/>
                  </a:lnTo>
                  <a:lnTo>
                    <a:pt x="48207" y="149"/>
                  </a:lnTo>
                  <a:lnTo>
                    <a:pt x="47781" y="260"/>
                  </a:lnTo>
                  <a:lnTo>
                    <a:pt x="47373" y="371"/>
                  </a:lnTo>
                  <a:lnTo>
                    <a:pt x="46966" y="519"/>
                  </a:lnTo>
                  <a:lnTo>
                    <a:pt x="46558" y="686"/>
                  </a:lnTo>
                  <a:lnTo>
                    <a:pt x="46151" y="852"/>
                  </a:lnTo>
                  <a:lnTo>
                    <a:pt x="45762" y="1037"/>
                  </a:lnTo>
                  <a:lnTo>
                    <a:pt x="45355" y="1241"/>
                  </a:lnTo>
                  <a:lnTo>
                    <a:pt x="44595" y="1686"/>
                  </a:lnTo>
                  <a:lnTo>
                    <a:pt x="43817" y="2130"/>
                  </a:lnTo>
                  <a:lnTo>
                    <a:pt x="43058" y="2612"/>
                  </a:lnTo>
                  <a:lnTo>
                    <a:pt x="42299" y="3075"/>
                  </a:lnTo>
                  <a:lnTo>
                    <a:pt x="41521" y="3519"/>
                  </a:lnTo>
                  <a:lnTo>
                    <a:pt x="41132" y="3723"/>
                  </a:lnTo>
                  <a:lnTo>
                    <a:pt x="40743" y="3927"/>
                  </a:lnTo>
                  <a:lnTo>
                    <a:pt x="40354" y="4112"/>
                  </a:lnTo>
                  <a:lnTo>
                    <a:pt x="39947" y="4278"/>
                  </a:lnTo>
                  <a:lnTo>
                    <a:pt x="39539" y="4427"/>
                  </a:lnTo>
                  <a:lnTo>
                    <a:pt x="39132" y="4556"/>
                  </a:lnTo>
                  <a:lnTo>
                    <a:pt x="38725" y="4667"/>
                  </a:lnTo>
                  <a:lnTo>
                    <a:pt x="38299" y="4760"/>
                  </a:lnTo>
                  <a:lnTo>
                    <a:pt x="37873" y="4834"/>
                  </a:lnTo>
                  <a:lnTo>
                    <a:pt x="37447" y="4871"/>
                  </a:lnTo>
                  <a:lnTo>
                    <a:pt x="37002" y="4890"/>
                  </a:lnTo>
                  <a:lnTo>
                    <a:pt x="36539" y="4871"/>
                  </a:lnTo>
                  <a:lnTo>
                    <a:pt x="36317" y="4834"/>
                  </a:lnTo>
                  <a:lnTo>
                    <a:pt x="36076" y="4797"/>
                  </a:lnTo>
                  <a:lnTo>
                    <a:pt x="35873" y="4760"/>
                  </a:lnTo>
                  <a:lnTo>
                    <a:pt x="35669" y="4686"/>
                  </a:lnTo>
                  <a:lnTo>
                    <a:pt x="35465" y="4612"/>
                  </a:lnTo>
                  <a:lnTo>
                    <a:pt x="35261" y="4538"/>
                  </a:lnTo>
                  <a:lnTo>
                    <a:pt x="35095" y="4445"/>
                  </a:lnTo>
                  <a:lnTo>
                    <a:pt x="34909" y="4334"/>
                  </a:lnTo>
                  <a:lnTo>
                    <a:pt x="34576" y="4112"/>
                  </a:lnTo>
                  <a:lnTo>
                    <a:pt x="34261" y="3852"/>
                  </a:lnTo>
                  <a:lnTo>
                    <a:pt x="33965" y="3556"/>
                  </a:lnTo>
                  <a:lnTo>
                    <a:pt x="33669" y="3260"/>
                  </a:lnTo>
                  <a:lnTo>
                    <a:pt x="33113" y="2630"/>
                  </a:lnTo>
                  <a:lnTo>
                    <a:pt x="32539" y="2000"/>
                  </a:lnTo>
                  <a:lnTo>
                    <a:pt x="32243" y="1704"/>
                  </a:lnTo>
                  <a:lnTo>
                    <a:pt x="31928" y="1408"/>
                  </a:lnTo>
                  <a:lnTo>
                    <a:pt x="31594" y="1149"/>
                  </a:lnTo>
                  <a:lnTo>
                    <a:pt x="31243" y="908"/>
                  </a:lnTo>
                  <a:lnTo>
                    <a:pt x="30946" y="741"/>
                  </a:lnTo>
                  <a:lnTo>
                    <a:pt x="30631" y="612"/>
                  </a:lnTo>
                  <a:lnTo>
                    <a:pt x="30317" y="482"/>
                  </a:lnTo>
                  <a:lnTo>
                    <a:pt x="30002" y="371"/>
                  </a:lnTo>
                  <a:lnTo>
                    <a:pt x="29668" y="297"/>
                  </a:lnTo>
                  <a:lnTo>
                    <a:pt x="29354" y="223"/>
                  </a:lnTo>
                  <a:lnTo>
                    <a:pt x="29020" y="167"/>
                  </a:lnTo>
                  <a:lnTo>
                    <a:pt x="28687" y="130"/>
                  </a:lnTo>
                  <a:lnTo>
                    <a:pt x="28335" y="111"/>
                  </a:lnTo>
                  <a:lnTo>
                    <a:pt x="27668" y="111"/>
                  </a:lnTo>
                  <a:lnTo>
                    <a:pt x="27335" y="149"/>
                  </a:lnTo>
                  <a:lnTo>
                    <a:pt x="26983" y="167"/>
                  </a:lnTo>
                  <a:lnTo>
                    <a:pt x="26650" y="223"/>
                  </a:lnTo>
                  <a:lnTo>
                    <a:pt x="26002" y="334"/>
                  </a:lnTo>
                  <a:lnTo>
                    <a:pt x="25557" y="445"/>
                  </a:lnTo>
                  <a:lnTo>
                    <a:pt x="25113" y="556"/>
                  </a:lnTo>
                  <a:lnTo>
                    <a:pt x="24687" y="686"/>
                  </a:lnTo>
                  <a:lnTo>
                    <a:pt x="24261" y="834"/>
                  </a:lnTo>
                  <a:lnTo>
                    <a:pt x="23409" y="1149"/>
                  </a:lnTo>
                  <a:lnTo>
                    <a:pt x="22575" y="1482"/>
                  </a:lnTo>
                  <a:lnTo>
                    <a:pt x="20909" y="2186"/>
                  </a:lnTo>
                  <a:lnTo>
                    <a:pt x="20075" y="2501"/>
                  </a:lnTo>
                  <a:lnTo>
                    <a:pt x="19649" y="2649"/>
                  </a:lnTo>
                  <a:lnTo>
                    <a:pt x="19223" y="2797"/>
                  </a:lnTo>
                  <a:lnTo>
                    <a:pt x="18723" y="2945"/>
                  </a:lnTo>
                  <a:lnTo>
                    <a:pt x="18223" y="3056"/>
                  </a:lnTo>
                  <a:lnTo>
                    <a:pt x="17705" y="3167"/>
                  </a:lnTo>
                  <a:lnTo>
                    <a:pt x="17186" y="3223"/>
                  </a:lnTo>
                  <a:lnTo>
                    <a:pt x="16668" y="3260"/>
                  </a:lnTo>
                  <a:lnTo>
                    <a:pt x="16168" y="3241"/>
                  </a:lnTo>
                  <a:lnTo>
                    <a:pt x="15908" y="3223"/>
                  </a:lnTo>
                  <a:lnTo>
                    <a:pt x="15649" y="3186"/>
                  </a:lnTo>
                  <a:lnTo>
                    <a:pt x="15390" y="3149"/>
                  </a:lnTo>
                  <a:lnTo>
                    <a:pt x="15131" y="3075"/>
                  </a:lnTo>
                  <a:lnTo>
                    <a:pt x="14705" y="2964"/>
                  </a:lnTo>
                  <a:lnTo>
                    <a:pt x="14279" y="2797"/>
                  </a:lnTo>
                  <a:lnTo>
                    <a:pt x="13871" y="2630"/>
                  </a:lnTo>
                  <a:lnTo>
                    <a:pt x="13464" y="2426"/>
                  </a:lnTo>
                  <a:lnTo>
                    <a:pt x="12686" y="2000"/>
                  </a:lnTo>
                  <a:lnTo>
                    <a:pt x="11908" y="1556"/>
                  </a:lnTo>
                  <a:lnTo>
                    <a:pt x="11260" y="1204"/>
                  </a:lnTo>
                  <a:lnTo>
                    <a:pt x="10593" y="871"/>
                  </a:lnTo>
                  <a:lnTo>
                    <a:pt x="10241" y="723"/>
                  </a:lnTo>
                  <a:lnTo>
                    <a:pt x="9908" y="574"/>
                  </a:lnTo>
                  <a:lnTo>
                    <a:pt x="9556" y="445"/>
                  </a:lnTo>
                  <a:lnTo>
                    <a:pt x="9204" y="352"/>
                  </a:lnTo>
                  <a:lnTo>
                    <a:pt x="8852" y="260"/>
                  </a:lnTo>
                  <a:lnTo>
                    <a:pt x="8501" y="186"/>
                  </a:lnTo>
                  <a:lnTo>
                    <a:pt x="8149" y="149"/>
                  </a:lnTo>
                  <a:lnTo>
                    <a:pt x="7778" y="130"/>
                  </a:lnTo>
                  <a:lnTo>
                    <a:pt x="7426" y="149"/>
                  </a:lnTo>
                  <a:lnTo>
                    <a:pt x="7056" y="186"/>
                  </a:lnTo>
                  <a:lnTo>
                    <a:pt x="6686" y="278"/>
                  </a:lnTo>
                  <a:lnTo>
                    <a:pt x="6334" y="389"/>
                  </a:lnTo>
                  <a:lnTo>
                    <a:pt x="6019" y="537"/>
                  </a:lnTo>
                  <a:lnTo>
                    <a:pt x="5686" y="723"/>
                  </a:lnTo>
                  <a:lnTo>
                    <a:pt x="5352" y="945"/>
                  </a:lnTo>
                  <a:lnTo>
                    <a:pt x="5019" y="1204"/>
                  </a:lnTo>
                  <a:lnTo>
                    <a:pt x="4315" y="1741"/>
                  </a:lnTo>
                  <a:lnTo>
                    <a:pt x="3945" y="2019"/>
                  </a:lnTo>
                  <a:lnTo>
                    <a:pt x="3593" y="2297"/>
                  </a:lnTo>
                  <a:lnTo>
                    <a:pt x="3222" y="2538"/>
                  </a:lnTo>
                  <a:lnTo>
                    <a:pt x="2852" y="2760"/>
                  </a:lnTo>
                  <a:lnTo>
                    <a:pt x="2482" y="2945"/>
                  </a:lnTo>
                  <a:lnTo>
                    <a:pt x="2296" y="3019"/>
                  </a:lnTo>
                  <a:lnTo>
                    <a:pt x="2111" y="3075"/>
                  </a:lnTo>
                  <a:lnTo>
                    <a:pt x="1926" y="3130"/>
                  </a:lnTo>
                  <a:lnTo>
                    <a:pt x="1759" y="3167"/>
                  </a:lnTo>
                  <a:lnTo>
                    <a:pt x="1574" y="3186"/>
                  </a:lnTo>
                  <a:lnTo>
                    <a:pt x="1389" y="3186"/>
                  </a:lnTo>
                  <a:lnTo>
                    <a:pt x="1222" y="3167"/>
                  </a:lnTo>
                  <a:lnTo>
                    <a:pt x="1037" y="3130"/>
                  </a:lnTo>
                  <a:lnTo>
                    <a:pt x="870" y="3075"/>
                  </a:lnTo>
                  <a:lnTo>
                    <a:pt x="704" y="2982"/>
                  </a:lnTo>
                  <a:lnTo>
                    <a:pt x="574" y="2926"/>
                  </a:lnTo>
                  <a:lnTo>
                    <a:pt x="444" y="2908"/>
                  </a:lnTo>
                  <a:lnTo>
                    <a:pt x="333" y="2908"/>
                  </a:lnTo>
                  <a:lnTo>
                    <a:pt x="241" y="2945"/>
                  </a:lnTo>
                  <a:lnTo>
                    <a:pt x="167" y="2982"/>
                  </a:lnTo>
                  <a:lnTo>
                    <a:pt x="93" y="3056"/>
                  </a:lnTo>
                  <a:lnTo>
                    <a:pt x="56" y="3130"/>
                  </a:lnTo>
                  <a:lnTo>
                    <a:pt x="19" y="3223"/>
                  </a:lnTo>
                  <a:lnTo>
                    <a:pt x="0" y="3334"/>
                  </a:lnTo>
                  <a:lnTo>
                    <a:pt x="0" y="3445"/>
                  </a:lnTo>
                  <a:lnTo>
                    <a:pt x="0" y="3556"/>
                  </a:lnTo>
                  <a:lnTo>
                    <a:pt x="37" y="3649"/>
                  </a:lnTo>
                  <a:lnTo>
                    <a:pt x="93" y="3760"/>
                  </a:lnTo>
                  <a:lnTo>
                    <a:pt x="167" y="3852"/>
                  </a:lnTo>
                  <a:lnTo>
                    <a:pt x="259" y="3945"/>
                  </a:lnTo>
                  <a:lnTo>
                    <a:pt x="370" y="4019"/>
                  </a:lnTo>
                  <a:lnTo>
                    <a:pt x="667" y="4167"/>
                  </a:lnTo>
                  <a:lnTo>
                    <a:pt x="963" y="4260"/>
                  </a:lnTo>
                  <a:lnTo>
                    <a:pt x="1241" y="4315"/>
                  </a:lnTo>
                  <a:lnTo>
                    <a:pt x="1519" y="4334"/>
                  </a:lnTo>
                  <a:lnTo>
                    <a:pt x="1796" y="4334"/>
                  </a:lnTo>
                  <a:lnTo>
                    <a:pt x="2074" y="4297"/>
                  </a:lnTo>
                  <a:lnTo>
                    <a:pt x="2352" y="4241"/>
                  </a:lnTo>
                  <a:lnTo>
                    <a:pt x="2630" y="4149"/>
                  </a:lnTo>
                  <a:lnTo>
                    <a:pt x="2889" y="4038"/>
                  </a:lnTo>
                  <a:lnTo>
                    <a:pt x="3148" y="3908"/>
                  </a:lnTo>
                  <a:lnTo>
                    <a:pt x="3408" y="3778"/>
                  </a:lnTo>
                  <a:lnTo>
                    <a:pt x="3667" y="3612"/>
                  </a:lnTo>
                  <a:lnTo>
                    <a:pt x="4167" y="3278"/>
                  </a:lnTo>
                  <a:lnTo>
                    <a:pt x="4648" y="2926"/>
                  </a:lnTo>
                  <a:lnTo>
                    <a:pt x="5204" y="2501"/>
                  </a:lnTo>
                  <a:lnTo>
                    <a:pt x="5778" y="2075"/>
                  </a:lnTo>
                  <a:lnTo>
                    <a:pt x="6093" y="1871"/>
                  </a:lnTo>
                  <a:lnTo>
                    <a:pt x="6389" y="1704"/>
                  </a:lnTo>
                  <a:lnTo>
                    <a:pt x="6723" y="1537"/>
                  </a:lnTo>
                  <a:lnTo>
                    <a:pt x="7037" y="1408"/>
                  </a:lnTo>
                  <a:lnTo>
                    <a:pt x="7297" y="1352"/>
                  </a:lnTo>
                  <a:lnTo>
                    <a:pt x="7537" y="1297"/>
                  </a:lnTo>
                  <a:lnTo>
                    <a:pt x="7778" y="1278"/>
                  </a:lnTo>
                  <a:lnTo>
                    <a:pt x="8019" y="1260"/>
                  </a:lnTo>
                  <a:lnTo>
                    <a:pt x="8241" y="1278"/>
                  </a:lnTo>
                  <a:lnTo>
                    <a:pt x="8482" y="1297"/>
                  </a:lnTo>
                  <a:lnTo>
                    <a:pt x="8723" y="1334"/>
                  </a:lnTo>
                  <a:lnTo>
                    <a:pt x="8964" y="1389"/>
                  </a:lnTo>
                  <a:lnTo>
                    <a:pt x="9186" y="1463"/>
                  </a:lnTo>
                  <a:lnTo>
                    <a:pt x="9426" y="1537"/>
                  </a:lnTo>
                  <a:lnTo>
                    <a:pt x="9871" y="1723"/>
                  </a:lnTo>
                  <a:lnTo>
                    <a:pt x="10315" y="1926"/>
                  </a:lnTo>
                  <a:lnTo>
                    <a:pt x="10760" y="2149"/>
                  </a:lnTo>
                  <a:lnTo>
                    <a:pt x="11445" y="2519"/>
                  </a:lnTo>
                  <a:lnTo>
                    <a:pt x="12149" y="2908"/>
                  </a:lnTo>
                  <a:lnTo>
                    <a:pt x="12834" y="3278"/>
                  </a:lnTo>
                  <a:lnTo>
                    <a:pt x="13556" y="3612"/>
                  </a:lnTo>
                  <a:lnTo>
                    <a:pt x="13908" y="3778"/>
                  </a:lnTo>
                  <a:lnTo>
                    <a:pt x="14260" y="3927"/>
                  </a:lnTo>
                  <a:lnTo>
                    <a:pt x="14631" y="4038"/>
                  </a:lnTo>
                  <a:lnTo>
                    <a:pt x="15001" y="4167"/>
                  </a:lnTo>
                  <a:lnTo>
                    <a:pt x="15390" y="4241"/>
                  </a:lnTo>
                  <a:lnTo>
                    <a:pt x="15779" y="4315"/>
                  </a:lnTo>
                  <a:lnTo>
                    <a:pt x="16186" y="4371"/>
                  </a:lnTo>
                  <a:lnTo>
                    <a:pt x="16594" y="4390"/>
                  </a:lnTo>
                  <a:lnTo>
                    <a:pt x="17057" y="4390"/>
                  </a:lnTo>
                  <a:lnTo>
                    <a:pt x="17538" y="4352"/>
                  </a:lnTo>
                  <a:lnTo>
                    <a:pt x="18001" y="4297"/>
                  </a:lnTo>
                  <a:lnTo>
                    <a:pt x="18483" y="4223"/>
                  </a:lnTo>
                  <a:lnTo>
                    <a:pt x="18927" y="4112"/>
                  </a:lnTo>
                  <a:lnTo>
                    <a:pt x="19390" y="3982"/>
                  </a:lnTo>
                  <a:lnTo>
                    <a:pt x="19853" y="3852"/>
                  </a:lnTo>
                  <a:lnTo>
                    <a:pt x="20298" y="3704"/>
                  </a:lnTo>
                  <a:lnTo>
                    <a:pt x="21186" y="3371"/>
                  </a:lnTo>
                  <a:lnTo>
                    <a:pt x="22075" y="3001"/>
                  </a:lnTo>
                  <a:lnTo>
                    <a:pt x="22946" y="2630"/>
                  </a:lnTo>
                  <a:lnTo>
                    <a:pt x="23816" y="2278"/>
                  </a:lnTo>
                  <a:lnTo>
                    <a:pt x="24650" y="1945"/>
                  </a:lnTo>
                  <a:lnTo>
                    <a:pt x="25094" y="1797"/>
                  </a:lnTo>
                  <a:lnTo>
                    <a:pt x="25539" y="1667"/>
                  </a:lnTo>
                  <a:lnTo>
                    <a:pt x="25983" y="1537"/>
                  </a:lnTo>
                  <a:lnTo>
                    <a:pt x="26446" y="1426"/>
                  </a:lnTo>
                  <a:lnTo>
                    <a:pt x="26909" y="1334"/>
                  </a:lnTo>
                  <a:lnTo>
                    <a:pt x="27391" y="1260"/>
                  </a:lnTo>
                  <a:lnTo>
                    <a:pt x="27854" y="1223"/>
                  </a:lnTo>
                  <a:lnTo>
                    <a:pt x="28316" y="1223"/>
                  </a:lnTo>
                  <a:lnTo>
                    <a:pt x="28779" y="1241"/>
                  </a:lnTo>
                  <a:lnTo>
                    <a:pt x="29224" y="1297"/>
                  </a:lnTo>
                  <a:lnTo>
                    <a:pt x="29668" y="1408"/>
                  </a:lnTo>
                  <a:lnTo>
                    <a:pt x="29891" y="1463"/>
                  </a:lnTo>
                  <a:lnTo>
                    <a:pt x="30113" y="1537"/>
                  </a:lnTo>
                  <a:lnTo>
                    <a:pt x="30317" y="1630"/>
                  </a:lnTo>
                  <a:lnTo>
                    <a:pt x="30520" y="1741"/>
                  </a:lnTo>
                  <a:lnTo>
                    <a:pt x="30724" y="1852"/>
                  </a:lnTo>
                  <a:lnTo>
                    <a:pt x="30928" y="1982"/>
                  </a:lnTo>
                  <a:lnTo>
                    <a:pt x="31113" y="2112"/>
                  </a:lnTo>
                  <a:lnTo>
                    <a:pt x="31298" y="2260"/>
                  </a:lnTo>
                  <a:lnTo>
                    <a:pt x="31632" y="2556"/>
                  </a:lnTo>
                  <a:lnTo>
                    <a:pt x="31946" y="2908"/>
                  </a:lnTo>
                  <a:lnTo>
                    <a:pt x="32243" y="3260"/>
                  </a:lnTo>
                  <a:lnTo>
                    <a:pt x="32817" y="3964"/>
                  </a:lnTo>
                  <a:lnTo>
                    <a:pt x="33132" y="4315"/>
                  </a:lnTo>
                  <a:lnTo>
                    <a:pt x="33446" y="4630"/>
                  </a:lnTo>
                  <a:lnTo>
                    <a:pt x="33724" y="4871"/>
                  </a:lnTo>
                  <a:lnTo>
                    <a:pt x="34002" y="5075"/>
                  </a:lnTo>
                  <a:lnTo>
                    <a:pt x="34280" y="5260"/>
                  </a:lnTo>
                  <a:lnTo>
                    <a:pt x="34576" y="5427"/>
                  </a:lnTo>
                  <a:lnTo>
                    <a:pt x="34891" y="5575"/>
                  </a:lnTo>
                  <a:lnTo>
                    <a:pt x="35206" y="5704"/>
                  </a:lnTo>
                  <a:lnTo>
                    <a:pt x="35539" y="5816"/>
                  </a:lnTo>
                  <a:lnTo>
                    <a:pt x="35873" y="5908"/>
                  </a:lnTo>
                  <a:lnTo>
                    <a:pt x="36335" y="5982"/>
                  </a:lnTo>
                  <a:lnTo>
                    <a:pt x="36798" y="6038"/>
                  </a:lnTo>
                  <a:lnTo>
                    <a:pt x="37243" y="6056"/>
                  </a:lnTo>
                  <a:lnTo>
                    <a:pt x="37687" y="6038"/>
                  </a:lnTo>
                  <a:lnTo>
                    <a:pt x="38132" y="6001"/>
                  </a:lnTo>
                  <a:lnTo>
                    <a:pt x="38558" y="5927"/>
                  </a:lnTo>
                  <a:lnTo>
                    <a:pt x="38984" y="5834"/>
                  </a:lnTo>
                  <a:lnTo>
                    <a:pt x="39391" y="5723"/>
                  </a:lnTo>
                  <a:lnTo>
                    <a:pt x="39799" y="5575"/>
                  </a:lnTo>
                  <a:lnTo>
                    <a:pt x="40206" y="5427"/>
                  </a:lnTo>
                  <a:lnTo>
                    <a:pt x="40614" y="5260"/>
                  </a:lnTo>
                  <a:lnTo>
                    <a:pt x="41021" y="5075"/>
                  </a:lnTo>
                  <a:lnTo>
                    <a:pt x="41410" y="4871"/>
                  </a:lnTo>
                  <a:lnTo>
                    <a:pt x="41799" y="4667"/>
                  </a:lnTo>
                  <a:lnTo>
                    <a:pt x="42595" y="4223"/>
                  </a:lnTo>
                  <a:lnTo>
                    <a:pt x="44151" y="3278"/>
                  </a:lnTo>
                  <a:lnTo>
                    <a:pt x="44929" y="2815"/>
                  </a:lnTo>
                  <a:lnTo>
                    <a:pt x="45706" y="2389"/>
                  </a:lnTo>
                  <a:lnTo>
                    <a:pt x="46114" y="2186"/>
                  </a:lnTo>
                  <a:lnTo>
                    <a:pt x="46503" y="1982"/>
                  </a:lnTo>
                  <a:lnTo>
                    <a:pt x="46910" y="1815"/>
                  </a:lnTo>
                  <a:lnTo>
                    <a:pt x="47318" y="1649"/>
                  </a:lnTo>
                  <a:lnTo>
                    <a:pt x="47725" y="1500"/>
                  </a:lnTo>
                  <a:lnTo>
                    <a:pt x="48151" y="1389"/>
                  </a:lnTo>
                  <a:lnTo>
                    <a:pt x="48577" y="1278"/>
                  </a:lnTo>
                  <a:lnTo>
                    <a:pt x="49003" y="1204"/>
                  </a:lnTo>
                  <a:lnTo>
                    <a:pt x="49299" y="1167"/>
                  </a:lnTo>
                  <a:lnTo>
                    <a:pt x="49596" y="1149"/>
                  </a:lnTo>
                  <a:lnTo>
                    <a:pt x="49873" y="1149"/>
                  </a:lnTo>
                  <a:lnTo>
                    <a:pt x="50151" y="1167"/>
                  </a:lnTo>
                  <a:lnTo>
                    <a:pt x="50410" y="1204"/>
                  </a:lnTo>
                  <a:lnTo>
                    <a:pt x="50670" y="1241"/>
                  </a:lnTo>
                  <a:lnTo>
                    <a:pt x="50929" y="1315"/>
                  </a:lnTo>
                  <a:lnTo>
                    <a:pt x="51170" y="1389"/>
                  </a:lnTo>
                  <a:lnTo>
                    <a:pt x="51392" y="1463"/>
                  </a:lnTo>
                  <a:lnTo>
                    <a:pt x="51633" y="1575"/>
                  </a:lnTo>
                  <a:lnTo>
                    <a:pt x="51836" y="1686"/>
                  </a:lnTo>
                  <a:lnTo>
                    <a:pt x="52059" y="1797"/>
                  </a:lnTo>
                  <a:lnTo>
                    <a:pt x="52485" y="2075"/>
                  </a:lnTo>
                  <a:lnTo>
                    <a:pt x="52874" y="2389"/>
                  </a:lnTo>
                  <a:lnTo>
                    <a:pt x="53262" y="2723"/>
                  </a:lnTo>
                  <a:lnTo>
                    <a:pt x="53633" y="3075"/>
                  </a:lnTo>
                  <a:lnTo>
                    <a:pt x="54374" y="3815"/>
                  </a:lnTo>
                  <a:lnTo>
                    <a:pt x="55133" y="4556"/>
                  </a:lnTo>
                  <a:lnTo>
                    <a:pt x="55522" y="4927"/>
                  </a:lnTo>
                  <a:lnTo>
                    <a:pt x="55929" y="5260"/>
                  </a:lnTo>
                  <a:lnTo>
                    <a:pt x="56226" y="5501"/>
                  </a:lnTo>
                  <a:lnTo>
                    <a:pt x="56540" y="5723"/>
                  </a:lnTo>
                  <a:lnTo>
                    <a:pt x="56874" y="5927"/>
                  </a:lnTo>
                  <a:lnTo>
                    <a:pt x="57207" y="6093"/>
                  </a:lnTo>
                  <a:lnTo>
                    <a:pt x="57559" y="6260"/>
                  </a:lnTo>
                  <a:lnTo>
                    <a:pt x="57911" y="6408"/>
                  </a:lnTo>
                  <a:lnTo>
                    <a:pt x="58263" y="6519"/>
                  </a:lnTo>
                  <a:lnTo>
                    <a:pt x="58633" y="6593"/>
                  </a:lnTo>
                  <a:lnTo>
                    <a:pt x="58985" y="6667"/>
                  </a:lnTo>
                  <a:lnTo>
                    <a:pt x="59355" y="6686"/>
                  </a:lnTo>
                  <a:lnTo>
                    <a:pt x="59726" y="6686"/>
                  </a:lnTo>
                  <a:lnTo>
                    <a:pt x="60096" y="6649"/>
                  </a:lnTo>
                  <a:lnTo>
                    <a:pt x="60448" y="6575"/>
                  </a:lnTo>
                  <a:lnTo>
                    <a:pt x="60818" y="6464"/>
                  </a:lnTo>
                  <a:lnTo>
                    <a:pt x="61170" y="6297"/>
                  </a:lnTo>
                  <a:lnTo>
                    <a:pt x="61504" y="6093"/>
                  </a:lnTo>
                  <a:lnTo>
                    <a:pt x="61615" y="6019"/>
                  </a:lnTo>
                  <a:lnTo>
                    <a:pt x="61670" y="5927"/>
                  </a:lnTo>
                  <a:lnTo>
                    <a:pt x="61707" y="5834"/>
                  </a:lnTo>
                  <a:lnTo>
                    <a:pt x="61726" y="5741"/>
                  </a:lnTo>
                  <a:lnTo>
                    <a:pt x="61707" y="5630"/>
                  </a:lnTo>
                  <a:lnTo>
                    <a:pt x="61670" y="5538"/>
                  </a:lnTo>
                  <a:lnTo>
                    <a:pt x="61615" y="5427"/>
                  </a:lnTo>
                  <a:lnTo>
                    <a:pt x="61541" y="5353"/>
                  </a:lnTo>
                  <a:lnTo>
                    <a:pt x="61448" y="5260"/>
                  </a:lnTo>
                  <a:lnTo>
                    <a:pt x="61355" y="5186"/>
                  </a:lnTo>
                  <a:lnTo>
                    <a:pt x="61244" y="5130"/>
                  </a:lnTo>
                  <a:lnTo>
                    <a:pt x="61133" y="5093"/>
                  </a:lnTo>
                  <a:lnTo>
                    <a:pt x="61022" y="5075"/>
                  </a:lnTo>
                  <a:lnTo>
                    <a:pt x="60911" y="5075"/>
                  </a:lnTo>
                  <a:lnTo>
                    <a:pt x="60800" y="5112"/>
                  </a:lnTo>
                  <a:lnTo>
                    <a:pt x="60689" y="5167"/>
                  </a:lnTo>
                  <a:lnTo>
                    <a:pt x="60467" y="5297"/>
                  </a:lnTo>
                  <a:lnTo>
                    <a:pt x="60244" y="5390"/>
                  </a:lnTo>
                  <a:lnTo>
                    <a:pt x="60022" y="5482"/>
                  </a:lnTo>
                  <a:lnTo>
                    <a:pt x="59800" y="5538"/>
                  </a:lnTo>
                  <a:lnTo>
                    <a:pt x="59578" y="5575"/>
                  </a:lnTo>
                  <a:lnTo>
                    <a:pt x="59355" y="5612"/>
                  </a:lnTo>
                  <a:lnTo>
                    <a:pt x="59133" y="5612"/>
                  </a:lnTo>
                  <a:lnTo>
                    <a:pt x="58929" y="5593"/>
                  </a:lnTo>
                  <a:lnTo>
                    <a:pt x="58707" y="5556"/>
                  </a:lnTo>
                  <a:lnTo>
                    <a:pt x="58503" y="5501"/>
                  </a:lnTo>
                  <a:lnTo>
                    <a:pt x="58300" y="5427"/>
                  </a:lnTo>
                  <a:lnTo>
                    <a:pt x="58078" y="5353"/>
                  </a:lnTo>
                  <a:lnTo>
                    <a:pt x="57874" y="5260"/>
                  </a:lnTo>
                  <a:lnTo>
                    <a:pt x="57670" y="5149"/>
                  </a:lnTo>
                  <a:lnTo>
                    <a:pt x="57281" y="4908"/>
                  </a:lnTo>
                  <a:lnTo>
                    <a:pt x="56892" y="4630"/>
                  </a:lnTo>
                  <a:lnTo>
                    <a:pt x="56503" y="4315"/>
                  </a:lnTo>
                  <a:lnTo>
                    <a:pt x="56151" y="4001"/>
                  </a:lnTo>
                  <a:lnTo>
                    <a:pt x="55800" y="3667"/>
                  </a:lnTo>
                  <a:lnTo>
                    <a:pt x="55133" y="2982"/>
                  </a:lnTo>
                  <a:lnTo>
                    <a:pt x="54540" y="2371"/>
                  </a:lnTo>
                  <a:lnTo>
                    <a:pt x="54003" y="1871"/>
                  </a:lnTo>
                  <a:lnTo>
                    <a:pt x="53725" y="1649"/>
                  </a:lnTo>
                  <a:lnTo>
                    <a:pt x="53448" y="1408"/>
                  </a:lnTo>
                  <a:lnTo>
                    <a:pt x="53170" y="1204"/>
                  </a:lnTo>
                  <a:lnTo>
                    <a:pt x="52874" y="1000"/>
                  </a:lnTo>
                  <a:lnTo>
                    <a:pt x="52577" y="815"/>
                  </a:lnTo>
                  <a:lnTo>
                    <a:pt x="52262" y="649"/>
                  </a:lnTo>
                  <a:lnTo>
                    <a:pt x="51966" y="500"/>
                  </a:lnTo>
                  <a:lnTo>
                    <a:pt x="51633" y="371"/>
                  </a:lnTo>
                  <a:lnTo>
                    <a:pt x="51299" y="260"/>
                  </a:lnTo>
                  <a:lnTo>
                    <a:pt x="50966" y="167"/>
                  </a:lnTo>
                  <a:lnTo>
                    <a:pt x="50633" y="93"/>
                  </a:lnTo>
                  <a:lnTo>
                    <a:pt x="50262" y="37"/>
                  </a:lnTo>
                  <a:lnTo>
                    <a:pt x="49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02825" y="1359475"/>
              <a:ext cx="1546425" cy="156050"/>
            </a:xfrm>
            <a:custGeom>
              <a:avLst/>
              <a:gdLst/>
              <a:ahLst/>
              <a:cxnLst/>
              <a:rect l="l" t="t" r="r" b="b"/>
              <a:pathLst>
                <a:path w="61857" h="6242" extrusionOk="0">
                  <a:moveTo>
                    <a:pt x="49856" y="1"/>
                  </a:moveTo>
                  <a:lnTo>
                    <a:pt x="49504" y="19"/>
                  </a:lnTo>
                  <a:lnTo>
                    <a:pt x="49115" y="56"/>
                  </a:lnTo>
                  <a:lnTo>
                    <a:pt x="48726" y="112"/>
                  </a:lnTo>
                  <a:lnTo>
                    <a:pt x="48337" y="186"/>
                  </a:lnTo>
                  <a:lnTo>
                    <a:pt x="47948" y="278"/>
                  </a:lnTo>
                  <a:lnTo>
                    <a:pt x="47578" y="371"/>
                  </a:lnTo>
                  <a:lnTo>
                    <a:pt x="47207" y="501"/>
                  </a:lnTo>
                  <a:lnTo>
                    <a:pt x="46837" y="630"/>
                  </a:lnTo>
                  <a:lnTo>
                    <a:pt x="46485" y="778"/>
                  </a:lnTo>
                  <a:lnTo>
                    <a:pt x="45763" y="1112"/>
                  </a:lnTo>
                  <a:lnTo>
                    <a:pt x="45059" y="1464"/>
                  </a:lnTo>
                  <a:lnTo>
                    <a:pt x="44374" y="1853"/>
                  </a:lnTo>
                  <a:lnTo>
                    <a:pt x="43707" y="2242"/>
                  </a:lnTo>
                  <a:lnTo>
                    <a:pt x="42911" y="2723"/>
                  </a:lnTo>
                  <a:lnTo>
                    <a:pt x="42077" y="3223"/>
                  </a:lnTo>
                  <a:lnTo>
                    <a:pt x="41226" y="3705"/>
                  </a:lnTo>
                  <a:lnTo>
                    <a:pt x="40800" y="3927"/>
                  </a:lnTo>
                  <a:lnTo>
                    <a:pt x="40355" y="4149"/>
                  </a:lnTo>
                  <a:lnTo>
                    <a:pt x="39911" y="4334"/>
                  </a:lnTo>
                  <a:lnTo>
                    <a:pt x="39448" y="4501"/>
                  </a:lnTo>
                  <a:lnTo>
                    <a:pt x="38985" y="4649"/>
                  </a:lnTo>
                  <a:lnTo>
                    <a:pt x="38522" y="4760"/>
                  </a:lnTo>
                  <a:lnTo>
                    <a:pt x="38059" y="4853"/>
                  </a:lnTo>
                  <a:lnTo>
                    <a:pt x="37577" y="4890"/>
                  </a:lnTo>
                  <a:lnTo>
                    <a:pt x="37114" y="4890"/>
                  </a:lnTo>
                  <a:lnTo>
                    <a:pt x="36873" y="4871"/>
                  </a:lnTo>
                  <a:lnTo>
                    <a:pt x="36633" y="4834"/>
                  </a:lnTo>
                  <a:lnTo>
                    <a:pt x="36392" y="4797"/>
                  </a:lnTo>
                  <a:lnTo>
                    <a:pt x="36188" y="4742"/>
                  </a:lnTo>
                  <a:lnTo>
                    <a:pt x="35966" y="4686"/>
                  </a:lnTo>
                  <a:lnTo>
                    <a:pt x="35762" y="4612"/>
                  </a:lnTo>
                  <a:lnTo>
                    <a:pt x="35577" y="4519"/>
                  </a:lnTo>
                  <a:lnTo>
                    <a:pt x="35373" y="4408"/>
                  </a:lnTo>
                  <a:lnTo>
                    <a:pt x="35021" y="4186"/>
                  </a:lnTo>
                  <a:lnTo>
                    <a:pt x="34688" y="3927"/>
                  </a:lnTo>
                  <a:lnTo>
                    <a:pt x="34373" y="3649"/>
                  </a:lnTo>
                  <a:lnTo>
                    <a:pt x="34077" y="3353"/>
                  </a:lnTo>
                  <a:lnTo>
                    <a:pt x="33781" y="3038"/>
                  </a:lnTo>
                  <a:lnTo>
                    <a:pt x="33207" y="2390"/>
                  </a:lnTo>
                  <a:lnTo>
                    <a:pt x="32929" y="2056"/>
                  </a:lnTo>
                  <a:lnTo>
                    <a:pt x="32614" y="1741"/>
                  </a:lnTo>
                  <a:lnTo>
                    <a:pt x="32299" y="1445"/>
                  </a:lnTo>
                  <a:lnTo>
                    <a:pt x="31984" y="1167"/>
                  </a:lnTo>
                  <a:lnTo>
                    <a:pt x="31614" y="927"/>
                  </a:lnTo>
                  <a:lnTo>
                    <a:pt x="31429" y="815"/>
                  </a:lnTo>
                  <a:lnTo>
                    <a:pt x="31243" y="704"/>
                  </a:lnTo>
                  <a:lnTo>
                    <a:pt x="30947" y="575"/>
                  </a:lnTo>
                  <a:lnTo>
                    <a:pt x="30651" y="464"/>
                  </a:lnTo>
                  <a:lnTo>
                    <a:pt x="30355" y="371"/>
                  </a:lnTo>
                  <a:lnTo>
                    <a:pt x="30040" y="278"/>
                  </a:lnTo>
                  <a:lnTo>
                    <a:pt x="29743" y="223"/>
                  </a:lnTo>
                  <a:lnTo>
                    <a:pt x="29429" y="167"/>
                  </a:lnTo>
                  <a:lnTo>
                    <a:pt x="29114" y="130"/>
                  </a:lnTo>
                  <a:lnTo>
                    <a:pt x="28799" y="112"/>
                  </a:lnTo>
                  <a:lnTo>
                    <a:pt x="28466" y="93"/>
                  </a:lnTo>
                  <a:lnTo>
                    <a:pt x="28151" y="93"/>
                  </a:lnTo>
                  <a:lnTo>
                    <a:pt x="27521" y="130"/>
                  </a:lnTo>
                  <a:lnTo>
                    <a:pt x="26891" y="223"/>
                  </a:lnTo>
                  <a:lnTo>
                    <a:pt x="26262" y="334"/>
                  </a:lnTo>
                  <a:lnTo>
                    <a:pt x="25836" y="427"/>
                  </a:lnTo>
                  <a:lnTo>
                    <a:pt x="25428" y="519"/>
                  </a:lnTo>
                  <a:lnTo>
                    <a:pt x="25021" y="649"/>
                  </a:lnTo>
                  <a:lnTo>
                    <a:pt x="24613" y="778"/>
                  </a:lnTo>
                  <a:lnTo>
                    <a:pt x="23817" y="1075"/>
                  </a:lnTo>
                  <a:lnTo>
                    <a:pt x="23021" y="1390"/>
                  </a:lnTo>
                  <a:lnTo>
                    <a:pt x="21447" y="2056"/>
                  </a:lnTo>
                  <a:lnTo>
                    <a:pt x="20650" y="2371"/>
                  </a:lnTo>
                  <a:lnTo>
                    <a:pt x="19835" y="2667"/>
                  </a:lnTo>
                  <a:lnTo>
                    <a:pt x="19298" y="2834"/>
                  </a:lnTo>
                  <a:lnTo>
                    <a:pt x="18724" y="2982"/>
                  </a:lnTo>
                  <a:lnTo>
                    <a:pt x="18169" y="3112"/>
                  </a:lnTo>
                  <a:lnTo>
                    <a:pt x="17595" y="3205"/>
                  </a:lnTo>
                  <a:lnTo>
                    <a:pt x="17298" y="3223"/>
                  </a:lnTo>
                  <a:lnTo>
                    <a:pt x="17020" y="3242"/>
                  </a:lnTo>
                  <a:lnTo>
                    <a:pt x="16724" y="3242"/>
                  </a:lnTo>
                  <a:lnTo>
                    <a:pt x="16446" y="3223"/>
                  </a:lnTo>
                  <a:lnTo>
                    <a:pt x="16150" y="3205"/>
                  </a:lnTo>
                  <a:lnTo>
                    <a:pt x="15872" y="3149"/>
                  </a:lnTo>
                  <a:lnTo>
                    <a:pt x="15576" y="3093"/>
                  </a:lnTo>
                  <a:lnTo>
                    <a:pt x="15298" y="3019"/>
                  </a:lnTo>
                  <a:lnTo>
                    <a:pt x="14891" y="2890"/>
                  </a:lnTo>
                  <a:lnTo>
                    <a:pt x="14483" y="2723"/>
                  </a:lnTo>
                  <a:lnTo>
                    <a:pt x="14094" y="2538"/>
                  </a:lnTo>
                  <a:lnTo>
                    <a:pt x="13705" y="2353"/>
                  </a:lnTo>
                  <a:lnTo>
                    <a:pt x="12946" y="1945"/>
                  </a:lnTo>
                  <a:lnTo>
                    <a:pt x="12205" y="1519"/>
                  </a:lnTo>
                  <a:lnTo>
                    <a:pt x="11594" y="1186"/>
                  </a:lnTo>
                  <a:lnTo>
                    <a:pt x="10983" y="871"/>
                  </a:lnTo>
                  <a:lnTo>
                    <a:pt x="10668" y="741"/>
                  </a:lnTo>
                  <a:lnTo>
                    <a:pt x="10353" y="593"/>
                  </a:lnTo>
                  <a:lnTo>
                    <a:pt x="10020" y="482"/>
                  </a:lnTo>
                  <a:lnTo>
                    <a:pt x="9705" y="371"/>
                  </a:lnTo>
                  <a:lnTo>
                    <a:pt x="9372" y="278"/>
                  </a:lnTo>
                  <a:lnTo>
                    <a:pt x="9038" y="204"/>
                  </a:lnTo>
                  <a:lnTo>
                    <a:pt x="8705" y="149"/>
                  </a:lnTo>
                  <a:lnTo>
                    <a:pt x="8372" y="130"/>
                  </a:lnTo>
                  <a:lnTo>
                    <a:pt x="8038" y="112"/>
                  </a:lnTo>
                  <a:lnTo>
                    <a:pt x="7687" y="130"/>
                  </a:lnTo>
                  <a:lnTo>
                    <a:pt x="7353" y="186"/>
                  </a:lnTo>
                  <a:lnTo>
                    <a:pt x="7001" y="241"/>
                  </a:lnTo>
                  <a:lnTo>
                    <a:pt x="6686" y="334"/>
                  </a:lnTo>
                  <a:lnTo>
                    <a:pt x="6372" y="464"/>
                  </a:lnTo>
                  <a:lnTo>
                    <a:pt x="6075" y="593"/>
                  </a:lnTo>
                  <a:lnTo>
                    <a:pt x="5779" y="741"/>
                  </a:lnTo>
                  <a:lnTo>
                    <a:pt x="5501" y="890"/>
                  </a:lnTo>
                  <a:lnTo>
                    <a:pt x="5223" y="1075"/>
                  </a:lnTo>
                  <a:lnTo>
                    <a:pt x="4686" y="1427"/>
                  </a:lnTo>
                  <a:lnTo>
                    <a:pt x="4334" y="1704"/>
                  </a:lnTo>
                  <a:lnTo>
                    <a:pt x="3927" y="2038"/>
                  </a:lnTo>
                  <a:lnTo>
                    <a:pt x="3501" y="2390"/>
                  </a:lnTo>
                  <a:lnTo>
                    <a:pt x="3260" y="2556"/>
                  </a:lnTo>
                  <a:lnTo>
                    <a:pt x="3038" y="2704"/>
                  </a:lnTo>
                  <a:lnTo>
                    <a:pt x="2797" y="2853"/>
                  </a:lnTo>
                  <a:lnTo>
                    <a:pt x="2557" y="2982"/>
                  </a:lnTo>
                  <a:lnTo>
                    <a:pt x="2334" y="3075"/>
                  </a:lnTo>
                  <a:lnTo>
                    <a:pt x="2094" y="3149"/>
                  </a:lnTo>
                  <a:lnTo>
                    <a:pt x="1853" y="3167"/>
                  </a:lnTo>
                  <a:lnTo>
                    <a:pt x="1612" y="3167"/>
                  </a:lnTo>
                  <a:lnTo>
                    <a:pt x="1501" y="3149"/>
                  </a:lnTo>
                  <a:lnTo>
                    <a:pt x="1390" y="3130"/>
                  </a:lnTo>
                  <a:lnTo>
                    <a:pt x="1279" y="3093"/>
                  </a:lnTo>
                  <a:lnTo>
                    <a:pt x="1168" y="3038"/>
                  </a:lnTo>
                  <a:lnTo>
                    <a:pt x="1094" y="3001"/>
                  </a:lnTo>
                  <a:lnTo>
                    <a:pt x="982" y="2982"/>
                  </a:lnTo>
                  <a:lnTo>
                    <a:pt x="779" y="2982"/>
                  </a:lnTo>
                  <a:lnTo>
                    <a:pt x="538" y="3038"/>
                  </a:lnTo>
                  <a:lnTo>
                    <a:pt x="316" y="3112"/>
                  </a:lnTo>
                  <a:lnTo>
                    <a:pt x="131" y="3205"/>
                  </a:lnTo>
                  <a:lnTo>
                    <a:pt x="75" y="3260"/>
                  </a:lnTo>
                  <a:lnTo>
                    <a:pt x="19" y="3316"/>
                  </a:lnTo>
                  <a:lnTo>
                    <a:pt x="1" y="3371"/>
                  </a:lnTo>
                  <a:lnTo>
                    <a:pt x="19" y="3427"/>
                  </a:lnTo>
                  <a:lnTo>
                    <a:pt x="56" y="3482"/>
                  </a:lnTo>
                  <a:lnTo>
                    <a:pt x="131" y="3519"/>
                  </a:lnTo>
                  <a:lnTo>
                    <a:pt x="371" y="3649"/>
                  </a:lnTo>
                  <a:lnTo>
                    <a:pt x="631" y="3742"/>
                  </a:lnTo>
                  <a:lnTo>
                    <a:pt x="890" y="3816"/>
                  </a:lnTo>
                  <a:lnTo>
                    <a:pt x="1131" y="3871"/>
                  </a:lnTo>
                  <a:lnTo>
                    <a:pt x="1390" y="3890"/>
                  </a:lnTo>
                  <a:lnTo>
                    <a:pt x="1631" y="3890"/>
                  </a:lnTo>
                  <a:lnTo>
                    <a:pt x="1871" y="3871"/>
                  </a:lnTo>
                  <a:lnTo>
                    <a:pt x="2131" y="3834"/>
                  </a:lnTo>
                  <a:lnTo>
                    <a:pt x="2371" y="3779"/>
                  </a:lnTo>
                  <a:lnTo>
                    <a:pt x="2612" y="3723"/>
                  </a:lnTo>
                  <a:lnTo>
                    <a:pt x="2853" y="3630"/>
                  </a:lnTo>
                  <a:lnTo>
                    <a:pt x="3075" y="3538"/>
                  </a:lnTo>
                  <a:lnTo>
                    <a:pt x="3316" y="3408"/>
                  </a:lnTo>
                  <a:lnTo>
                    <a:pt x="3557" y="3279"/>
                  </a:lnTo>
                  <a:lnTo>
                    <a:pt x="4020" y="3001"/>
                  </a:lnTo>
                  <a:lnTo>
                    <a:pt x="4334" y="2779"/>
                  </a:lnTo>
                  <a:lnTo>
                    <a:pt x="4668" y="2519"/>
                  </a:lnTo>
                  <a:lnTo>
                    <a:pt x="5298" y="2038"/>
                  </a:lnTo>
                  <a:lnTo>
                    <a:pt x="5631" y="1797"/>
                  </a:lnTo>
                  <a:lnTo>
                    <a:pt x="5946" y="1556"/>
                  </a:lnTo>
                  <a:lnTo>
                    <a:pt x="6298" y="1353"/>
                  </a:lnTo>
                  <a:lnTo>
                    <a:pt x="6649" y="1149"/>
                  </a:lnTo>
                  <a:lnTo>
                    <a:pt x="6909" y="1038"/>
                  </a:lnTo>
                  <a:lnTo>
                    <a:pt x="7168" y="945"/>
                  </a:lnTo>
                  <a:lnTo>
                    <a:pt x="7427" y="890"/>
                  </a:lnTo>
                  <a:lnTo>
                    <a:pt x="7687" y="853"/>
                  </a:lnTo>
                  <a:lnTo>
                    <a:pt x="8205" y="853"/>
                  </a:lnTo>
                  <a:lnTo>
                    <a:pt x="8446" y="890"/>
                  </a:lnTo>
                  <a:lnTo>
                    <a:pt x="8705" y="927"/>
                  </a:lnTo>
                  <a:lnTo>
                    <a:pt x="8964" y="1001"/>
                  </a:lnTo>
                  <a:lnTo>
                    <a:pt x="9205" y="1075"/>
                  </a:lnTo>
                  <a:lnTo>
                    <a:pt x="9464" y="1167"/>
                  </a:lnTo>
                  <a:lnTo>
                    <a:pt x="9705" y="1260"/>
                  </a:lnTo>
                  <a:lnTo>
                    <a:pt x="10187" y="1482"/>
                  </a:lnTo>
                  <a:lnTo>
                    <a:pt x="10668" y="1723"/>
                  </a:lnTo>
                  <a:lnTo>
                    <a:pt x="12057" y="2482"/>
                  </a:lnTo>
                  <a:lnTo>
                    <a:pt x="12742" y="2853"/>
                  </a:lnTo>
                  <a:lnTo>
                    <a:pt x="13428" y="3186"/>
                  </a:lnTo>
                  <a:lnTo>
                    <a:pt x="13779" y="3334"/>
                  </a:lnTo>
                  <a:lnTo>
                    <a:pt x="14150" y="3482"/>
                  </a:lnTo>
                  <a:lnTo>
                    <a:pt x="14502" y="3612"/>
                  </a:lnTo>
                  <a:lnTo>
                    <a:pt x="14872" y="3705"/>
                  </a:lnTo>
                  <a:lnTo>
                    <a:pt x="15261" y="3797"/>
                  </a:lnTo>
                  <a:lnTo>
                    <a:pt x="15631" y="3871"/>
                  </a:lnTo>
                  <a:lnTo>
                    <a:pt x="16039" y="3927"/>
                  </a:lnTo>
                  <a:lnTo>
                    <a:pt x="16428" y="3945"/>
                  </a:lnTo>
                  <a:lnTo>
                    <a:pt x="16891" y="3945"/>
                  </a:lnTo>
                  <a:lnTo>
                    <a:pt x="17354" y="3927"/>
                  </a:lnTo>
                  <a:lnTo>
                    <a:pt x="17798" y="3871"/>
                  </a:lnTo>
                  <a:lnTo>
                    <a:pt x="18243" y="3816"/>
                  </a:lnTo>
                  <a:lnTo>
                    <a:pt x="18687" y="3723"/>
                  </a:lnTo>
                  <a:lnTo>
                    <a:pt x="19132" y="3612"/>
                  </a:lnTo>
                  <a:lnTo>
                    <a:pt x="19576" y="3482"/>
                  </a:lnTo>
                  <a:lnTo>
                    <a:pt x="20021" y="3353"/>
                  </a:lnTo>
                  <a:lnTo>
                    <a:pt x="20872" y="3056"/>
                  </a:lnTo>
                  <a:lnTo>
                    <a:pt x="21724" y="2704"/>
                  </a:lnTo>
                  <a:lnTo>
                    <a:pt x="23410" y="2001"/>
                  </a:lnTo>
                  <a:lnTo>
                    <a:pt x="24317" y="1630"/>
                  </a:lnTo>
                  <a:lnTo>
                    <a:pt x="24799" y="1464"/>
                  </a:lnTo>
                  <a:lnTo>
                    <a:pt x="25299" y="1297"/>
                  </a:lnTo>
                  <a:lnTo>
                    <a:pt x="25780" y="1149"/>
                  </a:lnTo>
                  <a:lnTo>
                    <a:pt x="26299" y="1019"/>
                  </a:lnTo>
                  <a:lnTo>
                    <a:pt x="26799" y="927"/>
                  </a:lnTo>
                  <a:lnTo>
                    <a:pt x="27299" y="834"/>
                  </a:lnTo>
                  <a:lnTo>
                    <a:pt x="27817" y="797"/>
                  </a:lnTo>
                  <a:lnTo>
                    <a:pt x="28317" y="797"/>
                  </a:lnTo>
                  <a:lnTo>
                    <a:pt x="28577" y="815"/>
                  </a:lnTo>
                  <a:lnTo>
                    <a:pt x="28817" y="834"/>
                  </a:lnTo>
                  <a:lnTo>
                    <a:pt x="29058" y="871"/>
                  </a:lnTo>
                  <a:lnTo>
                    <a:pt x="29299" y="908"/>
                  </a:lnTo>
                  <a:lnTo>
                    <a:pt x="29540" y="982"/>
                  </a:lnTo>
                  <a:lnTo>
                    <a:pt x="29780" y="1038"/>
                  </a:lnTo>
                  <a:lnTo>
                    <a:pt x="30021" y="1130"/>
                  </a:lnTo>
                  <a:lnTo>
                    <a:pt x="30243" y="1223"/>
                  </a:lnTo>
                  <a:lnTo>
                    <a:pt x="30466" y="1353"/>
                  </a:lnTo>
                  <a:lnTo>
                    <a:pt x="30688" y="1482"/>
                  </a:lnTo>
                  <a:lnTo>
                    <a:pt x="30910" y="1612"/>
                  </a:lnTo>
                  <a:lnTo>
                    <a:pt x="31132" y="1779"/>
                  </a:lnTo>
                  <a:lnTo>
                    <a:pt x="31429" y="2038"/>
                  </a:lnTo>
                  <a:lnTo>
                    <a:pt x="31725" y="2316"/>
                  </a:lnTo>
                  <a:lnTo>
                    <a:pt x="32003" y="2593"/>
                  </a:lnTo>
                  <a:lnTo>
                    <a:pt x="32262" y="2871"/>
                  </a:lnTo>
                  <a:lnTo>
                    <a:pt x="32762" y="3445"/>
                  </a:lnTo>
                  <a:lnTo>
                    <a:pt x="33262" y="3982"/>
                  </a:lnTo>
                  <a:lnTo>
                    <a:pt x="33521" y="4242"/>
                  </a:lnTo>
                  <a:lnTo>
                    <a:pt x="33799" y="4482"/>
                  </a:lnTo>
                  <a:lnTo>
                    <a:pt x="34096" y="4705"/>
                  </a:lnTo>
                  <a:lnTo>
                    <a:pt x="34392" y="4908"/>
                  </a:lnTo>
                  <a:lnTo>
                    <a:pt x="34725" y="5094"/>
                  </a:lnTo>
                  <a:lnTo>
                    <a:pt x="35096" y="5260"/>
                  </a:lnTo>
                  <a:lnTo>
                    <a:pt x="35484" y="5390"/>
                  </a:lnTo>
                  <a:lnTo>
                    <a:pt x="35892" y="5482"/>
                  </a:lnTo>
                  <a:lnTo>
                    <a:pt x="36281" y="5538"/>
                  </a:lnTo>
                  <a:lnTo>
                    <a:pt x="36670" y="5575"/>
                  </a:lnTo>
                  <a:lnTo>
                    <a:pt x="37429" y="5575"/>
                  </a:lnTo>
                  <a:lnTo>
                    <a:pt x="37818" y="5538"/>
                  </a:lnTo>
                  <a:lnTo>
                    <a:pt x="38188" y="5501"/>
                  </a:lnTo>
                  <a:lnTo>
                    <a:pt x="38577" y="5427"/>
                  </a:lnTo>
                  <a:lnTo>
                    <a:pt x="38948" y="5334"/>
                  </a:lnTo>
                  <a:lnTo>
                    <a:pt x="39337" y="5242"/>
                  </a:lnTo>
                  <a:lnTo>
                    <a:pt x="39707" y="5131"/>
                  </a:lnTo>
                  <a:lnTo>
                    <a:pt x="40077" y="5001"/>
                  </a:lnTo>
                  <a:lnTo>
                    <a:pt x="40429" y="4871"/>
                  </a:lnTo>
                  <a:lnTo>
                    <a:pt x="41151" y="4575"/>
                  </a:lnTo>
                  <a:lnTo>
                    <a:pt x="41837" y="4242"/>
                  </a:lnTo>
                  <a:lnTo>
                    <a:pt x="42281" y="4019"/>
                  </a:lnTo>
                  <a:lnTo>
                    <a:pt x="42744" y="3760"/>
                  </a:lnTo>
                  <a:lnTo>
                    <a:pt x="43633" y="3223"/>
                  </a:lnTo>
                  <a:lnTo>
                    <a:pt x="44541" y="2667"/>
                  </a:lnTo>
                  <a:lnTo>
                    <a:pt x="45448" y="2112"/>
                  </a:lnTo>
                  <a:lnTo>
                    <a:pt x="45911" y="1853"/>
                  </a:lnTo>
                  <a:lnTo>
                    <a:pt x="46374" y="1612"/>
                  </a:lnTo>
                  <a:lnTo>
                    <a:pt x="46837" y="1390"/>
                  </a:lnTo>
                  <a:lnTo>
                    <a:pt x="47319" y="1204"/>
                  </a:lnTo>
                  <a:lnTo>
                    <a:pt x="47819" y="1038"/>
                  </a:lnTo>
                  <a:lnTo>
                    <a:pt x="48300" y="890"/>
                  </a:lnTo>
                  <a:lnTo>
                    <a:pt x="48819" y="797"/>
                  </a:lnTo>
                  <a:lnTo>
                    <a:pt x="49337" y="723"/>
                  </a:lnTo>
                  <a:lnTo>
                    <a:pt x="49633" y="704"/>
                  </a:lnTo>
                  <a:lnTo>
                    <a:pt x="49930" y="704"/>
                  </a:lnTo>
                  <a:lnTo>
                    <a:pt x="50208" y="741"/>
                  </a:lnTo>
                  <a:lnTo>
                    <a:pt x="50485" y="778"/>
                  </a:lnTo>
                  <a:lnTo>
                    <a:pt x="50745" y="834"/>
                  </a:lnTo>
                  <a:lnTo>
                    <a:pt x="50985" y="908"/>
                  </a:lnTo>
                  <a:lnTo>
                    <a:pt x="51245" y="982"/>
                  </a:lnTo>
                  <a:lnTo>
                    <a:pt x="51467" y="1093"/>
                  </a:lnTo>
                  <a:lnTo>
                    <a:pt x="51708" y="1204"/>
                  </a:lnTo>
                  <a:lnTo>
                    <a:pt x="51930" y="1316"/>
                  </a:lnTo>
                  <a:lnTo>
                    <a:pt x="52134" y="1445"/>
                  </a:lnTo>
                  <a:lnTo>
                    <a:pt x="52356" y="1593"/>
                  </a:lnTo>
                  <a:lnTo>
                    <a:pt x="52763" y="1908"/>
                  </a:lnTo>
                  <a:lnTo>
                    <a:pt x="53152" y="2260"/>
                  </a:lnTo>
                  <a:lnTo>
                    <a:pt x="53541" y="2612"/>
                  </a:lnTo>
                  <a:lnTo>
                    <a:pt x="53911" y="3001"/>
                  </a:lnTo>
                  <a:lnTo>
                    <a:pt x="54671" y="3779"/>
                  </a:lnTo>
                  <a:lnTo>
                    <a:pt x="55060" y="4149"/>
                  </a:lnTo>
                  <a:lnTo>
                    <a:pt x="55449" y="4519"/>
                  </a:lnTo>
                  <a:lnTo>
                    <a:pt x="55856" y="4871"/>
                  </a:lnTo>
                  <a:lnTo>
                    <a:pt x="56282" y="5186"/>
                  </a:lnTo>
                  <a:lnTo>
                    <a:pt x="56578" y="5390"/>
                  </a:lnTo>
                  <a:lnTo>
                    <a:pt x="56912" y="5575"/>
                  </a:lnTo>
                  <a:lnTo>
                    <a:pt x="57226" y="5723"/>
                  </a:lnTo>
                  <a:lnTo>
                    <a:pt x="57560" y="5871"/>
                  </a:lnTo>
                  <a:lnTo>
                    <a:pt x="57912" y="6001"/>
                  </a:lnTo>
                  <a:lnTo>
                    <a:pt x="58245" y="6094"/>
                  </a:lnTo>
                  <a:lnTo>
                    <a:pt x="58597" y="6168"/>
                  </a:lnTo>
                  <a:lnTo>
                    <a:pt x="58949" y="6223"/>
                  </a:lnTo>
                  <a:lnTo>
                    <a:pt x="59301" y="6242"/>
                  </a:lnTo>
                  <a:lnTo>
                    <a:pt x="59653" y="6242"/>
                  </a:lnTo>
                  <a:lnTo>
                    <a:pt x="59986" y="6205"/>
                  </a:lnTo>
                  <a:lnTo>
                    <a:pt x="60338" y="6149"/>
                  </a:lnTo>
                  <a:lnTo>
                    <a:pt x="60690" y="6057"/>
                  </a:lnTo>
                  <a:lnTo>
                    <a:pt x="61023" y="5927"/>
                  </a:lnTo>
                  <a:lnTo>
                    <a:pt x="61356" y="5779"/>
                  </a:lnTo>
                  <a:lnTo>
                    <a:pt x="61690" y="5594"/>
                  </a:lnTo>
                  <a:lnTo>
                    <a:pt x="61782" y="5519"/>
                  </a:lnTo>
                  <a:lnTo>
                    <a:pt x="61838" y="5445"/>
                  </a:lnTo>
                  <a:lnTo>
                    <a:pt x="61856" y="5390"/>
                  </a:lnTo>
                  <a:lnTo>
                    <a:pt x="61838" y="5334"/>
                  </a:lnTo>
                  <a:lnTo>
                    <a:pt x="61801" y="5279"/>
                  </a:lnTo>
                  <a:lnTo>
                    <a:pt x="61745" y="5242"/>
                  </a:lnTo>
                  <a:lnTo>
                    <a:pt x="61671" y="5205"/>
                  </a:lnTo>
                  <a:lnTo>
                    <a:pt x="61560" y="5168"/>
                  </a:lnTo>
                  <a:lnTo>
                    <a:pt x="61356" y="5131"/>
                  </a:lnTo>
                  <a:lnTo>
                    <a:pt x="61116" y="5131"/>
                  </a:lnTo>
                  <a:lnTo>
                    <a:pt x="60893" y="5149"/>
                  </a:lnTo>
                  <a:lnTo>
                    <a:pt x="60801" y="5186"/>
                  </a:lnTo>
                  <a:lnTo>
                    <a:pt x="60727" y="5223"/>
                  </a:lnTo>
                  <a:lnTo>
                    <a:pt x="60504" y="5353"/>
                  </a:lnTo>
                  <a:lnTo>
                    <a:pt x="60282" y="5464"/>
                  </a:lnTo>
                  <a:lnTo>
                    <a:pt x="60060" y="5538"/>
                  </a:lnTo>
                  <a:lnTo>
                    <a:pt x="59838" y="5575"/>
                  </a:lnTo>
                  <a:lnTo>
                    <a:pt x="59616" y="5612"/>
                  </a:lnTo>
                  <a:lnTo>
                    <a:pt x="59393" y="5612"/>
                  </a:lnTo>
                  <a:lnTo>
                    <a:pt x="59171" y="5594"/>
                  </a:lnTo>
                  <a:lnTo>
                    <a:pt x="58967" y="5557"/>
                  </a:lnTo>
                  <a:lnTo>
                    <a:pt x="58745" y="5501"/>
                  </a:lnTo>
                  <a:lnTo>
                    <a:pt x="58523" y="5427"/>
                  </a:lnTo>
                  <a:lnTo>
                    <a:pt x="58301" y="5334"/>
                  </a:lnTo>
                  <a:lnTo>
                    <a:pt x="58097" y="5223"/>
                  </a:lnTo>
                  <a:lnTo>
                    <a:pt x="57875" y="5112"/>
                  </a:lnTo>
                  <a:lnTo>
                    <a:pt x="57671" y="4964"/>
                  </a:lnTo>
                  <a:lnTo>
                    <a:pt x="57245" y="4686"/>
                  </a:lnTo>
                  <a:lnTo>
                    <a:pt x="56856" y="4353"/>
                  </a:lnTo>
                  <a:lnTo>
                    <a:pt x="56449" y="4001"/>
                  </a:lnTo>
                  <a:lnTo>
                    <a:pt x="56078" y="3630"/>
                  </a:lnTo>
                  <a:lnTo>
                    <a:pt x="55708" y="3260"/>
                  </a:lnTo>
                  <a:lnTo>
                    <a:pt x="55041" y="2556"/>
                  </a:lnTo>
                  <a:lnTo>
                    <a:pt x="54745" y="2242"/>
                  </a:lnTo>
                  <a:lnTo>
                    <a:pt x="54449" y="1964"/>
                  </a:lnTo>
                  <a:lnTo>
                    <a:pt x="54189" y="1723"/>
                  </a:lnTo>
                  <a:lnTo>
                    <a:pt x="53930" y="1482"/>
                  </a:lnTo>
                  <a:lnTo>
                    <a:pt x="53652" y="1278"/>
                  </a:lnTo>
                  <a:lnTo>
                    <a:pt x="53374" y="1075"/>
                  </a:lnTo>
                  <a:lnTo>
                    <a:pt x="53078" y="890"/>
                  </a:lnTo>
                  <a:lnTo>
                    <a:pt x="52782" y="723"/>
                  </a:lnTo>
                  <a:lnTo>
                    <a:pt x="52485" y="575"/>
                  </a:lnTo>
                  <a:lnTo>
                    <a:pt x="52189" y="445"/>
                  </a:lnTo>
                  <a:lnTo>
                    <a:pt x="51874" y="334"/>
                  </a:lnTo>
                  <a:lnTo>
                    <a:pt x="51559" y="223"/>
                  </a:lnTo>
                  <a:lnTo>
                    <a:pt x="51226" y="149"/>
                  </a:lnTo>
                  <a:lnTo>
                    <a:pt x="50893" y="75"/>
                  </a:lnTo>
                  <a:lnTo>
                    <a:pt x="50559" y="38"/>
                  </a:lnTo>
                  <a:lnTo>
                    <a:pt x="50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365694" y="4170360"/>
            <a:ext cx="503980" cy="252442"/>
            <a:chOff x="4202825" y="740925"/>
            <a:chExt cx="1546425" cy="774600"/>
          </a:xfrm>
        </p:grpSpPr>
        <p:sp>
          <p:nvSpPr>
            <p:cNvPr id="69" name="Google Shape;69;p2"/>
            <p:cNvSpPr/>
            <p:nvPr/>
          </p:nvSpPr>
          <p:spPr>
            <a:xfrm>
              <a:off x="4205625" y="740925"/>
              <a:ext cx="1543150" cy="167150"/>
            </a:xfrm>
            <a:custGeom>
              <a:avLst/>
              <a:gdLst/>
              <a:ahLst/>
              <a:cxnLst/>
              <a:rect l="l" t="t" r="r" b="b"/>
              <a:pathLst>
                <a:path w="61726" h="6686" extrusionOk="0">
                  <a:moveTo>
                    <a:pt x="49521" y="0"/>
                  </a:moveTo>
                  <a:lnTo>
                    <a:pt x="49077" y="19"/>
                  </a:lnTo>
                  <a:lnTo>
                    <a:pt x="48651" y="74"/>
                  </a:lnTo>
                  <a:lnTo>
                    <a:pt x="48207" y="149"/>
                  </a:lnTo>
                  <a:lnTo>
                    <a:pt x="47781" y="260"/>
                  </a:lnTo>
                  <a:lnTo>
                    <a:pt x="47373" y="371"/>
                  </a:lnTo>
                  <a:lnTo>
                    <a:pt x="46966" y="519"/>
                  </a:lnTo>
                  <a:lnTo>
                    <a:pt x="46558" y="686"/>
                  </a:lnTo>
                  <a:lnTo>
                    <a:pt x="46151" y="852"/>
                  </a:lnTo>
                  <a:lnTo>
                    <a:pt x="45762" y="1037"/>
                  </a:lnTo>
                  <a:lnTo>
                    <a:pt x="45355" y="1241"/>
                  </a:lnTo>
                  <a:lnTo>
                    <a:pt x="44595" y="1686"/>
                  </a:lnTo>
                  <a:lnTo>
                    <a:pt x="43817" y="2130"/>
                  </a:lnTo>
                  <a:lnTo>
                    <a:pt x="43058" y="2612"/>
                  </a:lnTo>
                  <a:lnTo>
                    <a:pt x="42299" y="3075"/>
                  </a:lnTo>
                  <a:lnTo>
                    <a:pt x="41521" y="3519"/>
                  </a:lnTo>
                  <a:lnTo>
                    <a:pt x="41132" y="3723"/>
                  </a:lnTo>
                  <a:lnTo>
                    <a:pt x="40743" y="3927"/>
                  </a:lnTo>
                  <a:lnTo>
                    <a:pt x="40354" y="4112"/>
                  </a:lnTo>
                  <a:lnTo>
                    <a:pt x="39947" y="4278"/>
                  </a:lnTo>
                  <a:lnTo>
                    <a:pt x="39539" y="4427"/>
                  </a:lnTo>
                  <a:lnTo>
                    <a:pt x="39132" y="4556"/>
                  </a:lnTo>
                  <a:lnTo>
                    <a:pt x="38725" y="4667"/>
                  </a:lnTo>
                  <a:lnTo>
                    <a:pt x="38299" y="4760"/>
                  </a:lnTo>
                  <a:lnTo>
                    <a:pt x="37873" y="4834"/>
                  </a:lnTo>
                  <a:lnTo>
                    <a:pt x="37447" y="4871"/>
                  </a:lnTo>
                  <a:lnTo>
                    <a:pt x="37002" y="4890"/>
                  </a:lnTo>
                  <a:lnTo>
                    <a:pt x="36539" y="4871"/>
                  </a:lnTo>
                  <a:lnTo>
                    <a:pt x="36317" y="4834"/>
                  </a:lnTo>
                  <a:lnTo>
                    <a:pt x="36076" y="4797"/>
                  </a:lnTo>
                  <a:lnTo>
                    <a:pt x="35873" y="4760"/>
                  </a:lnTo>
                  <a:lnTo>
                    <a:pt x="35669" y="4686"/>
                  </a:lnTo>
                  <a:lnTo>
                    <a:pt x="35465" y="4612"/>
                  </a:lnTo>
                  <a:lnTo>
                    <a:pt x="35261" y="4538"/>
                  </a:lnTo>
                  <a:lnTo>
                    <a:pt x="35095" y="4445"/>
                  </a:lnTo>
                  <a:lnTo>
                    <a:pt x="34909" y="4334"/>
                  </a:lnTo>
                  <a:lnTo>
                    <a:pt x="34576" y="4112"/>
                  </a:lnTo>
                  <a:lnTo>
                    <a:pt x="34261" y="3852"/>
                  </a:lnTo>
                  <a:lnTo>
                    <a:pt x="33965" y="3556"/>
                  </a:lnTo>
                  <a:lnTo>
                    <a:pt x="33669" y="3260"/>
                  </a:lnTo>
                  <a:lnTo>
                    <a:pt x="33113" y="2630"/>
                  </a:lnTo>
                  <a:lnTo>
                    <a:pt x="32539" y="2000"/>
                  </a:lnTo>
                  <a:lnTo>
                    <a:pt x="32243" y="1704"/>
                  </a:lnTo>
                  <a:lnTo>
                    <a:pt x="31928" y="1408"/>
                  </a:lnTo>
                  <a:lnTo>
                    <a:pt x="31594" y="1149"/>
                  </a:lnTo>
                  <a:lnTo>
                    <a:pt x="31243" y="908"/>
                  </a:lnTo>
                  <a:lnTo>
                    <a:pt x="30946" y="741"/>
                  </a:lnTo>
                  <a:lnTo>
                    <a:pt x="30631" y="612"/>
                  </a:lnTo>
                  <a:lnTo>
                    <a:pt x="30317" y="482"/>
                  </a:lnTo>
                  <a:lnTo>
                    <a:pt x="30002" y="371"/>
                  </a:lnTo>
                  <a:lnTo>
                    <a:pt x="29668" y="297"/>
                  </a:lnTo>
                  <a:lnTo>
                    <a:pt x="29354" y="223"/>
                  </a:lnTo>
                  <a:lnTo>
                    <a:pt x="29020" y="167"/>
                  </a:lnTo>
                  <a:lnTo>
                    <a:pt x="28687" y="130"/>
                  </a:lnTo>
                  <a:lnTo>
                    <a:pt x="28335" y="111"/>
                  </a:lnTo>
                  <a:lnTo>
                    <a:pt x="27668" y="111"/>
                  </a:lnTo>
                  <a:lnTo>
                    <a:pt x="27335" y="149"/>
                  </a:lnTo>
                  <a:lnTo>
                    <a:pt x="26983" y="167"/>
                  </a:lnTo>
                  <a:lnTo>
                    <a:pt x="26650" y="223"/>
                  </a:lnTo>
                  <a:lnTo>
                    <a:pt x="26002" y="334"/>
                  </a:lnTo>
                  <a:lnTo>
                    <a:pt x="25557" y="445"/>
                  </a:lnTo>
                  <a:lnTo>
                    <a:pt x="25113" y="556"/>
                  </a:lnTo>
                  <a:lnTo>
                    <a:pt x="24687" y="686"/>
                  </a:lnTo>
                  <a:lnTo>
                    <a:pt x="24261" y="834"/>
                  </a:lnTo>
                  <a:lnTo>
                    <a:pt x="23409" y="1149"/>
                  </a:lnTo>
                  <a:lnTo>
                    <a:pt x="22575" y="1482"/>
                  </a:lnTo>
                  <a:lnTo>
                    <a:pt x="20909" y="2186"/>
                  </a:lnTo>
                  <a:lnTo>
                    <a:pt x="20075" y="2501"/>
                  </a:lnTo>
                  <a:lnTo>
                    <a:pt x="19649" y="2649"/>
                  </a:lnTo>
                  <a:lnTo>
                    <a:pt x="19223" y="2797"/>
                  </a:lnTo>
                  <a:lnTo>
                    <a:pt x="18723" y="2945"/>
                  </a:lnTo>
                  <a:lnTo>
                    <a:pt x="18223" y="3056"/>
                  </a:lnTo>
                  <a:lnTo>
                    <a:pt x="17705" y="3167"/>
                  </a:lnTo>
                  <a:lnTo>
                    <a:pt x="17186" y="3223"/>
                  </a:lnTo>
                  <a:lnTo>
                    <a:pt x="16668" y="3260"/>
                  </a:lnTo>
                  <a:lnTo>
                    <a:pt x="16168" y="3241"/>
                  </a:lnTo>
                  <a:lnTo>
                    <a:pt x="15908" y="3223"/>
                  </a:lnTo>
                  <a:lnTo>
                    <a:pt x="15649" y="3186"/>
                  </a:lnTo>
                  <a:lnTo>
                    <a:pt x="15390" y="3149"/>
                  </a:lnTo>
                  <a:lnTo>
                    <a:pt x="15131" y="3075"/>
                  </a:lnTo>
                  <a:lnTo>
                    <a:pt x="14705" y="2964"/>
                  </a:lnTo>
                  <a:lnTo>
                    <a:pt x="14279" y="2797"/>
                  </a:lnTo>
                  <a:lnTo>
                    <a:pt x="13871" y="2630"/>
                  </a:lnTo>
                  <a:lnTo>
                    <a:pt x="13464" y="2426"/>
                  </a:lnTo>
                  <a:lnTo>
                    <a:pt x="12686" y="2000"/>
                  </a:lnTo>
                  <a:lnTo>
                    <a:pt x="11908" y="1556"/>
                  </a:lnTo>
                  <a:lnTo>
                    <a:pt x="11260" y="1204"/>
                  </a:lnTo>
                  <a:lnTo>
                    <a:pt x="10593" y="871"/>
                  </a:lnTo>
                  <a:lnTo>
                    <a:pt x="10241" y="723"/>
                  </a:lnTo>
                  <a:lnTo>
                    <a:pt x="9908" y="574"/>
                  </a:lnTo>
                  <a:lnTo>
                    <a:pt x="9556" y="445"/>
                  </a:lnTo>
                  <a:lnTo>
                    <a:pt x="9204" y="352"/>
                  </a:lnTo>
                  <a:lnTo>
                    <a:pt x="8852" y="260"/>
                  </a:lnTo>
                  <a:lnTo>
                    <a:pt x="8501" y="186"/>
                  </a:lnTo>
                  <a:lnTo>
                    <a:pt x="8149" y="149"/>
                  </a:lnTo>
                  <a:lnTo>
                    <a:pt x="7778" y="130"/>
                  </a:lnTo>
                  <a:lnTo>
                    <a:pt x="7426" y="149"/>
                  </a:lnTo>
                  <a:lnTo>
                    <a:pt x="7056" y="186"/>
                  </a:lnTo>
                  <a:lnTo>
                    <a:pt x="6686" y="278"/>
                  </a:lnTo>
                  <a:lnTo>
                    <a:pt x="6334" y="389"/>
                  </a:lnTo>
                  <a:lnTo>
                    <a:pt x="6019" y="537"/>
                  </a:lnTo>
                  <a:lnTo>
                    <a:pt x="5686" y="723"/>
                  </a:lnTo>
                  <a:lnTo>
                    <a:pt x="5352" y="945"/>
                  </a:lnTo>
                  <a:lnTo>
                    <a:pt x="5019" y="1204"/>
                  </a:lnTo>
                  <a:lnTo>
                    <a:pt x="4315" y="1741"/>
                  </a:lnTo>
                  <a:lnTo>
                    <a:pt x="3945" y="2019"/>
                  </a:lnTo>
                  <a:lnTo>
                    <a:pt x="3593" y="2297"/>
                  </a:lnTo>
                  <a:lnTo>
                    <a:pt x="3222" y="2538"/>
                  </a:lnTo>
                  <a:lnTo>
                    <a:pt x="2852" y="2760"/>
                  </a:lnTo>
                  <a:lnTo>
                    <a:pt x="2482" y="2945"/>
                  </a:lnTo>
                  <a:lnTo>
                    <a:pt x="2296" y="3019"/>
                  </a:lnTo>
                  <a:lnTo>
                    <a:pt x="2111" y="3075"/>
                  </a:lnTo>
                  <a:lnTo>
                    <a:pt x="1926" y="3130"/>
                  </a:lnTo>
                  <a:lnTo>
                    <a:pt x="1759" y="3167"/>
                  </a:lnTo>
                  <a:lnTo>
                    <a:pt x="1574" y="3186"/>
                  </a:lnTo>
                  <a:lnTo>
                    <a:pt x="1389" y="3186"/>
                  </a:lnTo>
                  <a:lnTo>
                    <a:pt x="1222" y="3167"/>
                  </a:lnTo>
                  <a:lnTo>
                    <a:pt x="1037" y="3130"/>
                  </a:lnTo>
                  <a:lnTo>
                    <a:pt x="870" y="3075"/>
                  </a:lnTo>
                  <a:lnTo>
                    <a:pt x="704" y="2982"/>
                  </a:lnTo>
                  <a:lnTo>
                    <a:pt x="574" y="2926"/>
                  </a:lnTo>
                  <a:lnTo>
                    <a:pt x="444" y="2908"/>
                  </a:lnTo>
                  <a:lnTo>
                    <a:pt x="333" y="2908"/>
                  </a:lnTo>
                  <a:lnTo>
                    <a:pt x="241" y="2945"/>
                  </a:lnTo>
                  <a:lnTo>
                    <a:pt x="167" y="2982"/>
                  </a:lnTo>
                  <a:lnTo>
                    <a:pt x="93" y="3056"/>
                  </a:lnTo>
                  <a:lnTo>
                    <a:pt x="56" y="3130"/>
                  </a:lnTo>
                  <a:lnTo>
                    <a:pt x="19" y="3223"/>
                  </a:lnTo>
                  <a:lnTo>
                    <a:pt x="0" y="3334"/>
                  </a:lnTo>
                  <a:lnTo>
                    <a:pt x="0" y="3445"/>
                  </a:lnTo>
                  <a:lnTo>
                    <a:pt x="0" y="3556"/>
                  </a:lnTo>
                  <a:lnTo>
                    <a:pt x="37" y="3649"/>
                  </a:lnTo>
                  <a:lnTo>
                    <a:pt x="93" y="3760"/>
                  </a:lnTo>
                  <a:lnTo>
                    <a:pt x="167" y="3852"/>
                  </a:lnTo>
                  <a:lnTo>
                    <a:pt x="259" y="3945"/>
                  </a:lnTo>
                  <a:lnTo>
                    <a:pt x="370" y="4019"/>
                  </a:lnTo>
                  <a:lnTo>
                    <a:pt x="667" y="4167"/>
                  </a:lnTo>
                  <a:lnTo>
                    <a:pt x="963" y="4260"/>
                  </a:lnTo>
                  <a:lnTo>
                    <a:pt x="1241" y="4315"/>
                  </a:lnTo>
                  <a:lnTo>
                    <a:pt x="1519" y="4334"/>
                  </a:lnTo>
                  <a:lnTo>
                    <a:pt x="1796" y="4334"/>
                  </a:lnTo>
                  <a:lnTo>
                    <a:pt x="2074" y="4297"/>
                  </a:lnTo>
                  <a:lnTo>
                    <a:pt x="2352" y="4241"/>
                  </a:lnTo>
                  <a:lnTo>
                    <a:pt x="2630" y="4149"/>
                  </a:lnTo>
                  <a:lnTo>
                    <a:pt x="2889" y="4038"/>
                  </a:lnTo>
                  <a:lnTo>
                    <a:pt x="3148" y="3908"/>
                  </a:lnTo>
                  <a:lnTo>
                    <a:pt x="3408" y="3778"/>
                  </a:lnTo>
                  <a:lnTo>
                    <a:pt x="3667" y="3612"/>
                  </a:lnTo>
                  <a:lnTo>
                    <a:pt x="4167" y="3278"/>
                  </a:lnTo>
                  <a:lnTo>
                    <a:pt x="4648" y="2926"/>
                  </a:lnTo>
                  <a:lnTo>
                    <a:pt x="5204" y="2501"/>
                  </a:lnTo>
                  <a:lnTo>
                    <a:pt x="5778" y="2075"/>
                  </a:lnTo>
                  <a:lnTo>
                    <a:pt x="6093" y="1871"/>
                  </a:lnTo>
                  <a:lnTo>
                    <a:pt x="6389" y="1704"/>
                  </a:lnTo>
                  <a:lnTo>
                    <a:pt x="6723" y="1537"/>
                  </a:lnTo>
                  <a:lnTo>
                    <a:pt x="7037" y="1408"/>
                  </a:lnTo>
                  <a:lnTo>
                    <a:pt x="7297" y="1352"/>
                  </a:lnTo>
                  <a:lnTo>
                    <a:pt x="7537" y="1297"/>
                  </a:lnTo>
                  <a:lnTo>
                    <a:pt x="7778" y="1278"/>
                  </a:lnTo>
                  <a:lnTo>
                    <a:pt x="8019" y="1260"/>
                  </a:lnTo>
                  <a:lnTo>
                    <a:pt x="8241" y="1278"/>
                  </a:lnTo>
                  <a:lnTo>
                    <a:pt x="8482" y="1297"/>
                  </a:lnTo>
                  <a:lnTo>
                    <a:pt x="8723" y="1334"/>
                  </a:lnTo>
                  <a:lnTo>
                    <a:pt x="8964" y="1389"/>
                  </a:lnTo>
                  <a:lnTo>
                    <a:pt x="9186" y="1463"/>
                  </a:lnTo>
                  <a:lnTo>
                    <a:pt x="9426" y="1537"/>
                  </a:lnTo>
                  <a:lnTo>
                    <a:pt x="9871" y="1723"/>
                  </a:lnTo>
                  <a:lnTo>
                    <a:pt x="10315" y="1926"/>
                  </a:lnTo>
                  <a:lnTo>
                    <a:pt x="10760" y="2149"/>
                  </a:lnTo>
                  <a:lnTo>
                    <a:pt x="11445" y="2519"/>
                  </a:lnTo>
                  <a:lnTo>
                    <a:pt x="12149" y="2908"/>
                  </a:lnTo>
                  <a:lnTo>
                    <a:pt x="12834" y="3278"/>
                  </a:lnTo>
                  <a:lnTo>
                    <a:pt x="13556" y="3612"/>
                  </a:lnTo>
                  <a:lnTo>
                    <a:pt x="13908" y="3778"/>
                  </a:lnTo>
                  <a:lnTo>
                    <a:pt x="14260" y="3927"/>
                  </a:lnTo>
                  <a:lnTo>
                    <a:pt x="14631" y="4038"/>
                  </a:lnTo>
                  <a:lnTo>
                    <a:pt x="15001" y="4167"/>
                  </a:lnTo>
                  <a:lnTo>
                    <a:pt x="15390" y="4241"/>
                  </a:lnTo>
                  <a:lnTo>
                    <a:pt x="15779" y="4315"/>
                  </a:lnTo>
                  <a:lnTo>
                    <a:pt x="16186" y="4371"/>
                  </a:lnTo>
                  <a:lnTo>
                    <a:pt x="16594" y="4390"/>
                  </a:lnTo>
                  <a:lnTo>
                    <a:pt x="17057" y="4390"/>
                  </a:lnTo>
                  <a:lnTo>
                    <a:pt x="17538" y="4352"/>
                  </a:lnTo>
                  <a:lnTo>
                    <a:pt x="18001" y="4297"/>
                  </a:lnTo>
                  <a:lnTo>
                    <a:pt x="18483" y="4223"/>
                  </a:lnTo>
                  <a:lnTo>
                    <a:pt x="18927" y="4112"/>
                  </a:lnTo>
                  <a:lnTo>
                    <a:pt x="19390" y="3982"/>
                  </a:lnTo>
                  <a:lnTo>
                    <a:pt x="19853" y="3852"/>
                  </a:lnTo>
                  <a:lnTo>
                    <a:pt x="20298" y="3704"/>
                  </a:lnTo>
                  <a:lnTo>
                    <a:pt x="21186" y="3371"/>
                  </a:lnTo>
                  <a:lnTo>
                    <a:pt x="22075" y="3001"/>
                  </a:lnTo>
                  <a:lnTo>
                    <a:pt x="22946" y="2630"/>
                  </a:lnTo>
                  <a:lnTo>
                    <a:pt x="23816" y="2278"/>
                  </a:lnTo>
                  <a:lnTo>
                    <a:pt x="24650" y="1945"/>
                  </a:lnTo>
                  <a:lnTo>
                    <a:pt x="25094" y="1797"/>
                  </a:lnTo>
                  <a:lnTo>
                    <a:pt x="25539" y="1667"/>
                  </a:lnTo>
                  <a:lnTo>
                    <a:pt x="25983" y="1537"/>
                  </a:lnTo>
                  <a:lnTo>
                    <a:pt x="26446" y="1426"/>
                  </a:lnTo>
                  <a:lnTo>
                    <a:pt x="26909" y="1334"/>
                  </a:lnTo>
                  <a:lnTo>
                    <a:pt x="27391" y="1260"/>
                  </a:lnTo>
                  <a:lnTo>
                    <a:pt x="27854" y="1223"/>
                  </a:lnTo>
                  <a:lnTo>
                    <a:pt x="28316" y="1223"/>
                  </a:lnTo>
                  <a:lnTo>
                    <a:pt x="28779" y="1241"/>
                  </a:lnTo>
                  <a:lnTo>
                    <a:pt x="29224" y="1297"/>
                  </a:lnTo>
                  <a:lnTo>
                    <a:pt x="29668" y="1408"/>
                  </a:lnTo>
                  <a:lnTo>
                    <a:pt x="29891" y="1463"/>
                  </a:lnTo>
                  <a:lnTo>
                    <a:pt x="30113" y="1537"/>
                  </a:lnTo>
                  <a:lnTo>
                    <a:pt x="30317" y="1630"/>
                  </a:lnTo>
                  <a:lnTo>
                    <a:pt x="30520" y="1741"/>
                  </a:lnTo>
                  <a:lnTo>
                    <a:pt x="30724" y="1852"/>
                  </a:lnTo>
                  <a:lnTo>
                    <a:pt x="30928" y="1982"/>
                  </a:lnTo>
                  <a:lnTo>
                    <a:pt x="31113" y="2112"/>
                  </a:lnTo>
                  <a:lnTo>
                    <a:pt x="31298" y="2260"/>
                  </a:lnTo>
                  <a:lnTo>
                    <a:pt x="31632" y="2556"/>
                  </a:lnTo>
                  <a:lnTo>
                    <a:pt x="31946" y="2908"/>
                  </a:lnTo>
                  <a:lnTo>
                    <a:pt x="32243" y="3260"/>
                  </a:lnTo>
                  <a:lnTo>
                    <a:pt x="32817" y="3964"/>
                  </a:lnTo>
                  <a:lnTo>
                    <a:pt x="33132" y="4315"/>
                  </a:lnTo>
                  <a:lnTo>
                    <a:pt x="33446" y="4630"/>
                  </a:lnTo>
                  <a:lnTo>
                    <a:pt x="33724" y="4871"/>
                  </a:lnTo>
                  <a:lnTo>
                    <a:pt x="34002" y="5075"/>
                  </a:lnTo>
                  <a:lnTo>
                    <a:pt x="34280" y="5260"/>
                  </a:lnTo>
                  <a:lnTo>
                    <a:pt x="34576" y="5427"/>
                  </a:lnTo>
                  <a:lnTo>
                    <a:pt x="34891" y="5575"/>
                  </a:lnTo>
                  <a:lnTo>
                    <a:pt x="35206" y="5704"/>
                  </a:lnTo>
                  <a:lnTo>
                    <a:pt x="35539" y="5816"/>
                  </a:lnTo>
                  <a:lnTo>
                    <a:pt x="35873" y="5908"/>
                  </a:lnTo>
                  <a:lnTo>
                    <a:pt x="36335" y="5982"/>
                  </a:lnTo>
                  <a:lnTo>
                    <a:pt x="36798" y="6038"/>
                  </a:lnTo>
                  <a:lnTo>
                    <a:pt x="37243" y="6056"/>
                  </a:lnTo>
                  <a:lnTo>
                    <a:pt x="37687" y="6038"/>
                  </a:lnTo>
                  <a:lnTo>
                    <a:pt x="38132" y="6001"/>
                  </a:lnTo>
                  <a:lnTo>
                    <a:pt x="38558" y="5927"/>
                  </a:lnTo>
                  <a:lnTo>
                    <a:pt x="38984" y="5834"/>
                  </a:lnTo>
                  <a:lnTo>
                    <a:pt x="39391" y="5723"/>
                  </a:lnTo>
                  <a:lnTo>
                    <a:pt x="39799" y="5575"/>
                  </a:lnTo>
                  <a:lnTo>
                    <a:pt x="40206" y="5427"/>
                  </a:lnTo>
                  <a:lnTo>
                    <a:pt x="40614" y="5260"/>
                  </a:lnTo>
                  <a:lnTo>
                    <a:pt x="41021" y="5075"/>
                  </a:lnTo>
                  <a:lnTo>
                    <a:pt x="41410" y="4871"/>
                  </a:lnTo>
                  <a:lnTo>
                    <a:pt x="41799" y="4667"/>
                  </a:lnTo>
                  <a:lnTo>
                    <a:pt x="42595" y="4223"/>
                  </a:lnTo>
                  <a:lnTo>
                    <a:pt x="44151" y="3278"/>
                  </a:lnTo>
                  <a:lnTo>
                    <a:pt x="44929" y="2815"/>
                  </a:lnTo>
                  <a:lnTo>
                    <a:pt x="45706" y="2389"/>
                  </a:lnTo>
                  <a:lnTo>
                    <a:pt x="46114" y="2186"/>
                  </a:lnTo>
                  <a:lnTo>
                    <a:pt x="46503" y="1982"/>
                  </a:lnTo>
                  <a:lnTo>
                    <a:pt x="46910" y="1815"/>
                  </a:lnTo>
                  <a:lnTo>
                    <a:pt x="47318" y="1649"/>
                  </a:lnTo>
                  <a:lnTo>
                    <a:pt x="47725" y="1500"/>
                  </a:lnTo>
                  <a:lnTo>
                    <a:pt x="48151" y="1389"/>
                  </a:lnTo>
                  <a:lnTo>
                    <a:pt x="48577" y="1278"/>
                  </a:lnTo>
                  <a:lnTo>
                    <a:pt x="49003" y="1204"/>
                  </a:lnTo>
                  <a:lnTo>
                    <a:pt x="49299" y="1167"/>
                  </a:lnTo>
                  <a:lnTo>
                    <a:pt x="49596" y="1149"/>
                  </a:lnTo>
                  <a:lnTo>
                    <a:pt x="49873" y="1149"/>
                  </a:lnTo>
                  <a:lnTo>
                    <a:pt x="50151" y="1167"/>
                  </a:lnTo>
                  <a:lnTo>
                    <a:pt x="50410" y="1204"/>
                  </a:lnTo>
                  <a:lnTo>
                    <a:pt x="50670" y="1241"/>
                  </a:lnTo>
                  <a:lnTo>
                    <a:pt x="50929" y="1315"/>
                  </a:lnTo>
                  <a:lnTo>
                    <a:pt x="51170" y="1389"/>
                  </a:lnTo>
                  <a:lnTo>
                    <a:pt x="51392" y="1463"/>
                  </a:lnTo>
                  <a:lnTo>
                    <a:pt x="51633" y="1575"/>
                  </a:lnTo>
                  <a:lnTo>
                    <a:pt x="51836" y="1686"/>
                  </a:lnTo>
                  <a:lnTo>
                    <a:pt x="52059" y="1797"/>
                  </a:lnTo>
                  <a:lnTo>
                    <a:pt x="52485" y="2075"/>
                  </a:lnTo>
                  <a:lnTo>
                    <a:pt x="52874" y="2389"/>
                  </a:lnTo>
                  <a:lnTo>
                    <a:pt x="53262" y="2723"/>
                  </a:lnTo>
                  <a:lnTo>
                    <a:pt x="53633" y="3075"/>
                  </a:lnTo>
                  <a:lnTo>
                    <a:pt x="54374" y="3815"/>
                  </a:lnTo>
                  <a:lnTo>
                    <a:pt x="55133" y="4556"/>
                  </a:lnTo>
                  <a:lnTo>
                    <a:pt x="55522" y="4927"/>
                  </a:lnTo>
                  <a:lnTo>
                    <a:pt x="55929" y="5260"/>
                  </a:lnTo>
                  <a:lnTo>
                    <a:pt x="56226" y="5501"/>
                  </a:lnTo>
                  <a:lnTo>
                    <a:pt x="56540" y="5723"/>
                  </a:lnTo>
                  <a:lnTo>
                    <a:pt x="56874" y="5927"/>
                  </a:lnTo>
                  <a:lnTo>
                    <a:pt x="57207" y="6093"/>
                  </a:lnTo>
                  <a:lnTo>
                    <a:pt x="57559" y="6260"/>
                  </a:lnTo>
                  <a:lnTo>
                    <a:pt x="57911" y="6408"/>
                  </a:lnTo>
                  <a:lnTo>
                    <a:pt x="58263" y="6519"/>
                  </a:lnTo>
                  <a:lnTo>
                    <a:pt x="58633" y="6593"/>
                  </a:lnTo>
                  <a:lnTo>
                    <a:pt x="58985" y="6667"/>
                  </a:lnTo>
                  <a:lnTo>
                    <a:pt x="59355" y="6686"/>
                  </a:lnTo>
                  <a:lnTo>
                    <a:pt x="59726" y="6686"/>
                  </a:lnTo>
                  <a:lnTo>
                    <a:pt x="60096" y="6649"/>
                  </a:lnTo>
                  <a:lnTo>
                    <a:pt x="60448" y="6575"/>
                  </a:lnTo>
                  <a:lnTo>
                    <a:pt x="60818" y="6464"/>
                  </a:lnTo>
                  <a:lnTo>
                    <a:pt x="61170" y="6297"/>
                  </a:lnTo>
                  <a:lnTo>
                    <a:pt x="61504" y="6093"/>
                  </a:lnTo>
                  <a:lnTo>
                    <a:pt x="61615" y="6019"/>
                  </a:lnTo>
                  <a:lnTo>
                    <a:pt x="61670" y="5927"/>
                  </a:lnTo>
                  <a:lnTo>
                    <a:pt x="61707" y="5834"/>
                  </a:lnTo>
                  <a:lnTo>
                    <a:pt x="61726" y="5741"/>
                  </a:lnTo>
                  <a:lnTo>
                    <a:pt x="61707" y="5630"/>
                  </a:lnTo>
                  <a:lnTo>
                    <a:pt x="61670" y="5538"/>
                  </a:lnTo>
                  <a:lnTo>
                    <a:pt x="61615" y="5427"/>
                  </a:lnTo>
                  <a:lnTo>
                    <a:pt x="61541" y="5353"/>
                  </a:lnTo>
                  <a:lnTo>
                    <a:pt x="61448" y="5260"/>
                  </a:lnTo>
                  <a:lnTo>
                    <a:pt x="61355" y="5186"/>
                  </a:lnTo>
                  <a:lnTo>
                    <a:pt x="61244" y="5130"/>
                  </a:lnTo>
                  <a:lnTo>
                    <a:pt x="61133" y="5093"/>
                  </a:lnTo>
                  <a:lnTo>
                    <a:pt x="61022" y="5075"/>
                  </a:lnTo>
                  <a:lnTo>
                    <a:pt x="60911" y="5075"/>
                  </a:lnTo>
                  <a:lnTo>
                    <a:pt x="60800" y="5112"/>
                  </a:lnTo>
                  <a:lnTo>
                    <a:pt x="60689" y="5167"/>
                  </a:lnTo>
                  <a:lnTo>
                    <a:pt x="60467" y="5297"/>
                  </a:lnTo>
                  <a:lnTo>
                    <a:pt x="60244" y="5390"/>
                  </a:lnTo>
                  <a:lnTo>
                    <a:pt x="60022" y="5482"/>
                  </a:lnTo>
                  <a:lnTo>
                    <a:pt x="59800" y="5538"/>
                  </a:lnTo>
                  <a:lnTo>
                    <a:pt x="59578" y="5575"/>
                  </a:lnTo>
                  <a:lnTo>
                    <a:pt x="59355" y="5612"/>
                  </a:lnTo>
                  <a:lnTo>
                    <a:pt x="59133" y="5612"/>
                  </a:lnTo>
                  <a:lnTo>
                    <a:pt x="58929" y="5593"/>
                  </a:lnTo>
                  <a:lnTo>
                    <a:pt x="58707" y="5556"/>
                  </a:lnTo>
                  <a:lnTo>
                    <a:pt x="58503" y="5501"/>
                  </a:lnTo>
                  <a:lnTo>
                    <a:pt x="58300" y="5427"/>
                  </a:lnTo>
                  <a:lnTo>
                    <a:pt x="58078" y="5353"/>
                  </a:lnTo>
                  <a:lnTo>
                    <a:pt x="57874" y="5260"/>
                  </a:lnTo>
                  <a:lnTo>
                    <a:pt x="57670" y="5149"/>
                  </a:lnTo>
                  <a:lnTo>
                    <a:pt x="57281" y="4908"/>
                  </a:lnTo>
                  <a:lnTo>
                    <a:pt x="56892" y="4630"/>
                  </a:lnTo>
                  <a:lnTo>
                    <a:pt x="56503" y="4315"/>
                  </a:lnTo>
                  <a:lnTo>
                    <a:pt x="56151" y="4001"/>
                  </a:lnTo>
                  <a:lnTo>
                    <a:pt x="55800" y="3667"/>
                  </a:lnTo>
                  <a:lnTo>
                    <a:pt x="55133" y="2982"/>
                  </a:lnTo>
                  <a:lnTo>
                    <a:pt x="54540" y="2371"/>
                  </a:lnTo>
                  <a:lnTo>
                    <a:pt x="54003" y="1871"/>
                  </a:lnTo>
                  <a:lnTo>
                    <a:pt x="53725" y="1649"/>
                  </a:lnTo>
                  <a:lnTo>
                    <a:pt x="53448" y="1408"/>
                  </a:lnTo>
                  <a:lnTo>
                    <a:pt x="53170" y="1204"/>
                  </a:lnTo>
                  <a:lnTo>
                    <a:pt x="52874" y="1000"/>
                  </a:lnTo>
                  <a:lnTo>
                    <a:pt x="52577" y="815"/>
                  </a:lnTo>
                  <a:lnTo>
                    <a:pt x="52262" y="649"/>
                  </a:lnTo>
                  <a:lnTo>
                    <a:pt x="51966" y="500"/>
                  </a:lnTo>
                  <a:lnTo>
                    <a:pt x="51633" y="371"/>
                  </a:lnTo>
                  <a:lnTo>
                    <a:pt x="51299" y="260"/>
                  </a:lnTo>
                  <a:lnTo>
                    <a:pt x="50966" y="167"/>
                  </a:lnTo>
                  <a:lnTo>
                    <a:pt x="50633" y="93"/>
                  </a:lnTo>
                  <a:lnTo>
                    <a:pt x="50262" y="37"/>
                  </a:lnTo>
                  <a:lnTo>
                    <a:pt x="49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02825" y="1359475"/>
              <a:ext cx="1546425" cy="156050"/>
            </a:xfrm>
            <a:custGeom>
              <a:avLst/>
              <a:gdLst/>
              <a:ahLst/>
              <a:cxnLst/>
              <a:rect l="l" t="t" r="r" b="b"/>
              <a:pathLst>
                <a:path w="61857" h="6242" extrusionOk="0">
                  <a:moveTo>
                    <a:pt x="49856" y="1"/>
                  </a:moveTo>
                  <a:lnTo>
                    <a:pt x="49504" y="19"/>
                  </a:lnTo>
                  <a:lnTo>
                    <a:pt x="49115" y="56"/>
                  </a:lnTo>
                  <a:lnTo>
                    <a:pt x="48726" y="112"/>
                  </a:lnTo>
                  <a:lnTo>
                    <a:pt x="48337" y="186"/>
                  </a:lnTo>
                  <a:lnTo>
                    <a:pt x="47948" y="278"/>
                  </a:lnTo>
                  <a:lnTo>
                    <a:pt x="47578" y="371"/>
                  </a:lnTo>
                  <a:lnTo>
                    <a:pt x="47207" y="501"/>
                  </a:lnTo>
                  <a:lnTo>
                    <a:pt x="46837" y="630"/>
                  </a:lnTo>
                  <a:lnTo>
                    <a:pt x="46485" y="778"/>
                  </a:lnTo>
                  <a:lnTo>
                    <a:pt x="45763" y="1112"/>
                  </a:lnTo>
                  <a:lnTo>
                    <a:pt x="45059" y="1464"/>
                  </a:lnTo>
                  <a:lnTo>
                    <a:pt x="44374" y="1853"/>
                  </a:lnTo>
                  <a:lnTo>
                    <a:pt x="43707" y="2242"/>
                  </a:lnTo>
                  <a:lnTo>
                    <a:pt x="42911" y="2723"/>
                  </a:lnTo>
                  <a:lnTo>
                    <a:pt x="42077" y="3223"/>
                  </a:lnTo>
                  <a:lnTo>
                    <a:pt x="41226" y="3705"/>
                  </a:lnTo>
                  <a:lnTo>
                    <a:pt x="40800" y="3927"/>
                  </a:lnTo>
                  <a:lnTo>
                    <a:pt x="40355" y="4149"/>
                  </a:lnTo>
                  <a:lnTo>
                    <a:pt x="39911" y="4334"/>
                  </a:lnTo>
                  <a:lnTo>
                    <a:pt x="39448" y="4501"/>
                  </a:lnTo>
                  <a:lnTo>
                    <a:pt x="38985" y="4649"/>
                  </a:lnTo>
                  <a:lnTo>
                    <a:pt x="38522" y="4760"/>
                  </a:lnTo>
                  <a:lnTo>
                    <a:pt x="38059" y="4853"/>
                  </a:lnTo>
                  <a:lnTo>
                    <a:pt x="37577" y="4890"/>
                  </a:lnTo>
                  <a:lnTo>
                    <a:pt x="37114" y="4890"/>
                  </a:lnTo>
                  <a:lnTo>
                    <a:pt x="36873" y="4871"/>
                  </a:lnTo>
                  <a:lnTo>
                    <a:pt x="36633" y="4834"/>
                  </a:lnTo>
                  <a:lnTo>
                    <a:pt x="36392" y="4797"/>
                  </a:lnTo>
                  <a:lnTo>
                    <a:pt x="36188" y="4742"/>
                  </a:lnTo>
                  <a:lnTo>
                    <a:pt x="35966" y="4686"/>
                  </a:lnTo>
                  <a:lnTo>
                    <a:pt x="35762" y="4612"/>
                  </a:lnTo>
                  <a:lnTo>
                    <a:pt x="35577" y="4519"/>
                  </a:lnTo>
                  <a:lnTo>
                    <a:pt x="35373" y="4408"/>
                  </a:lnTo>
                  <a:lnTo>
                    <a:pt x="35021" y="4186"/>
                  </a:lnTo>
                  <a:lnTo>
                    <a:pt x="34688" y="3927"/>
                  </a:lnTo>
                  <a:lnTo>
                    <a:pt x="34373" y="3649"/>
                  </a:lnTo>
                  <a:lnTo>
                    <a:pt x="34077" y="3353"/>
                  </a:lnTo>
                  <a:lnTo>
                    <a:pt x="33781" y="3038"/>
                  </a:lnTo>
                  <a:lnTo>
                    <a:pt x="33207" y="2390"/>
                  </a:lnTo>
                  <a:lnTo>
                    <a:pt x="32929" y="2056"/>
                  </a:lnTo>
                  <a:lnTo>
                    <a:pt x="32614" y="1741"/>
                  </a:lnTo>
                  <a:lnTo>
                    <a:pt x="32299" y="1445"/>
                  </a:lnTo>
                  <a:lnTo>
                    <a:pt x="31984" y="1167"/>
                  </a:lnTo>
                  <a:lnTo>
                    <a:pt x="31614" y="927"/>
                  </a:lnTo>
                  <a:lnTo>
                    <a:pt x="31429" y="815"/>
                  </a:lnTo>
                  <a:lnTo>
                    <a:pt x="31243" y="704"/>
                  </a:lnTo>
                  <a:lnTo>
                    <a:pt x="30947" y="575"/>
                  </a:lnTo>
                  <a:lnTo>
                    <a:pt x="30651" y="464"/>
                  </a:lnTo>
                  <a:lnTo>
                    <a:pt x="30355" y="371"/>
                  </a:lnTo>
                  <a:lnTo>
                    <a:pt x="30040" y="278"/>
                  </a:lnTo>
                  <a:lnTo>
                    <a:pt x="29743" y="223"/>
                  </a:lnTo>
                  <a:lnTo>
                    <a:pt x="29429" y="167"/>
                  </a:lnTo>
                  <a:lnTo>
                    <a:pt x="29114" y="130"/>
                  </a:lnTo>
                  <a:lnTo>
                    <a:pt x="28799" y="112"/>
                  </a:lnTo>
                  <a:lnTo>
                    <a:pt x="28466" y="93"/>
                  </a:lnTo>
                  <a:lnTo>
                    <a:pt x="28151" y="93"/>
                  </a:lnTo>
                  <a:lnTo>
                    <a:pt x="27521" y="130"/>
                  </a:lnTo>
                  <a:lnTo>
                    <a:pt x="26891" y="223"/>
                  </a:lnTo>
                  <a:lnTo>
                    <a:pt x="26262" y="334"/>
                  </a:lnTo>
                  <a:lnTo>
                    <a:pt x="25836" y="427"/>
                  </a:lnTo>
                  <a:lnTo>
                    <a:pt x="25428" y="519"/>
                  </a:lnTo>
                  <a:lnTo>
                    <a:pt x="25021" y="649"/>
                  </a:lnTo>
                  <a:lnTo>
                    <a:pt x="24613" y="778"/>
                  </a:lnTo>
                  <a:lnTo>
                    <a:pt x="23817" y="1075"/>
                  </a:lnTo>
                  <a:lnTo>
                    <a:pt x="23021" y="1390"/>
                  </a:lnTo>
                  <a:lnTo>
                    <a:pt x="21447" y="2056"/>
                  </a:lnTo>
                  <a:lnTo>
                    <a:pt x="20650" y="2371"/>
                  </a:lnTo>
                  <a:lnTo>
                    <a:pt x="19835" y="2667"/>
                  </a:lnTo>
                  <a:lnTo>
                    <a:pt x="19298" y="2834"/>
                  </a:lnTo>
                  <a:lnTo>
                    <a:pt x="18724" y="2982"/>
                  </a:lnTo>
                  <a:lnTo>
                    <a:pt x="18169" y="3112"/>
                  </a:lnTo>
                  <a:lnTo>
                    <a:pt x="17595" y="3205"/>
                  </a:lnTo>
                  <a:lnTo>
                    <a:pt x="17298" y="3223"/>
                  </a:lnTo>
                  <a:lnTo>
                    <a:pt x="17020" y="3242"/>
                  </a:lnTo>
                  <a:lnTo>
                    <a:pt x="16724" y="3242"/>
                  </a:lnTo>
                  <a:lnTo>
                    <a:pt x="16446" y="3223"/>
                  </a:lnTo>
                  <a:lnTo>
                    <a:pt x="16150" y="3205"/>
                  </a:lnTo>
                  <a:lnTo>
                    <a:pt x="15872" y="3149"/>
                  </a:lnTo>
                  <a:lnTo>
                    <a:pt x="15576" y="3093"/>
                  </a:lnTo>
                  <a:lnTo>
                    <a:pt x="15298" y="3019"/>
                  </a:lnTo>
                  <a:lnTo>
                    <a:pt x="14891" y="2890"/>
                  </a:lnTo>
                  <a:lnTo>
                    <a:pt x="14483" y="2723"/>
                  </a:lnTo>
                  <a:lnTo>
                    <a:pt x="14094" y="2538"/>
                  </a:lnTo>
                  <a:lnTo>
                    <a:pt x="13705" y="2353"/>
                  </a:lnTo>
                  <a:lnTo>
                    <a:pt x="12946" y="1945"/>
                  </a:lnTo>
                  <a:lnTo>
                    <a:pt x="12205" y="1519"/>
                  </a:lnTo>
                  <a:lnTo>
                    <a:pt x="11594" y="1186"/>
                  </a:lnTo>
                  <a:lnTo>
                    <a:pt x="10983" y="871"/>
                  </a:lnTo>
                  <a:lnTo>
                    <a:pt x="10668" y="741"/>
                  </a:lnTo>
                  <a:lnTo>
                    <a:pt x="10353" y="593"/>
                  </a:lnTo>
                  <a:lnTo>
                    <a:pt x="10020" y="482"/>
                  </a:lnTo>
                  <a:lnTo>
                    <a:pt x="9705" y="371"/>
                  </a:lnTo>
                  <a:lnTo>
                    <a:pt x="9372" y="278"/>
                  </a:lnTo>
                  <a:lnTo>
                    <a:pt x="9038" y="204"/>
                  </a:lnTo>
                  <a:lnTo>
                    <a:pt x="8705" y="149"/>
                  </a:lnTo>
                  <a:lnTo>
                    <a:pt x="8372" y="130"/>
                  </a:lnTo>
                  <a:lnTo>
                    <a:pt x="8038" y="112"/>
                  </a:lnTo>
                  <a:lnTo>
                    <a:pt x="7687" y="130"/>
                  </a:lnTo>
                  <a:lnTo>
                    <a:pt x="7353" y="186"/>
                  </a:lnTo>
                  <a:lnTo>
                    <a:pt x="7001" y="241"/>
                  </a:lnTo>
                  <a:lnTo>
                    <a:pt x="6686" y="334"/>
                  </a:lnTo>
                  <a:lnTo>
                    <a:pt x="6372" y="464"/>
                  </a:lnTo>
                  <a:lnTo>
                    <a:pt x="6075" y="593"/>
                  </a:lnTo>
                  <a:lnTo>
                    <a:pt x="5779" y="741"/>
                  </a:lnTo>
                  <a:lnTo>
                    <a:pt x="5501" y="890"/>
                  </a:lnTo>
                  <a:lnTo>
                    <a:pt x="5223" y="1075"/>
                  </a:lnTo>
                  <a:lnTo>
                    <a:pt x="4686" y="1427"/>
                  </a:lnTo>
                  <a:lnTo>
                    <a:pt x="4334" y="1704"/>
                  </a:lnTo>
                  <a:lnTo>
                    <a:pt x="3927" y="2038"/>
                  </a:lnTo>
                  <a:lnTo>
                    <a:pt x="3501" y="2390"/>
                  </a:lnTo>
                  <a:lnTo>
                    <a:pt x="3260" y="2556"/>
                  </a:lnTo>
                  <a:lnTo>
                    <a:pt x="3038" y="2704"/>
                  </a:lnTo>
                  <a:lnTo>
                    <a:pt x="2797" y="2853"/>
                  </a:lnTo>
                  <a:lnTo>
                    <a:pt x="2557" y="2982"/>
                  </a:lnTo>
                  <a:lnTo>
                    <a:pt x="2334" y="3075"/>
                  </a:lnTo>
                  <a:lnTo>
                    <a:pt x="2094" y="3149"/>
                  </a:lnTo>
                  <a:lnTo>
                    <a:pt x="1853" y="3167"/>
                  </a:lnTo>
                  <a:lnTo>
                    <a:pt x="1612" y="3167"/>
                  </a:lnTo>
                  <a:lnTo>
                    <a:pt x="1501" y="3149"/>
                  </a:lnTo>
                  <a:lnTo>
                    <a:pt x="1390" y="3130"/>
                  </a:lnTo>
                  <a:lnTo>
                    <a:pt x="1279" y="3093"/>
                  </a:lnTo>
                  <a:lnTo>
                    <a:pt x="1168" y="3038"/>
                  </a:lnTo>
                  <a:lnTo>
                    <a:pt x="1094" y="3001"/>
                  </a:lnTo>
                  <a:lnTo>
                    <a:pt x="982" y="2982"/>
                  </a:lnTo>
                  <a:lnTo>
                    <a:pt x="779" y="2982"/>
                  </a:lnTo>
                  <a:lnTo>
                    <a:pt x="538" y="3038"/>
                  </a:lnTo>
                  <a:lnTo>
                    <a:pt x="316" y="3112"/>
                  </a:lnTo>
                  <a:lnTo>
                    <a:pt x="131" y="3205"/>
                  </a:lnTo>
                  <a:lnTo>
                    <a:pt x="75" y="3260"/>
                  </a:lnTo>
                  <a:lnTo>
                    <a:pt x="19" y="3316"/>
                  </a:lnTo>
                  <a:lnTo>
                    <a:pt x="1" y="3371"/>
                  </a:lnTo>
                  <a:lnTo>
                    <a:pt x="19" y="3427"/>
                  </a:lnTo>
                  <a:lnTo>
                    <a:pt x="56" y="3482"/>
                  </a:lnTo>
                  <a:lnTo>
                    <a:pt x="131" y="3519"/>
                  </a:lnTo>
                  <a:lnTo>
                    <a:pt x="371" y="3649"/>
                  </a:lnTo>
                  <a:lnTo>
                    <a:pt x="631" y="3742"/>
                  </a:lnTo>
                  <a:lnTo>
                    <a:pt x="890" y="3816"/>
                  </a:lnTo>
                  <a:lnTo>
                    <a:pt x="1131" y="3871"/>
                  </a:lnTo>
                  <a:lnTo>
                    <a:pt x="1390" y="3890"/>
                  </a:lnTo>
                  <a:lnTo>
                    <a:pt x="1631" y="3890"/>
                  </a:lnTo>
                  <a:lnTo>
                    <a:pt x="1871" y="3871"/>
                  </a:lnTo>
                  <a:lnTo>
                    <a:pt x="2131" y="3834"/>
                  </a:lnTo>
                  <a:lnTo>
                    <a:pt x="2371" y="3779"/>
                  </a:lnTo>
                  <a:lnTo>
                    <a:pt x="2612" y="3723"/>
                  </a:lnTo>
                  <a:lnTo>
                    <a:pt x="2853" y="3630"/>
                  </a:lnTo>
                  <a:lnTo>
                    <a:pt x="3075" y="3538"/>
                  </a:lnTo>
                  <a:lnTo>
                    <a:pt x="3316" y="3408"/>
                  </a:lnTo>
                  <a:lnTo>
                    <a:pt x="3557" y="3279"/>
                  </a:lnTo>
                  <a:lnTo>
                    <a:pt x="4020" y="3001"/>
                  </a:lnTo>
                  <a:lnTo>
                    <a:pt x="4334" y="2779"/>
                  </a:lnTo>
                  <a:lnTo>
                    <a:pt x="4668" y="2519"/>
                  </a:lnTo>
                  <a:lnTo>
                    <a:pt x="5298" y="2038"/>
                  </a:lnTo>
                  <a:lnTo>
                    <a:pt x="5631" y="1797"/>
                  </a:lnTo>
                  <a:lnTo>
                    <a:pt x="5946" y="1556"/>
                  </a:lnTo>
                  <a:lnTo>
                    <a:pt x="6298" y="1353"/>
                  </a:lnTo>
                  <a:lnTo>
                    <a:pt x="6649" y="1149"/>
                  </a:lnTo>
                  <a:lnTo>
                    <a:pt x="6909" y="1038"/>
                  </a:lnTo>
                  <a:lnTo>
                    <a:pt x="7168" y="945"/>
                  </a:lnTo>
                  <a:lnTo>
                    <a:pt x="7427" y="890"/>
                  </a:lnTo>
                  <a:lnTo>
                    <a:pt x="7687" y="853"/>
                  </a:lnTo>
                  <a:lnTo>
                    <a:pt x="8205" y="853"/>
                  </a:lnTo>
                  <a:lnTo>
                    <a:pt x="8446" y="890"/>
                  </a:lnTo>
                  <a:lnTo>
                    <a:pt x="8705" y="927"/>
                  </a:lnTo>
                  <a:lnTo>
                    <a:pt x="8964" y="1001"/>
                  </a:lnTo>
                  <a:lnTo>
                    <a:pt x="9205" y="1075"/>
                  </a:lnTo>
                  <a:lnTo>
                    <a:pt x="9464" y="1167"/>
                  </a:lnTo>
                  <a:lnTo>
                    <a:pt x="9705" y="1260"/>
                  </a:lnTo>
                  <a:lnTo>
                    <a:pt x="10187" y="1482"/>
                  </a:lnTo>
                  <a:lnTo>
                    <a:pt x="10668" y="1723"/>
                  </a:lnTo>
                  <a:lnTo>
                    <a:pt x="12057" y="2482"/>
                  </a:lnTo>
                  <a:lnTo>
                    <a:pt x="12742" y="2853"/>
                  </a:lnTo>
                  <a:lnTo>
                    <a:pt x="13428" y="3186"/>
                  </a:lnTo>
                  <a:lnTo>
                    <a:pt x="13779" y="3334"/>
                  </a:lnTo>
                  <a:lnTo>
                    <a:pt x="14150" y="3482"/>
                  </a:lnTo>
                  <a:lnTo>
                    <a:pt x="14502" y="3612"/>
                  </a:lnTo>
                  <a:lnTo>
                    <a:pt x="14872" y="3705"/>
                  </a:lnTo>
                  <a:lnTo>
                    <a:pt x="15261" y="3797"/>
                  </a:lnTo>
                  <a:lnTo>
                    <a:pt x="15631" y="3871"/>
                  </a:lnTo>
                  <a:lnTo>
                    <a:pt x="16039" y="3927"/>
                  </a:lnTo>
                  <a:lnTo>
                    <a:pt x="16428" y="3945"/>
                  </a:lnTo>
                  <a:lnTo>
                    <a:pt x="16891" y="3945"/>
                  </a:lnTo>
                  <a:lnTo>
                    <a:pt x="17354" y="3927"/>
                  </a:lnTo>
                  <a:lnTo>
                    <a:pt x="17798" y="3871"/>
                  </a:lnTo>
                  <a:lnTo>
                    <a:pt x="18243" y="3816"/>
                  </a:lnTo>
                  <a:lnTo>
                    <a:pt x="18687" y="3723"/>
                  </a:lnTo>
                  <a:lnTo>
                    <a:pt x="19132" y="3612"/>
                  </a:lnTo>
                  <a:lnTo>
                    <a:pt x="19576" y="3482"/>
                  </a:lnTo>
                  <a:lnTo>
                    <a:pt x="20021" y="3353"/>
                  </a:lnTo>
                  <a:lnTo>
                    <a:pt x="20872" y="3056"/>
                  </a:lnTo>
                  <a:lnTo>
                    <a:pt x="21724" y="2704"/>
                  </a:lnTo>
                  <a:lnTo>
                    <a:pt x="23410" y="2001"/>
                  </a:lnTo>
                  <a:lnTo>
                    <a:pt x="24317" y="1630"/>
                  </a:lnTo>
                  <a:lnTo>
                    <a:pt x="24799" y="1464"/>
                  </a:lnTo>
                  <a:lnTo>
                    <a:pt x="25299" y="1297"/>
                  </a:lnTo>
                  <a:lnTo>
                    <a:pt x="25780" y="1149"/>
                  </a:lnTo>
                  <a:lnTo>
                    <a:pt x="26299" y="1019"/>
                  </a:lnTo>
                  <a:lnTo>
                    <a:pt x="26799" y="927"/>
                  </a:lnTo>
                  <a:lnTo>
                    <a:pt x="27299" y="834"/>
                  </a:lnTo>
                  <a:lnTo>
                    <a:pt x="27817" y="797"/>
                  </a:lnTo>
                  <a:lnTo>
                    <a:pt x="28317" y="797"/>
                  </a:lnTo>
                  <a:lnTo>
                    <a:pt x="28577" y="815"/>
                  </a:lnTo>
                  <a:lnTo>
                    <a:pt x="28817" y="834"/>
                  </a:lnTo>
                  <a:lnTo>
                    <a:pt x="29058" y="871"/>
                  </a:lnTo>
                  <a:lnTo>
                    <a:pt x="29299" y="908"/>
                  </a:lnTo>
                  <a:lnTo>
                    <a:pt x="29540" y="982"/>
                  </a:lnTo>
                  <a:lnTo>
                    <a:pt x="29780" y="1038"/>
                  </a:lnTo>
                  <a:lnTo>
                    <a:pt x="30021" y="1130"/>
                  </a:lnTo>
                  <a:lnTo>
                    <a:pt x="30243" y="1223"/>
                  </a:lnTo>
                  <a:lnTo>
                    <a:pt x="30466" y="1353"/>
                  </a:lnTo>
                  <a:lnTo>
                    <a:pt x="30688" y="1482"/>
                  </a:lnTo>
                  <a:lnTo>
                    <a:pt x="30910" y="1612"/>
                  </a:lnTo>
                  <a:lnTo>
                    <a:pt x="31132" y="1779"/>
                  </a:lnTo>
                  <a:lnTo>
                    <a:pt x="31429" y="2038"/>
                  </a:lnTo>
                  <a:lnTo>
                    <a:pt x="31725" y="2316"/>
                  </a:lnTo>
                  <a:lnTo>
                    <a:pt x="32003" y="2593"/>
                  </a:lnTo>
                  <a:lnTo>
                    <a:pt x="32262" y="2871"/>
                  </a:lnTo>
                  <a:lnTo>
                    <a:pt x="32762" y="3445"/>
                  </a:lnTo>
                  <a:lnTo>
                    <a:pt x="33262" y="3982"/>
                  </a:lnTo>
                  <a:lnTo>
                    <a:pt x="33521" y="4242"/>
                  </a:lnTo>
                  <a:lnTo>
                    <a:pt x="33799" y="4482"/>
                  </a:lnTo>
                  <a:lnTo>
                    <a:pt x="34096" y="4705"/>
                  </a:lnTo>
                  <a:lnTo>
                    <a:pt x="34392" y="4908"/>
                  </a:lnTo>
                  <a:lnTo>
                    <a:pt x="34725" y="5094"/>
                  </a:lnTo>
                  <a:lnTo>
                    <a:pt x="35096" y="5260"/>
                  </a:lnTo>
                  <a:lnTo>
                    <a:pt x="35484" y="5390"/>
                  </a:lnTo>
                  <a:lnTo>
                    <a:pt x="35892" y="5482"/>
                  </a:lnTo>
                  <a:lnTo>
                    <a:pt x="36281" y="5538"/>
                  </a:lnTo>
                  <a:lnTo>
                    <a:pt x="36670" y="5575"/>
                  </a:lnTo>
                  <a:lnTo>
                    <a:pt x="37429" y="5575"/>
                  </a:lnTo>
                  <a:lnTo>
                    <a:pt x="37818" y="5538"/>
                  </a:lnTo>
                  <a:lnTo>
                    <a:pt x="38188" y="5501"/>
                  </a:lnTo>
                  <a:lnTo>
                    <a:pt x="38577" y="5427"/>
                  </a:lnTo>
                  <a:lnTo>
                    <a:pt x="38948" y="5334"/>
                  </a:lnTo>
                  <a:lnTo>
                    <a:pt x="39337" y="5242"/>
                  </a:lnTo>
                  <a:lnTo>
                    <a:pt x="39707" y="5131"/>
                  </a:lnTo>
                  <a:lnTo>
                    <a:pt x="40077" y="5001"/>
                  </a:lnTo>
                  <a:lnTo>
                    <a:pt x="40429" y="4871"/>
                  </a:lnTo>
                  <a:lnTo>
                    <a:pt x="41151" y="4575"/>
                  </a:lnTo>
                  <a:lnTo>
                    <a:pt x="41837" y="4242"/>
                  </a:lnTo>
                  <a:lnTo>
                    <a:pt x="42281" y="4019"/>
                  </a:lnTo>
                  <a:lnTo>
                    <a:pt x="42744" y="3760"/>
                  </a:lnTo>
                  <a:lnTo>
                    <a:pt x="43633" y="3223"/>
                  </a:lnTo>
                  <a:lnTo>
                    <a:pt x="44541" y="2667"/>
                  </a:lnTo>
                  <a:lnTo>
                    <a:pt x="45448" y="2112"/>
                  </a:lnTo>
                  <a:lnTo>
                    <a:pt x="45911" y="1853"/>
                  </a:lnTo>
                  <a:lnTo>
                    <a:pt x="46374" y="1612"/>
                  </a:lnTo>
                  <a:lnTo>
                    <a:pt x="46837" y="1390"/>
                  </a:lnTo>
                  <a:lnTo>
                    <a:pt x="47319" y="1204"/>
                  </a:lnTo>
                  <a:lnTo>
                    <a:pt x="47819" y="1038"/>
                  </a:lnTo>
                  <a:lnTo>
                    <a:pt x="48300" y="890"/>
                  </a:lnTo>
                  <a:lnTo>
                    <a:pt x="48819" y="797"/>
                  </a:lnTo>
                  <a:lnTo>
                    <a:pt x="49337" y="723"/>
                  </a:lnTo>
                  <a:lnTo>
                    <a:pt x="49633" y="704"/>
                  </a:lnTo>
                  <a:lnTo>
                    <a:pt x="49930" y="704"/>
                  </a:lnTo>
                  <a:lnTo>
                    <a:pt x="50208" y="741"/>
                  </a:lnTo>
                  <a:lnTo>
                    <a:pt x="50485" y="778"/>
                  </a:lnTo>
                  <a:lnTo>
                    <a:pt x="50745" y="834"/>
                  </a:lnTo>
                  <a:lnTo>
                    <a:pt x="50985" y="908"/>
                  </a:lnTo>
                  <a:lnTo>
                    <a:pt x="51245" y="982"/>
                  </a:lnTo>
                  <a:lnTo>
                    <a:pt x="51467" y="1093"/>
                  </a:lnTo>
                  <a:lnTo>
                    <a:pt x="51708" y="1204"/>
                  </a:lnTo>
                  <a:lnTo>
                    <a:pt x="51930" y="1316"/>
                  </a:lnTo>
                  <a:lnTo>
                    <a:pt x="52134" y="1445"/>
                  </a:lnTo>
                  <a:lnTo>
                    <a:pt x="52356" y="1593"/>
                  </a:lnTo>
                  <a:lnTo>
                    <a:pt x="52763" y="1908"/>
                  </a:lnTo>
                  <a:lnTo>
                    <a:pt x="53152" y="2260"/>
                  </a:lnTo>
                  <a:lnTo>
                    <a:pt x="53541" y="2612"/>
                  </a:lnTo>
                  <a:lnTo>
                    <a:pt x="53911" y="3001"/>
                  </a:lnTo>
                  <a:lnTo>
                    <a:pt x="54671" y="3779"/>
                  </a:lnTo>
                  <a:lnTo>
                    <a:pt x="55060" y="4149"/>
                  </a:lnTo>
                  <a:lnTo>
                    <a:pt x="55449" y="4519"/>
                  </a:lnTo>
                  <a:lnTo>
                    <a:pt x="55856" y="4871"/>
                  </a:lnTo>
                  <a:lnTo>
                    <a:pt x="56282" y="5186"/>
                  </a:lnTo>
                  <a:lnTo>
                    <a:pt x="56578" y="5390"/>
                  </a:lnTo>
                  <a:lnTo>
                    <a:pt x="56912" y="5575"/>
                  </a:lnTo>
                  <a:lnTo>
                    <a:pt x="57226" y="5723"/>
                  </a:lnTo>
                  <a:lnTo>
                    <a:pt x="57560" y="5871"/>
                  </a:lnTo>
                  <a:lnTo>
                    <a:pt x="57912" y="6001"/>
                  </a:lnTo>
                  <a:lnTo>
                    <a:pt x="58245" y="6094"/>
                  </a:lnTo>
                  <a:lnTo>
                    <a:pt x="58597" y="6168"/>
                  </a:lnTo>
                  <a:lnTo>
                    <a:pt x="58949" y="6223"/>
                  </a:lnTo>
                  <a:lnTo>
                    <a:pt x="59301" y="6242"/>
                  </a:lnTo>
                  <a:lnTo>
                    <a:pt x="59653" y="6242"/>
                  </a:lnTo>
                  <a:lnTo>
                    <a:pt x="59986" y="6205"/>
                  </a:lnTo>
                  <a:lnTo>
                    <a:pt x="60338" y="6149"/>
                  </a:lnTo>
                  <a:lnTo>
                    <a:pt x="60690" y="6057"/>
                  </a:lnTo>
                  <a:lnTo>
                    <a:pt x="61023" y="5927"/>
                  </a:lnTo>
                  <a:lnTo>
                    <a:pt x="61356" y="5779"/>
                  </a:lnTo>
                  <a:lnTo>
                    <a:pt x="61690" y="5594"/>
                  </a:lnTo>
                  <a:lnTo>
                    <a:pt x="61782" y="5519"/>
                  </a:lnTo>
                  <a:lnTo>
                    <a:pt x="61838" y="5445"/>
                  </a:lnTo>
                  <a:lnTo>
                    <a:pt x="61856" y="5390"/>
                  </a:lnTo>
                  <a:lnTo>
                    <a:pt x="61838" y="5334"/>
                  </a:lnTo>
                  <a:lnTo>
                    <a:pt x="61801" y="5279"/>
                  </a:lnTo>
                  <a:lnTo>
                    <a:pt x="61745" y="5242"/>
                  </a:lnTo>
                  <a:lnTo>
                    <a:pt x="61671" y="5205"/>
                  </a:lnTo>
                  <a:lnTo>
                    <a:pt x="61560" y="5168"/>
                  </a:lnTo>
                  <a:lnTo>
                    <a:pt x="61356" y="5131"/>
                  </a:lnTo>
                  <a:lnTo>
                    <a:pt x="61116" y="5131"/>
                  </a:lnTo>
                  <a:lnTo>
                    <a:pt x="60893" y="5149"/>
                  </a:lnTo>
                  <a:lnTo>
                    <a:pt x="60801" y="5186"/>
                  </a:lnTo>
                  <a:lnTo>
                    <a:pt x="60727" y="5223"/>
                  </a:lnTo>
                  <a:lnTo>
                    <a:pt x="60504" y="5353"/>
                  </a:lnTo>
                  <a:lnTo>
                    <a:pt x="60282" y="5464"/>
                  </a:lnTo>
                  <a:lnTo>
                    <a:pt x="60060" y="5538"/>
                  </a:lnTo>
                  <a:lnTo>
                    <a:pt x="59838" y="5575"/>
                  </a:lnTo>
                  <a:lnTo>
                    <a:pt x="59616" y="5612"/>
                  </a:lnTo>
                  <a:lnTo>
                    <a:pt x="59393" y="5612"/>
                  </a:lnTo>
                  <a:lnTo>
                    <a:pt x="59171" y="5594"/>
                  </a:lnTo>
                  <a:lnTo>
                    <a:pt x="58967" y="5557"/>
                  </a:lnTo>
                  <a:lnTo>
                    <a:pt x="58745" y="5501"/>
                  </a:lnTo>
                  <a:lnTo>
                    <a:pt x="58523" y="5427"/>
                  </a:lnTo>
                  <a:lnTo>
                    <a:pt x="58301" y="5334"/>
                  </a:lnTo>
                  <a:lnTo>
                    <a:pt x="58097" y="5223"/>
                  </a:lnTo>
                  <a:lnTo>
                    <a:pt x="57875" y="5112"/>
                  </a:lnTo>
                  <a:lnTo>
                    <a:pt x="57671" y="4964"/>
                  </a:lnTo>
                  <a:lnTo>
                    <a:pt x="57245" y="4686"/>
                  </a:lnTo>
                  <a:lnTo>
                    <a:pt x="56856" y="4353"/>
                  </a:lnTo>
                  <a:lnTo>
                    <a:pt x="56449" y="4001"/>
                  </a:lnTo>
                  <a:lnTo>
                    <a:pt x="56078" y="3630"/>
                  </a:lnTo>
                  <a:lnTo>
                    <a:pt x="55708" y="3260"/>
                  </a:lnTo>
                  <a:lnTo>
                    <a:pt x="55041" y="2556"/>
                  </a:lnTo>
                  <a:lnTo>
                    <a:pt x="54745" y="2242"/>
                  </a:lnTo>
                  <a:lnTo>
                    <a:pt x="54449" y="1964"/>
                  </a:lnTo>
                  <a:lnTo>
                    <a:pt x="54189" y="1723"/>
                  </a:lnTo>
                  <a:lnTo>
                    <a:pt x="53930" y="1482"/>
                  </a:lnTo>
                  <a:lnTo>
                    <a:pt x="53652" y="1278"/>
                  </a:lnTo>
                  <a:lnTo>
                    <a:pt x="53374" y="1075"/>
                  </a:lnTo>
                  <a:lnTo>
                    <a:pt x="53078" y="890"/>
                  </a:lnTo>
                  <a:lnTo>
                    <a:pt x="52782" y="723"/>
                  </a:lnTo>
                  <a:lnTo>
                    <a:pt x="52485" y="575"/>
                  </a:lnTo>
                  <a:lnTo>
                    <a:pt x="52189" y="445"/>
                  </a:lnTo>
                  <a:lnTo>
                    <a:pt x="51874" y="334"/>
                  </a:lnTo>
                  <a:lnTo>
                    <a:pt x="51559" y="223"/>
                  </a:lnTo>
                  <a:lnTo>
                    <a:pt x="51226" y="149"/>
                  </a:lnTo>
                  <a:lnTo>
                    <a:pt x="50893" y="75"/>
                  </a:lnTo>
                  <a:lnTo>
                    <a:pt x="50559" y="38"/>
                  </a:lnTo>
                  <a:lnTo>
                    <a:pt x="50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9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5"/>
          <p:cNvSpPr txBox="1">
            <a:spLocks noGrp="1"/>
          </p:cNvSpPr>
          <p:nvPr>
            <p:ph type="title"/>
          </p:nvPr>
        </p:nvSpPr>
        <p:spPr>
          <a:xfrm>
            <a:off x="713225" y="539496"/>
            <a:ext cx="77175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grpSp>
        <p:nvGrpSpPr>
          <p:cNvPr id="971" name="Google Shape;971;p25"/>
          <p:cNvGrpSpPr/>
          <p:nvPr/>
        </p:nvGrpSpPr>
        <p:grpSpPr>
          <a:xfrm>
            <a:off x="8570579" y="3551068"/>
            <a:ext cx="413341" cy="932577"/>
            <a:chOff x="3106925" y="1137700"/>
            <a:chExt cx="870925" cy="1964975"/>
          </a:xfrm>
        </p:grpSpPr>
        <p:sp>
          <p:nvSpPr>
            <p:cNvPr id="972" name="Google Shape;972;p25"/>
            <p:cNvSpPr/>
            <p:nvPr/>
          </p:nvSpPr>
          <p:spPr>
            <a:xfrm>
              <a:off x="3106925" y="1590050"/>
              <a:ext cx="870925" cy="1512625"/>
            </a:xfrm>
            <a:custGeom>
              <a:avLst/>
              <a:gdLst/>
              <a:ahLst/>
              <a:cxnLst/>
              <a:rect l="l" t="t" r="r" b="b"/>
              <a:pathLst>
                <a:path w="34837" h="60505" extrusionOk="0">
                  <a:moveTo>
                    <a:pt x="17446" y="815"/>
                  </a:moveTo>
                  <a:lnTo>
                    <a:pt x="22965" y="10390"/>
                  </a:lnTo>
                  <a:lnTo>
                    <a:pt x="32188" y="26335"/>
                  </a:lnTo>
                  <a:lnTo>
                    <a:pt x="34114" y="29669"/>
                  </a:lnTo>
                  <a:lnTo>
                    <a:pt x="797" y="29669"/>
                  </a:lnTo>
                  <a:lnTo>
                    <a:pt x="6372" y="20020"/>
                  </a:lnTo>
                  <a:lnTo>
                    <a:pt x="15576" y="4075"/>
                  </a:lnTo>
                  <a:lnTo>
                    <a:pt x="17446" y="815"/>
                  </a:lnTo>
                  <a:close/>
                  <a:moveTo>
                    <a:pt x="33762" y="30280"/>
                  </a:moveTo>
                  <a:lnTo>
                    <a:pt x="33762" y="40355"/>
                  </a:lnTo>
                  <a:lnTo>
                    <a:pt x="33762" y="56559"/>
                  </a:lnTo>
                  <a:lnTo>
                    <a:pt x="33762" y="60171"/>
                  </a:lnTo>
                  <a:lnTo>
                    <a:pt x="1575" y="60171"/>
                  </a:lnTo>
                  <a:lnTo>
                    <a:pt x="1575" y="50115"/>
                  </a:lnTo>
                  <a:lnTo>
                    <a:pt x="1575" y="33891"/>
                  </a:lnTo>
                  <a:lnTo>
                    <a:pt x="1575" y="30280"/>
                  </a:lnTo>
                  <a:close/>
                  <a:moveTo>
                    <a:pt x="17354" y="0"/>
                  </a:moveTo>
                  <a:lnTo>
                    <a:pt x="17280" y="19"/>
                  </a:lnTo>
                  <a:lnTo>
                    <a:pt x="17224" y="56"/>
                  </a:lnTo>
                  <a:lnTo>
                    <a:pt x="17169" y="93"/>
                  </a:lnTo>
                  <a:lnTo>
                    <a:pt x="17132" y="167"/>
                  </a:lnTo>
                  <a:lnTo>
                    <a:pt x="11354" y="10186"/>
                  </a:lnTo>
                  <a:lnTo>
                    <a:pt x="2131" y="26132"/>
                  </a:lnTo>
                  <a:lnTo>
                    <a:pt x="19" y="29799"/>
                  </a:lnTo>
                  <a:lnTo>
                    <a:pt x="1" y="29873"/>
                  </a:lnTo>
                  <a:lnTo>
                    <a:pt x="1" y="29947"/>
                  </a:lnTo>
                  <a:lnTo>
                    <a:pt x="38" y="30002"/>
                  </a:lnTo>
                  <a:lnTo>
                    <a:pt x="75" y="30076"/>
                  </a:lnTo>
                  <a:lnTo>
                    <a:pt x="131" y="30132"/>
                  </a:lnTo>
                  <a:lnTo>
                    <a:pt x="205" y="30169"/>
                  </a:lnTo>
                  <a:lnTo>
                    <a:pt x="279" y="30206"/>
                  </a:lnTo>
                  <a:lnTo>
                    <a:pt x="964" y="30206"/>
                  </a:lnTo>
                  <a:lnTo>
                    <a:pt x="964" y="40355"/>
                  </a:lnTo>
                  <a:lnTo>
                    <a:pt x="964" y="56559"/>
                  </a:lnTo>
                  <a:lnTo>
                    <a:pt x="964" y="60300"/>
                  </a:lnTo>
                  <a:lnTo>
                    <a:pt x="983" y="60356"/>
                  </a:lnTo>
                  <a:lnTo>
                    <a:pt x="1020" y="60412"/>
                  </a:lnTo>
                  <a:lnTo>
                    <a:pt x="1057" y="60449"/>
                  </a:lnTo>
                  <a:lnTo>
                    <a:pt x="1112" y="60467"/>
                  </a:lnTo>
                  <a:lnTo>
                    <a:pt x="1242" y="60486"/>
                  </a:lnTo>
                  <a:lnTo>
                    <a:pt x="1334" y="60504"/>
                  </a:lnTo>
                  <a:lnTo>
                    <a:pt x="34151" y="60504"/>
                  </a:lnTo>
                  <a:lnTo>
                    <a:pt x="34244" y="60486"/>
                  </a:lnTo>
                  <a:lnTo>
                    <a:pt x="34262" y="60486"/>
                  </a:lnTo>
                  <a:lnTo>
                    <a:pt x="34318" y="60449"/>
                  </a:lnTo>
                  <a:lnTo>
                    <a:pt x="34355" y="60412"/>
                  </a:lnTo>
                  <a:lnTo>
                    <a:pt x="34373" y="60375"/>
                  </a:lnTo>
                  <a:lnTo>
                    <a:pt x="34373" y="50115"/>
                  </a:lnTo>
                  <a:lnTo>
                    <a:pt x="34373" y="33891"/>
                  </a:lnTo>
                  <a:lnTo>
                    <a:pt x="34373" y="30206"/>
                  </a:lnTo>
                  <a:lnTo>
                    <a:pt x="34670" y="30206"/>
                  </a:lnTo>
                  <a:lnTo>
                    <a:pt x="34725" y="30187"/>
                  </a:lnTo>
                  <a:lnTo>
                    <a:pt x="34781" y="30150"/>
                  </a:lnTo>
                  <a:lnTo>
                    <a:pt x="34818" y="30113"/>
                  </a:lnTo>
                  <a:lnTo>
                    <a:pt x="34836" y="30058"/>
                  </a:lnTo>
                  <a:lnTo>
                    <a:pt x="34836" y="30002"/>
                  </a:lnTo>
                  <a:lnTo>
                    <a:pt x="34836" y="29947"/>
                  </a:lnTo>
                  <a:lnTo>
                    <a:pt x="34818" y="29873"/>
                  </a:lnTo>
                  <a:lnTo>
                    <a:pt x="29003" y="19816"/>
                  </a:lnTo>
                  <a:lnTo>
                    <a:pt x="19798" y="3871"/>
                  </a:lnTo>
                  <a:lnTo>
                    <a:pt x="17706" y="260"/>
                  </a:lnTo>
                  <a:lnTo>
                    <a:pt x="17687" y="186"/>
                  </a:lnTo>
                  <a:lnTo>
                    <a:pt x="17632" y="130"/>
                  </a:lnTo>
                  <a:lnTo>
                    <a:pt x="17576" y="74"/>
                  </a:lnTo>
                  <a:lnTo>
                    <a:pt x="17502" y="37"/>
                  </a:lnTo>
                  <a:lnTo>
                    <a:pt x="17428" y="19"/>
                  </a:lnTo>
                  <a:lnTo>
                    <a:pt x="17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5"/>
            <p:cNvSpPr/>
            <p:nvPr/>
          </p:nvSpPr>
          <p:spPr>
            <a:xfrm>
              <a:off x="3267125" y="2125725"/>
              <a:ext cx="102825" cy="50950"/>
            </a:xfrm>
            <a:custGeom>
              <a:avLst/>
              <a:gdLst/>
              <a:ahLst/>
              <a:cxnLst/>
              <a:rect l="l" t="t" r="r" b="b"/>
              <a:pathLst>
                <a:path w="4113" h="2038" extrusionOk="0">
                  <a:moveTo>
                    <a:pt x="3723" y="1"/>
                  </a:moveTo>
                  <a:lnTo>
                    <a:pt x="3631" y="19"/>
                  </a:lnTo>
                  <a:lnTo>
                    <a:pt x="3594" y="56"/>
                  </a:lnTo>
                  <a:lnTo>
                    <a:pt x="3557" y="93"/>
                  </a:lnTo>
                  <a:lnTo>
                    <a:pt x="3316" y="445"/>
                  </a:lnTo>
                  <a:lnTo>
                    <a:pt x="3057" y="797"/>
                  </a:lnTo>
                  <a:lnTo>
                    <a:pt x="2908" y="964"/>
                  </a:lnTo>
                  <a:lnTo>
                    <a:pt x="2742" y="1112"/>
                  </a:lnTo>
                  <a:lnTo>
                    <a:pt x="2594" y="1241"/>
                  </a:lnTo>
                  <a:lnTo>
                    <a:pt x="2408" y="1371"/>
                  </a:lnTo>
                  <a:lnTo>
                    <a:pt x="2186" y="1501"/>
                  </a:lnTo>
                  <a:lnTo>
                    <a:pt x="2075" y="1538"/>
                  </a:lnTo>
                  <a:lnTo>
                    <a:pt x="1945" y="1575"/>
                  </a:lnTo>
                  <a:lnTo>
                    <a:pt x="1779" y="1575"/>
                  </a:lnTo>
                  <a:lnTo>
                    <a:pt x="1630" y="1556"/>
                  </a:lnTo>
                  <a:lnTo>
                    <a:pt x="1556" y="1538"/>
                  </a:lnTo>
                  <a:lnTo>
                    <a:pt x="1501" y="1519"/>
                  </a:lnTo>
                  <a:lnTo>
                    <a:pt x="1519" y="1519"/>
                  </a:lnTo>
                  <a:lnTo>
                    <a:pt x="1427" y="1482"/>
                  </a:lnTo>
                  <a:lnTo>
                    <a:pt x="1390" y="1445"/>
                  </a:lnTo>
                  <a:lnTo>
                    <a:pt x="1371" y="1445"/>
                  </a:lnTo>
                  <a:lnTo>
                    <a:pt x="1223" y="1316"/>
                  </a:lnTo>
                  <a:lnTo>
                    <a:pt x="1186" y="1279"/>
                  </a:lnTo>
                  <a:lnTo>
                    <a:pt x="1112" y="1204"/>
                  </a:lnTo>
                  <a:lnTo>
                    <a:pt x="982" y="1038"/>
                  </a:lnTo>
                  <a:lnTo>
                    <a:pt x="927" y="964"/>
                  </a:lnTo>
                  <a:lnTo>
                    <a:pt x="890" y="908"/>
                  </a:lnTo>
                  <a:lnTo>
                    <a:pt x="723" y="612"/>
                  </a:lnTo>
                  <a:lnTo>
                    <a:pt x="593" y="353"/>
                  </a:lnTo>
                  <a:lnTo>
                    <a:pt x="575" y="278"/>
                  </a:lnTo>
                  <a:lnTo>
                    <a:pt x="519" y="186"/>
                  </a:lnTo>
                  <a:lnTo>
                    <a:pt x="445" y="112"/>
                  </a:lnTo>
                  <a:lnTo>
                    <a:pt x="353" y="38"/>
                  </a:lnTo>
                  <a:lnTo>
                    <a:pt x="242" y="19"/>
                  </a:lnTo>
                  <a:lnTo>
                    <a:pt x="149" y="19"/>
                  </a:lnTo>
                  <a:lnTo>
                    <a:pt x="56" y="38"/>
                  </a:lnTo>
                  <a:lnTo>
                    <a:pt x="38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" y="204"/>
                  </a:lnTo>
                  <a:lnTo>
                    <a:pt x="93" y="390"/>
                  </a:lnTo>
                  <a:lnTo>
                    <a:pt x="186" y="593"/>
                  </a:lnTo>
                  <a:lnTo>
                    <a:pt x="279" y="797"/>
                  </a:lnTo>
                  <a:lnTo>
                    <a:pt x="408" y="982"/>
                  </a:lnTo>
                  <a:lnTo>
                    <a:pt x="538" y="1167"/>
                  </a:lnTo>
                  <a:lnTo>
                    <a:pt x="686" y="1353"/>
                  </a:lnTo>
                  <a:lnTo>
                    <a:pt x="853" y="1501"/>
                  </a:lnTo>
                  <a:lnTo>
                    <a:pt x="1019" y="1649"/>
                  </a:lnTo>
                  <a:lnTo>
                    <a:pt x="1186" y="1779"/>
                  </a:lnTo>
                  <a:lnTo>
                    <a:pt x="1371" y="1890"/>
                  </a:lnTo>
                  <a:lnTo>
                    <a:pt x="1575" y="1964"/>
                  </a:lnTo>
                  <a:lnTo>
                    <a:pt x="1779" y="2019"/>
                  </a:lnTo>
                  <a:lnTo>
                    <a:pt x="1982" y="2038"/>
                  </a:lnTo>
                  <a:lnTo>
                    <a:pt x="2205" y="2019"/>
                  </a:lnTo>
                  <a:lnTo>
                    <a:pt x="2427" y="1982"/>
                  </a:lnTo>
                  <a:lnTo>
                    <a:pt x="2649" y="1890"/>
                  </a:lnTo>
                  <a:lnTo>
                    <a:pt x="2871" y="1760"/>
                  </a:lnTo>
                  <a:lnTo>
                    <a:pt x="3094" y="1593"/>
                  </a:lnTo>
                  <a:lnTo>
                    <a:pt x="3279" y="1427"/>
                  </a:lnTo>
                  <a:lnTo>
                    <a:pt x="3464" y="1241"/>
                  </a:lnTo>
                  <a:lnTo>
                    <a:pt x="3631" y="1038"/>
                  </a:lnTo>
                  <a:lnTo>
                    <a:pt x="3797" y="816"/>
                  </a:lnTo>
                  <a:lnTo>
                    <a:pt x="4094" y="390"/>
                  </a:lnTo>
                  <a:lnTo>
                    <a:pt x="4112" y="353"/>
                  </a:lnTo>
                  <a:lnTo>
                    <a:pt x="4112" y="297"/>
                  </a:lnTo>
                  <a:lnTo>
                    <a:pt x="4112" y="260"/>
                  </a:lnTo>
                  <a:lnTo>
                    <a:pt x="4094" y="223"/>
                  </a:lnTo>
                  <a:lnTo>
                    <a:pt x="4020" y="130"/>
                  </a:lnTo>
                  <a:lnTo>
                    <a:pt x="3927" y="75"/>
                  </a:lnTo>
                  <a:lnTo>
                    <a:pt x="3834" y="19"/>
                  </a:lnTo>
                  <a:lnTo>
                    <a:pt x="37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5"/>
            <p:cNvSpPr/>
            <p:nvPr/>
          </p:nvSpPr>
          <p:spPr>
            <a:xfrm>
              <a:off x="3430575" y="2124800"/>
              <a:ext cx="96775" cy="52800"/>
            </a:xfrm>
            <a:custGeom>
              <a:avLst/>
              <a:gdLst/>
              <a:ahLst/>
              <a:cxnLst/>
              <a:rect l="l" t="t" r="r" b="b"/>
              <a:pathLst>
                <a:path w="3871" h="2112" extrusionOk="0">
                  <a:moveTo>
                    <a:pt x="56" y="1"/>
                  </a:moveTo>
                  <a:lnTo>
                    <a:pt x="19" y="19"/>
                  </a:lnTo>
                  <a:lnTo>
                    <a:pt x="0" y="38"/>
                  </a:lnTo>
                  <a:lnTo>
                    <a:pt x="0" y="112"/>
                  </a:lnTo>
                  <a:lnTo>
                    <a:pt x="19" y="186"/>
                  </a:lnTo>
                  <a:lnTo>
                    <a:pt x="37" y="241"/>
                  </a:lnTo>
                  <a:lnTo>
                    <a:pt x="185" y="612"/>
                  </a:lnTo>
                  <a:lnTo>
                    <a:pt x="297" y="816"/>
                  </a:lnTo>
                  <a:lnTo>
                    <a:pt x="389" y="1001"/>
                  </a:lnTo>
                  <a:lnTo>
                    <a:pt x="519" y="1186"/>
                  </a:lnTo>
                  <a:lnTo>
                    <a:pt x="648" y="1371"/>
                  </a:lnTo>
                  <a:lnTo>
                    <a:pt x="797" y="1538"/>
                  </a:lnTo>
                  <a:lnTo>
                    <a:pt x="945" y="1686"/>
                  </a:lnTo>
                  <a:lnTo>
                    <a:pt x="1111" y="1816"/>
                  </a:lnTo>
                  <a:lnTo>
                    <a:pt x="1278" y="1945"/>
                  </a:lnTo>
                  <a:lnTo>
                    <a:pt x="1463" y="2019"/>
                  </a:lnTo>
                  <a:lnTo>
                    <a:pt x="1648" y="2093"/>
                  </a:lnTo>
                  <a:lnTo>
                    <a:pt x="1852" y="2112"/>
                  </a:lnTo>
                  <a:lnTo>
                    <a:pt x="2056" y="2112"/>
                  </a:lnTo>
                  <a:lnTo>
                    <a:pt x="2260" y="2075"/>
                  </a:lnTo>
                  <a:lnTo>
                    <a:pt x="2463" y="1982"/>
                  </a:lnTo>
                  <a:lnTo>
                    <a:pt x="2686" y="1853"/>
                  </a:lnTo>
                  <a:lnTo>
                    <a:pt x="2889" y="1704"/>
                  </a:lnTo>
                  <a:lnTo>
                    <a:pt x="3074" y="1538"/>
                  </a:lnTo>
                  <a:lnTo>
                    <a:pt x="3260" y="1353"/>
                  </a:lnTo>
                  <a:lnTo>
                    <a:pt x="3426" y="1149"/>
                  </a:lnTo>
                  <a:lnTo>
                    <a:pt x="3574" y="945"/>
                  </a:lnTo>
                  <a:lnTo>
                    <a:pt x="3852" y="538"/>
                  </a:lnTo>
                  <a:lnTo>
                    <a:pt x="3871" y="464"/>
                  </a:lnTo>
                  <a:lnTo>
                    <a:pt x="3852" y="371"/>
                  </a:lnTo>
                  <a:lnTo>
                    <a:pt x="3815" y="278"/>
                  </a:lnTo>
                  <a:lnTo>
                    <a:pt x="3760" y="186"/>
                  </a:lnTo>
                  <a:lnTo>
                    <a:pt x="3704" y="93"/>
                  </a:lnTo>
                  <a:lnTo>
                    <a:pt x="3630" y="38"/>
                  </a:lnTo>
                  <a:lnTo>
                    <a:pt x="3574" y="1"/>
                  </a:lnTo>
                  <a:lnTo>
                    <a:pt x="3556" y="1"/>
                  </a:lnTo>
                  <a:lnTo>
                    <a:pt x="3537" y="19"/>
                  </a:lnTo>
                  <a:lnTo>
                    <a:pt x="3371" y="278"/>
                  </a:lnTo>
                  <a:lnTo>
                    <a:pt x="3167" y="575"/>
                  </a:lnTo>
                  <a:lnTo>
                    <a:pt x="2945" y="853"/>
                  </a:lnTo>
                  <a:lnTo>
                    <a:pt x="2686" y="1112"/>
                  </a:lnTo>
                  <a:lnTo>
                    <a:pt x="2556" y="1223"/>
                  </a:lnTo>
                  <a:lnTo>
                    <a:pt x="2408" y="1334"/>
                  </a:lnTo>
                  <a:lnTo>
                    <a:pt x="2260" y="1408"/>
                  </a:lnTo>
                  <a:lnTo>
                    <a:pt x="2111" y="1482"/>
                  </a:lnTo>
                  <a:lnTo>
                    <a:pt x="1945" y="1538"/>
                  </a:lnTo>
                  <a:lnTo>
                    <a:pt x="1778" y="1575"/>
                  </a:lnTo>
                  <a:lnTo>
                    <a:pt x="1611" y="1575"/>
                  </a:lnTo>
                  <a:lnTo>
                    <a:pt x="1445" y="1556"/>
                  </a:lnTo>
                  <a:lnTo>
                    <a:pt x="1260" y="1482"/>
                  </a:lnTo>
                  <a:lnTo>
                    <a:pt x="1074" y="1390"/>
                  </a:lnTo>
                  <a:lnTo>
                    <a:pt x="926" y="1278"/>
                  </a:lnTo>
                  <a:lnTo>
                    <a:pt x="778" y="1130"/>
                  </a:lnTo>
                  <a:lnTo>
                    <a:pt x="741" y="1075"/>
                  </a:lnTo>
                  <a:lnTo>
                    <a:pt x="685" y="1019"/>
                  </a:lnTo>
                  <a:lnTo>
                    <a:pt x="630" y="945"/>
                  </a:lnTo>
                  <a:lnTo>
                    <a:pt x="593" y="871"/>
                  </a:lnTo>
                  <a:lnTo>
                    <a:pt x="482" y="723"/>
                  </a:lnTo>
                  <a:lnTo>
                    <a:pt x="482" y="704"/>
                  </a:lnTo>
                  <a:lnTo>
                    <a:pt x="426" y="612"/>
                  </a:lnTo>
                  <a:lnTo>
                    <a:pt x="352" y="464"/>
                  </a:lnTo>
                  <a:lnTo>
                    <a:pt x="334" y="408"/>
                  </a:lnTo>
                  <a:lnTo>
                    <a:pt x="297" y="297"/>
                  </a:lnTo>
                  <a:lnTo>
                    <a:pt x="259" y="223"/>
                  </a:lnTo>
                  <a:lnTo>
                    <a:pt x="204" y="130"/>
                  </a:lnTo>
                  <a:lnTo>
                    <a:pt x="130" y="3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5"/>
            <p:cNvSpPr/>
            <p:nvPr/>
          </p:nvSpPr>
          <p:spPr>
            <a:xfrm>
              <a:off x="3587050" y="2127125"/>
              <a:ext cx="104200" cy="48625"/>
            </a:xfrm>
            <a:custGeom>
              <a:avLst/>
              <a:gdLst/>
              <a:ahLst/>
              <a:cxnLst/>
              <a:rect l="l" t="t" r="r" b="b"/>
              <a:pathLst>
                <a:path w="4168" h="1945" extrusionOk="0">
                  <a:moveTo>
                    <a:pt x="242" y="0"/>
                  </a:moveTo>
                  <a:lnTo>
                    <a:pt x="149" y="19"/>
                  </a:lnTo>
                  <a:lnTo>
                    <a:pt x="56" y="56"/>
                  </a:lnTo>
                  <a:lnTo>
                    <a:pt x="19" y="74"/>
                  </a:lnTo>
                  <a:lnTo>
                    <a:pt x="19" y="111"/>
                  </a:lnTo>
                  <a:lnTo>
                    <a:pt x="1" y="148"/>
                  </a:lnTo>
                  <a:lnTo>
                    <a:pt x="19" y="204"/>
                  </a:lnTo>
                  <a:lnTo>
                    <a:pt x="130" y="500"/>
                  </a:lnTo>
                  <a:lnTo>
                    <a:pt x="279" y="778"/>
                  </a:lnTo>
                  <a:lnTo>
                    <a:pt x="464" y="1056"/>
                  </a:lnTo>
                  <a:lnTo>
                    <a:pt x="668" y="1297"/>
                  </a:lnTo>
                  <a:lnTo>
                    <a:pt x="871" y="1500"/>
                  </a:lnTo>
                  <a:lnTo>
                    <a:pt x="1093" y="1667"/>
                  </a:lnTo>
                  <a:lnTo>
                    <a:pt x="1334" y="1797"/>
                  </a:lnTo>
                  <a:lnTo>
                    <a:pt x="1464" y="1852"/>
                  </a:lnTo>
                  <a:lnTo>
                    <a:pt x="1594" y="1889"/>
                  </a:lnTo>
                  <a:lnTo>
                    <a:pt x="1742" y="1926"/>
                  </a:lnTo>
                  <a:lnTo>
                    <a:pt x="1871" y="1945"/>
                  </a:lnTo>
                  <a:lnTo>
                    <a:pt x="2001" y="1945"/>
                  </a:lnTo>
                  <a:lnTo>
                    <a:pt x="2149" y="1926"/>
                  </a:lnTo>
                  <a:lnTo>
                    <a:pt x="2279" y="1908"/>
                  </a:lnTo>
                  <a:lnTo>
                    <a:pt x="2427" y="1871"/>
                  </a:lnTo>
                  <a:lnTo>
                    <a:pt x="2557" y="1834"/>
                  </a:lnTo>
                  <a:lnTo>
                    <a:pt x="2705" y="1760"/>
                  </a:lnTo>
                  <a:lnTo>
                    <a:pt x="2927" y="1630"/>
                  </a:lnTo>
                  <a:lnTo>
                    <a:pt x="3131" y="1482"/>
                  </a:lnTo>
                  <a:lnTo>
                    <a:pt x="3334" y="1297"/>
                  </a:lnTo>
                  <a:lnTo>
                    <a:pt x="3520" y="1111"/>
                  </a:lnTo>
                  <a:lnTo>
                    <a:pt x="3686" y="908"/>
                  </a:lnTo>
                  <a:lnTo>
                    <a:pt x="3853" y="704"/>
                  </a:lnTo>
                  <a:lnTo>
                    <a:pt x="4149" y="260"/>
                  </a:lnTo>
                  <a:lnTo>
                    <a:pt x="4168" y="222"/>
                  </a:lnTo>
                  <a:lnTo>
                    <a:pt x="4168" y="185"/>
                  </a:lnTo>
                  <a:lnTo>
                    <a:pt x="4149" y="148"/>
                  </a:lnTo>
                  <a:lnTo>
                    <a:pt x="4131" y="111"/>
                  </a:lnTo>
                  <a:lnTo>
                    <a:pt x="4057" y="56"/>
                  </a:lnTo>
                  <a:lnTo>
                    <a:pt x="3964" y="19"/>
                  </a:lnTo>
                  <a:lnTo>
                    <a:pt x="3853" y="0"/>
                  </a:lnTo>
                  <a:lnTo>
                    <a:pt x="3723" y="0"/>
                  </a:lnTo>
                  <a:lnTo>
                    <a:pt x="3631" y="37"/>
                  </a:lnTo>
                  <a:lnTo>
                    <a:pt x="3594" y="74"/>
                  </a:lnTo>
                  <a:lnTo>
                    <a:pt x="3557" y="93"/>
                  </a:lnTo>
                  <a:lnTo>
                    <a:pt x="3316" y="463"/>
                  </a:lnTo>
                  <a:lnTo>
                    <a:pt x="3057" y="815"/>
                  </a:lnTo>
                  <a:lnTo>
                    <a:pt x="2908" y="963"/>
                  </a:lnTo>
                  <a:lnTo>
                    <a:pt x="2760" y="1130"/>
                  </a:lnTo>
                  <a:lnTo>
                    <a:pt x="2594" y="1260"/>
                  </a:lnTo>
                  <a:lnTo>
                    <a:pt x="2408" y="1389"/>
                  </a:lnTo>
                  <a:lnTo>
                    <a:pt x="2205" y="1500"/>
                  </a:lnTo>
                  <a:lnTo>
                    <a:pt x="2112" y="1537"/>
                  </a:lnTo>
                  <a:lnTo>
                    <a:pt x="2001" y="1556"/>
                  </a:lnTo>
                  <a:lnTo>
                    <a:pt x="1797" y="1556"/>
                  </a:lnTo>
                  <a:lnTo>
                    <a:pt x="1723" y="1537"/>
                  </a:lnTo>
                  <a:lnTo>
                    <a:pt x="1594" y="1482"/>
                  </a:lnTo>
                  <a:lnTo>
                    <a:pt x="1445" y="1389"/>
                  </a:lnTo>
                  <a:lnTo>
                    <a:pt x="1316" y="1260"/>
                  </a:lnTo>
                  <a:lnTo>
                    <a:pt x="1186" y="1130"/>
                  </a:lnTo>
                  <a:lnTo>
                    <a:pt x="1056" y="982"/>
                  </a:lnTo>
                  <a:lnTo>
                    <a:pt x="945" y="815"/>
                  </a:lnTo>
                  <a:lnTo>
                    <a:pt x="779" y="537"/>
                  </a:lnTo>
                  <a:lnTo>
                    <a:pt x="686" y="352"/>
                  </a:lnTo>
                  <a:lnTo>
                    <a:pt x="612" y="167"/>
                  </a:lnTo>
                  <a:lnTo>
                    <a:pt x="593" y="130"/>
                  </a:lnTo>
                  <a:lnTo>
                    <a:pt x="556" y="93"/>
                  </a:lnTo>
                  <a:lnTo>
                    <a:pt x="482" y="3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5"/>
            <p:cNvSpPr/>
            <p:nvPr/>
          </p:nvSpPr>
          <p:spPr>
            <a:xfrm>
              <a:off x="3328250" y="2005350"/>
              <a:ext cx="103725" cy="45400"/>
            </a:xfrm>
            <a:custGeom>
              <a:avLst/>
              <a:gdLst/>
              <a:ahLst/>
              <a:cxnLst/>
              <a:rect l="l" t="t" r="r" b="b"/>
              <a:pathLst>
                <a:path w="4149" h="1816" extrusionOk="0">
                  <a:moveTo>
                    <a:pt x="260" y="1"/>
                  </a:moveTo>
                  <a:lnTo>
                    <a:pt x="167" y="19"/>
                  </a:lnTo>
                  <a:lnTo>
                    <a:pt x="74" y="38"/>
                  </a:lnTo>
                  <a:lnTo>
                    <a:pt x="19" y="75"/>
                  </a:lnTo>
                  <a:lnTo>
                    <a:pt x="0" y="93"/>
                  </a:lnTo>
                  <a:lnTo>
                    <a:pt x="19" y="112"/>
                  </a:lnTo>
                  <a:lnTo>
                    <a:pt x="130" y="408"/>
                  </a:lnTo>
                  <a:lnTo>
                    <a:pt x="278" y="686"/>
                  </a:lnTo>
                  <a:lnTo>
                    <a:pt x="445" y="945"/>
                  </a:lnTo>
                  <a:lnTo>
                    <a:pt x="649" y="1186"/>
                  </a:lnTo>
                  <a:lnTo>
                    <a:pt x="852" y="1371"/>
                  </a:lnTo>
                  <a:lnTo>
                    <a:pt x="1093" y="1538"/>
                  </a:lnTo>
                  <a:lnTo>
                    <a:pt x="1334" y="1667"/>
                  </a:lnTo>
                  <a:lnTo>
                    <a:pt x="1612" y="1760"/>
                  </a:lnTo>
                  <a:lnTo>
                    <a:pt x="1741" y="1797"/>
                  </a:lnTo>
                  <a:lnTo>
                    <a:pt x="1889" y="1815"/>
                  </a:lnTo>
                  <a:lnTo>
                    <a:pt x="2019" y="1815"/>
                  </a:lnTo>
                  <a:lnTo>
                    <a:pt x="2167" y="1797"/>
                  </a:lnTo>
                  <a:lnTo>
                    <a:pt x="2297" y="1778"/>
                  </a:lnTo>
                  <a:lnTo>
                    <a:pt x="2445" y="1760"/>
                  </a:lnTo>
                  <a:lnTo>
                    <a:pt x="2575" y="1704"/>
                  </a:lnTo>
                  <a:lnTo>
                    <a:pt x="2723" y="1649"/>
                  </a:lnTo>
                  <a:lnTo>
                    <a:pt x="2945" y="1519"/>
                  </a:lnTo>
                  <a:lnTo>
                    <a:pt x="3149" y="1371"/>
                  </a:lnTo>
                  <a:lnTo>
                    <a:pt x="3352" y="1204"/>
                  </a:lnTo>
                  <a:lnTo>
                    <a:pt x="3519" y="1019"/>
                  </a:lnTo>
                  <a:lnTo>
                    <a:pt x="3686" y="815"/>
                  </a:lnTo>
                  <a:lnTo>
                    <a:pt x="3852" y="612"/>
                  </a:lnTo>
                  <a:lnTo>
                    <a:pt x="4130" y="186"/>
                  </a:lnTo>
                  <a:lnTo>
                    <a:pt x="4149" y="167"/>
                  </a:lnTo>
                  <a:lnTo>
                    <a:pt x="4149" y="130"/>
                  </a:lnTo>
                  <a:lnTo>
                    <a:pt x="4093" y="93"/>
                  </a:lnTo>
                  <a:lnTo>
                    <a:pt x="4019" y="56"/>
                  </a:lnTo>
                  <a:lnTo>
                    <a:pt x="3908" y="19"/>
                  </a:lnTo>
                  <a:lnTo>
                    <a:pt x="3797" y="1"/>
                  </a:lnTo>
                  <a:lnTo>
                    <a:pt x="3686" y="1"/>
                  </a:lnTo>
                  <a:lnTo>
                    <a:pt x="3612" y="19"/>
                  </a:lnTo>
                  <a:lnTo>
                    <a:pt x="3556" y="56"/>
                  </a:lnTo>
                  <a:lnTo>
                    <a:pt x="3315" y="427"/>
                  </a:lnTo>
                  <a:lnTo>
                    <a:pt x="3038" y="760"/>
                  </a:lnTo>
                  <a:lnTo>
                    <a:pt x="2908" y="927"/>
                  </a:lnTo>
                  <a:lnTo>
                    <a:pt x="2741" y="1093"/>
                  </a:lnTo>
                  <a:lnTo>
                    <a:pt x="2575" y="1241"/>
                  </a:lnTo>
                  <a:lnTo>
                    <a:pt x="2408" y="1352"/>
                  </a:lnTo>
                  <a:lnTo>
                    <a:pt x="2186" y="1482"/>
                  </a:lnTo>
                  <a:lnTo>
                    <a:pt x="2075" y="1538"/>
                  </a:lnTo>
                  <a:lnTo>
                    <a:pt x="1945" y="1556"/>
                  </a:lnTo>
                  <a:lnTo>
                    <a:pt x="1871" y="1575"/>
                  </a:lnTo>
                  <a:lnTo>
                    <a:pt x="1834" y="1575"/>
                  </a:lnTo>
                  <a:lnTo>
                    <a:pt x="1778" y="1556"/>
                  </a:lnTo>
                  <a:lnTo>
                    <a:pt x="1760" y="1556"/>
                  </a:lnTo>
                  <a:lnTo>
                    <a:pt x="1612" y="1501"/>
                  </a:lnTo>
                  <a:lnTo>
                    <a:pt x="1463" y="1390"/>
                  </a:lnTo>
                  <a:lnTo>
                    <a:pt x="1315" y="1260"/>
                  </a:lnTo>
                  <a:lnTo>
                    <a:pt x="1186" y="1130"/>
                  </a:lnTo>
                  <a:lnTo>
                    <a:pt x="1074" y="982"/>
                  </a:lnTo>
                  <a:lnTo>
                    <a:pt x="963" y="815"/>
                  </a:lnTo>
                  <a:lnTo>
                    <a:pt x="778" y="482"/>
                  </a:lnTo>
                  <a:lnTo>
                    <a:pt x="686" y="315"/>
                  </a:lnTo>
                  <a:lnTo>
                    <a:pt x="612" y="130"/>
                  </a:lnTo>
                  <a:lnTo>
                    <a:pt x="556" y="75"/>
                  </a:lnTo>
                  <a:lnTo>
                    <a:pt x="482" y="38"/>
                  </a:lnTo>
                  <a:lnTo>
                    <a:pt x="371" y="19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5"/>
            <p:cNvSpPr/>
            <p:nvPr/>
          </p:nvSpPr>
          <p:spPr>
            <a:xfrm>
              <a:off x="3488900" y="2005350"/>
              <a:ext cx="103275" cy="44925"/>
            </a:xfrm>
            <a:custGeom>
              <a:avLst/>
              <a:gdLst/>
              <a:ahLst/>
              <a:cxnLst/>
              <a:rect l="l" t="t" r="r" b="b"/>
              <a:pathLst>
                <a:path w="4131" h="1797" extrusionOk="0">
                  <a:moveTo>
                    <a:pt x="482" y="1"/>
                  </a:moveTo>
                  <a:lnTo>
                    <a:pt x="371" y="19"/>
                  </a:lnTo>
                  <a:lnTo>
                    <a:pt x="260" y="38"/>
                  </a:lnTo>
                  <a:lnTo>
                    <a:pt x="149" y="75"/>
                  </a:lnTo>
                  <a:lnTo>
                    <a:pt x="75" y="112"/>
                  </a:lnTo>
                  <a:lnTo>
                    <a:pt x="1" y="149"/>
                  </a:lnTo>
                  <a:lnTo>
                    <a:pt x="1" y="167"/>
                  </a:lnTo>
                  <a:lnTo>
                    <a:pt x="1" y="186"/>
                  </a:lnTo>
                  <a:lnTo>
                    <a:pt x="112" y="482"/>
                  </a:lnTo>
                  <a:lnTo>
                    <a:pt x="260" y="760"/>
                  </a:lnTo>
                  <a:lnTo>
                    <a:pt x="445" y="1019"/>
                  </a:lnTo>
                  <a:lnTo>
                    <a:pt x="630" y="1260"/>
                  </a:lnTo>
                  <a:lnTo>
                    <a:pt x="797" y="1427"/>
                  </a:lnTo>
                  <a:lnTo>
                    <a:pt x="982" y="1575"/>
                  </a:lnTo>
                  <a:lnTo>
                    <a:pt x="1186" y="1686"/>
                  </a:lnTo>
                  <a:lnTo>
                    <a:pt x="1408" y="1760"/>
                  </a:lnTo>
                  <a:lnTo>
                    <a:pt x="1575" y="1797"/>
                  </a:lnTo>
                  <a:lnTo>
                    <a:pt x="1890" y="1797"/>
                  </a:lnTo>
                  <a:lnTo>
                    <a:pt x="2056" y="1778"/>
                  </a:lnTo>
                  <a:lnTo>
                    <a:pt x="2223" y="1741"/>
                  </a:lnTo>
                  <a:lnTo>
                    <a:pt x="2390" y="1686"/>
                  </a:lnTo>
                  <a:lnTo>
                    <a:pt x="2538" y="1630"/>
                  </a:lnTo>
                  <a:lnTo>
                    <a:pt x="2686" y="1575"/>
                  </a:lnTo>
                  <a:lnTo>
                    <a:pt x="2908" y="1445"/>
                  </a:lnTo>
                  <a:lnTo>
                    <a:pt x="3130" y="1278"/>
                  </a:lnTo>
                  <a:lnTo>
                    <a:pt x="3316" y="1112"/>
                  </a:lnTo>
                  <a:lnTo>
                    <a:pt x="3501" y="927"/>
                  </a:lnTo>
                  <a:lnTo>
                    <a:pt x="3668" y="723"/>
                  </a:lnTo>
                  <a:lnTo>
                    <a:pt x="3834" y="501"/>
                  </a:lnTo>
                  <a:lnTo>
                    <a:pt x="4131" y="75"/>
                  </a:lnTo>
                  <a:lnTo>
                    <a:pt x="4131" y="56"/>
                  </a:lnTo>
                  <a:lnTo>
                    <a:pt x="4112" y="38"/>
                  </a:lnTo>
                  <a:lnTo>
                    <a:pt x="4038" y="19"/>
                  </a:lnTo>
                  <a:lnTo>
                    <a:pt x="3890" y="19"/>
                  </a:lnTo>
                  <a:lnTo>
                    <a:pt x="3705" y="56"/>
                  </a:lnTo>
                  <a:lnTo>
                    <a:pt x="3612" y="112"/>
                  </a:lnTo>
                  <a:lnTo>
                    <a:pt x="3575" y="130"/>
                  </a:lnTo>
                  <a:lnTo>
                    <a:pt x="3538" y="167"/>
                  </a:lnTo>
                  <a:lnTo>
                    <a:pt x="3297" y="519"/>
                  </a:lnTo>
                  <a:lnTo>
                    <a:pt x="3038" y="871"/>
                  </a:lnTo>
                  <a:lnTo>
                    <a:pt x="2890" y="1038"/>
                  </a:lnTo>
                  <a:lnTo>
                    <a:pt x="2742" y="1186"/>
                  </a:lnTo>
                  <a:lnTo>
                    <a:pt x="2575" y="1315"/>
                  </a:lnTo>
                  <a:lnTo>
                    <a:pt x="2408" y="1445"/>
                  </a:lnTo>
                  <a:lnTo>
                    <a:pt x="2297" y="1519"/>
                  </a:lnTo>
                  <a:lnTo>
                    <a:pt x="2186" y="1556"/>
                  </a:lnTo>
                  <a:lnTo>
                    <a:pt x="2149" y="1575"/>
                  </a:lnTo>
                  <a:lnTo>
                    <a:pt x="1982" y="1575"/>
                  </a:lnTo>
                  <a:lnTo>
                    <a:pt x="1890" y="1556"/>
                  </a:lnTo>
                  <a:lnTo>
                    <a:pt x="1797" y="1519"/>
                  </a:lnTo>
                  <a:lnTo>
                    <a:pt x="1630" y="1445"/>
                  </a:lnTo>
                  <a:lnTo>
                    <a:pt x="1464" y="1334"/>
                  </a:lnTo>
                  <a:lnTo>
                    <a:pt x="1316" y="1204"/>
                  </a:lnTo>
                  <a:lnTo>
                    <a:pt x="1186" y="1075"/>
                  </a:lnTo>
                  <a:lnTo>
                    <a:pt x="1056" y="908"/>
                  </a:lnTo>
                  <a:lnTo>
                    <a:pt x="945" y="741"/>
                  </a:lnTo>
                  <a:lnTo>
                    <a:pt x="760" y="408"/>
                  </a:lnTo>
                  <a:lnTo>
                    <a:pt x="667" y="241"/>
                  </a:lnTo>
                  <a:lnTo>
                    <a:pt x="593" y="56"/>
                  </a:lnTo>
                  <a:lnTo>
                    <a:pt x="575" y="38"/>
                  </a:lnTo>
                  <a:lnTo>
                    <a:pt x="556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5"/>
            <p:cNvSpPr/>
            <p:nvPr/>
          </p:nvSpPr>
          <p:spPr>
            <a:xfrm>
              <a:off x="3649100" y="2004900"/>
              <a:ext cx="103275" cy="46325"/>
            </a:xfrm>
            <a:custGeom>
              <a:avLst/>
              <a:gdLst/>
              <a:ahLst/>
              <a:cxnLst/>
              <a:rect l="l" t="t" r="r" b="b"/>
              <a:pathLst>
                <a:path w="4131" h="1853" extrusionOk="0">
                  <a:moveTo>
                    <a:pt x="93" y="0"/>
                  </a:moveTo>
                  <a:lnTo>
                    <a:pt x="19" y="19"/>
                  </a:lnTo>
                  <a:lnTo>
                    <a:pt x="0" y="37"/>
                  </a:lnTo>
                  <a:lnTo>
                    <a:pt x="0" y="74"/>
                  </a:lnTo>
                  <a:lnTo>
                    <a:pt x="93" y="278"/>
                  </a:lnTo>
                  <a:lnTo>
                    <a:pt x="186" y="482"/>
                  </a:lnTo>
                  <a:lnTo>
                    <a:pt x="297" y="667"/>
                  </a:lnTo>
                  <a:lnTo>
                    <a:pt x="426" y="852"/>
                  </a:lnTo>
                  <a:lnTo>
                    <a:pt x="556" y="1037"/>
                  </a:lnTo>
                  <a:lnTo>
                    <a:pt x="723" y="1204"/>
                  </a:lnTo>
                  <a:lnTo>
                    <a:pt x="871" y="1352"/>
                  </a:lnTo>
                  <a:lnTo>
                    <a:pt x="1056" y="1500"/>
                  </a:lnTo>
                  <a:lnTo>
                    <a:pt x="1241" y="1611"/>
                  </a:lnTo>
                  <a:lnTo>
                    <a:pt x="1426" y="1722"/>
                  </a:lnTo>
                  <a:lnTo>
                    <a:pt x="1630" y="1796"/>
                  </a:lnTo>
                  <a:lnTo>
                    <a:pt x="1834" y="1833"/>
                  </a:lnTo>
                  <a:lnTo>
                    <a:pt x="2056" y="1852"/>
                  </a:lnTo>
                  <a:lnTo>
                    <a:pt x="2260" y="1833"/>
                  </a:lnTo>
                  <a:lnTo>
                    <a:pt x="2482" y="1796"/>
                  </a:lnTo>
                  <a:lnTo>
                    <a:pt x="2723" y="1704"/>
                  </a:lnTo>
                  <a:lnTo>
                    <a:pt x="2945" y="1574"/>
                  </a:lnTo>
                  <a:lnTo>
                    <a:pt x="3149" y="1426"/>
                  </a:lnTo>
                  <a:lnTo>
                    <a:pt x="3334" y="1259"/>
                  </a:lnTo>
                  <a:lnTo>
                    <a:pt x="3519" y="1074"/>
                  </a:lnTo>
                  <a:lnTo>
                    <a:pt x="3686" y="870"/>
                  </a:lnTo>
                  <a:lnTo>
                    <a:pt x="3853" y="648"/>
                  </a:lnTo>
                  <a:lnTo>
                    <a:pt x="4130" y="222"/>
                  </a:lnTo>
                  <a:lnTo>
                    <a:pt x="4130" y="204"/>
                  </a:lnTo>
                  <a:lnTo>
                    <a:pt x="4130" y="185"/>
                  </a:lnTo>
                  <a:lnTo>
                    <a:pt x="4075" y="148"/>
                  </a:lnTo>
                  <a:lnTo>
                    <a:pt x="4001" y="93"/>
                  </a:lnTo>
                  <a:lnTo>
                    <a:pt x="3890" y="56"/>
                  </a:lnTo>
                  <a:lnTo>
                    <a:pt x="3797" y="19"/>
                  </a:lnTo>
                  <a:lnTo>
                    <a:pt x="3686" y="0"/>
                  </a:lnTo>
                  <a:lnTo>
                    <a:pt x="3593" y="0"/>
                  </a:lnTo>
                  <a:lnTo>
                    <a:pt x="3575" y="19"/>
                  </a:lnTo>
                  <a:lnTo>
                    <a:pt x="3538" y="56"/>
                  </a:lnTo>
                  <a:lnTo>
                    <a:pt x="3297" y="407"/>
                  </a:lnTo>
                  <a:lnTo>
                    <a:pt x="3038" y="759"/>
                  </a:lnTo>
                  <a:lnTo>
                    <a:pt x="2890" y="926"/>
                  </a:lnTo>
                  <a:lnTo>
                    <a:pt x="2741" y="1074"/>
                  </a:lnTo>
                  <a:lnTo>
                    <a:pt x="2575" y="1204"/>
                  </a:lnTo>
                  <a:lnTo>
                    <a:pt x="2389" y="1333"/>
                  </a:lnTo>
                  <a:lnTo>
                    <a:pt x="2278" y="1408"/>
                  </a:lnTo>
                  <a:lnTo>
                    <a:pt x="2167" y="1463"/>
                  </a:lnTo>
                  <a:lnTo>
                    <a:pt x="2038" y="1519"/>
                  </a:lnTo>
                  <a:lnTo>
                    <a:pt x="1908" y="1556"/>
                  </a:lnTo>
                  <a:lnTo>
                    <a:pt x="1815" y="1574"/>
                  </a:lnTo>
                  <a:lnTo>
                    <a:pt x="1649" y="1574"/>
                  </a:lnTo>
                  <a:lnTo>
                    <a:pt x="1612" y="1556"/>
                  </a:lnTo>
                  <a:lnTo>
                    <a:pt x="1575" y="1537"/>
                  </a:lnTo>
                  <a:lnTo>
                    <a:pt x="1426" y="1445"/>
                  </a:lnTo>
                  <a:lnTo>
                    <a:pt x="1278" y="1315"/>
                  </a:lnTo>
                  <a:lnTo>
                    <a:pt x="1149" y="1167"/>
                  </a:lnTo>
                  <a:lnTo>
                    <a:pt x="1038" y="1037"/>
                  </a:lnTo>
                  <a:lnTo>
                    <a:pt x="945" y="889"/>
                  </a:lnTo>
                  <a:lnTo>
                    <a:pt x="760" y="556"/>
                  </a:lnTo>
                  <a:lnTo>
                    <a:pt x="667" y="389"/>
                  </a:lnTo>
                  <a:lnTo>
                    <a:pt x="593" y="204"/>
                  </a:lnTo>
                  <a:lnTo>
                    <a:pt x="575" y="167"/>
                  </a:lnTo>
                  <a:lnTo>
                    <a:pt x="538" y="130"/>
                  </a:lnTo>
                  <a:lnTo>
                    <a:pt x="445" y="74"/>
                  </a:lnTo>
                  <a:lnTo>
                    <a:pt x="352" y="37"/>
                  </a:lnTo>
                  <a:lnTo>
                    <a:pt x="260" y="1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5"/>
            <p:cNvSpPr/>
            <p:nvPr/>
          </p:nvSpPr>
          <p:spPr>
            <a:xfrm>
              <a:off x="3414825" y="1878500"/>
              <a:ext cx="103275" cy="52325"/>
            </a:xfrm>
            <a:custGeom>
              <a:avLst/>
              <a:gdLst/>
              <a:ahLst/>
              <a:cxnLst/>
              <a:rect l="l" t="t" r="r" b="b"/>
              <a:pathLst>
                <a:path w="4131" h="2093" extrusionOk="0">
                  <a:moveTo>
                    <a:pt x="315" y="0"/>
                  </a:moveTo>
                  <a:lnTo>
                    <a:pt x="204" y="19"/>
                  </a:lnTo>
                  <a:lnTo>
                    <a:pt x="112" y="74"/>
                  </a:lnTo>
                  <a:lnTo>
                    <a:pt x="38" y="148"/>
                  </a:lnTo>
                  <a:lnTo>
                    <a:pt x="1" y="204"/>
                  </a:lnTo>
                  <a:lnTo>
                    <a:pt x="1" y="259"/>
                  </a:lnTo>
                  <a:lnTo>
                    <a:pt x="1" y="315"/>
                  </a:lnTo>
                  <a:lnTo>
                    <a:pt x="1" y="371"/>
                  </a:lnTo>
                  <a:lnTo>
                    <a:pt x="130" y="667"/>
                  </a:lnTo>
                  <a:lnTo>
                    <a:pt x="278" y="945"/>
                  </a:lnTo>
                  <a:lnTo>
                    <a:pt x="464" y="1222"/>
                  </a:lnTo>
                  <a:lnTo>
                    <a:pt x="649" y="1463"/>
                  </a:lnTo>
                  <a:lnTo>
                    <a:pt x="834" y="1648"/>
                  </a:lnTo>
                  <a:lnTo>
                    <a:pt x="1019" y="1815"/>
                  </a:lnTo>
                  <a:lnTo>
                    <a:pt x="1241" y="1945"/>
                  </a:lnTo>
                  <a:lnTo>
                    <a:pt x="1352" y="2000"/>
                  </a:lnTo>
                  <a:lnTo>
                    <a:pt x="1464" y="2037"/>
                  </a:lnTo>
                  <a:lnTo>
                    <a:pt x="1630" y="2074"/>
                  </a:lnTo>
                  <a:lnTo>
                    <a:pt x="1778" y="2093"/>
                  </a:lnTo>
                  <a:lnTo>
                    <a:pt x="2075" y="2093"/>
                  </a:lnTo>
                  <a:lnTo>
                    <a:pt x="2223" y="2056"/>
                  </a:lnTo>
                  <a:lnTo>
                    <a:pt x="2371" y="2019"/>
                  </a:lnTo>
                  <a:lnTo>
                    <a:pt x="2519" y="1963"/>
                  </a:lnTo>
                  <a:lnTo>
                    <a:pt x="2667" y="1889"/>
                  </a:lnTo>
                  <a:lnTo>
                    <a:pt x="2890" y="1760"/>
                  </a:lnTo>
                  <a:lnTo>
                    <a:pt x="3093" y="1593"/>
                  </a:lnTo>
                  <a:lnTo>
                    <a:pt x="3297" y="1408"/>
                  </a:lnTo>
                  <a:lnTo>
                    <a:pt x="3482" y="1222"/>
                  </a:lnTo>
                  <a:lnTo>
                    <a:pt x="3649" y="1019"/>
                  </a:lnTo>
                  <a:lnTo>
                    <a:pt x="3816" y="797"/>
                  </a:lnTo>
                  <a:lnTo>
                    <a:pt x="4112" y="371"/>
                  </a:lnTo>
                  <a:lnTo>
                    <a:pt x="4130" y="315"/>
                  </a:lnTo>
                  <a:lnTo>
                    <a:pt x="4130" y="259"/>
                  </a:lnTo>
                  <a:lnTo>
                    <a:pt x="4130" y="204"/>
                  </a:lnTo>
                  <a:lnTo>
                    <a:pt x="4130" y="167"/>
                  </a:lnTo>
                  <a:lnTo>
                    <a:pt x="4056" y="74"/>
                  </a:lnTo>
                  <a:lnTo>
                    <a:pt x="4019" y="37"/>
                  </a:lnTo>
                  <a:lnTo>
                    <a:pt x="3982" y="19"/>
                  </a:lnTo>
                  <a:lnTo>
                    <a:pt x="3908" y="0"/>
                  </a:lnTo>
                  <a:lnTo>
                    <a:pt x="3853" y="0"/>
                  </a:lnTo>
                  <a:lnTo>
                    <a:pt x="3741" y="19"/>
                  </a:lnTo>
                  <a:lnTo>
                    <a:pt x="3649" y="74"/>
                  </a:lnTo>
                  <a:lnTo>
                    <a:pt x="3575" y="167"/>
                  </a:lnTo>
                  <a:lnTo>
                    <a:pt x="3334" y="500"/>
                  </a:lnTo>
                  <a:lnTo>
                    <a:pt x="3075" y="834"/>
                  </a:lnTo>
                  <a:lnTo>
                    <a:pt x="2945" y="1000"/>
                  </a:lnTo>
                  <a:lnTo>
                    <a:pt x="2778" y="1148"/>
                  </a:lnTo>
                  <a:lnTo>
                    <a:pt x="2630" y="1278"/>
                  </a:lnTo>
                  <a:lnTo>
                    <a:pt x="2464" y="1389"/>
                  </a:lnTo>
                  <a:lnTo>
                    <a:pt x="2260" y="1500"/>
                  </a:lnTo>
                  <a:lnTo>
                    <a:pt x="2056" y="1556"/>
                  </a:lnTo>
                  <a:lnTo>
                    <a:pt x="1964" y="1556"/>
                  </a:lnTo>
                  <a:lnTo>
                    <a:pt x="1950" y="1570"/>
                  </a:lnTo>
                  <a:lnTo>
                    <a:pt x="1950" y="1570"/>
                  </a:lnTo>
                  <a:lnTo>
                    <a:pt x="1908" y="1556"/>
                  </a:lnTo>
                  <a:lnTo>
                    <a:pt x="1778" y="1556"/>
                  </a:lnTo>
                  <a:lnTo>
                    <a:pt x="1741" y="1537"/>
                  </a:lnTo>
                  <a:lnTo>
                    <a:pt x="1575" y="1463"/>
                  </a:lnTo>
                  <a:lnTo>
                    <a:pt x="1408" y="1371"/>
                  </a:lnTo>
                  <a:lnTo>
                    <a:pt x="1278" y="1241"/>
                  </a:lnTo>
                  <a:lnTo>
                    <a:pt x="1149" y="1111"/>
                  </a:lnTo>
                  <a:lnTo>
                    <a:pt x="1019" y="963"/>
                  </a:lnTo>
                  <a:lnTo>
                    <a:pt x="908" y="797"/>
                  </a:lnTo>
                  <a:lnTo>
                    <a:pt x="815" y="630"/>
                  </a:lnTo>
                  <a:lnTo>
                    <a:pt x="797" y="611"/>
                  </a:lnTo>
                  <a:lnTo>
                    <a:pt x="760" y="519"/>
                  </a:lnTo>
                  <a:lnTo>
                    <a:pt x="667" y="334"/>
                  </a:lnTo>
                  <a:lnTo>
                    <a:pt x="593" y="148"/>
                  </a:lnTo>
                  <a:lnTo>
                    <a:pt x="556" y="93"/>
                  </a:lnTo>
                  <a:lnTo>
                    <a:pt x="519" y="56"/>
                  </a:lnTo>
                  <a:lnTo>
                    <a:pt x="482" y="1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5"/>
            <p:cNvSpPr/>
            <p:nvPr/>
          </p:nvSpPr>
          <p:spPr>
            <a:xfrm>
              <a:off x="3576400" y="1879875"/>
              <a:ext cx="100975" cy="49100"/>
            </a:xfrm>
            <a:custGeom>
              <a:avLst/>
              <a:gdLst/>
              <a:ahLst/>
              <a:cxnLst/>
              <a:rect l="l" t="t" r="r" b="b"/>
              <a:pathLst>
                <a:path w="4039" h="1964" extrusionOk="0">
                  <a:moveTo>
                    <a:pt x="3557" y="1"/>
                  </a:moveTo>
                  <a:lnTo>
                    <a:pt x="3538" y="19"/>
                  </a:lnTo>
                  <a:lnTo>
                    <a:pt x="3371" y="279"/>
                  </a:lnTo>
                  <a:lnTo>
                    <a:pt x="3168" y="556"/>
                  </a:lnTo>
                  <a:lnTo>
                    <a:pt x="2945" y="834"/>
                  </a:lnTo>
                  <a:lnTo>
                    <a:pt x="2705" y="1093"/>
                  </a:lnTo>
                  <a:lnTo>
                    <a:pt x="2575" y="1205"/>
                  </a:lnTo>
                  <a:lnTo>
                    <a:pt x="2427" y="1316"/>
                  </a:lnTo>
                  <a:lnTo>
                    <a:pt x="2279" y="1408"/>
                  </a:lnTo>
                  <a:lnTo>
                    <a:pt x="2131" y="1482"/>
                  </a:lnTo>
                  <a:lnTo>
                    <a:pt x="1982" y="1538"/>
                  </a:lnTo>
                  <a:lnTo>
                    <a:pt x="1816" y="1575"/>
                  </a:lnTo>
                  <a:lnTo>
                    <a:pt x="1482" y="1575"/>
                  </a:lnTo>
                  <a:lnTo>
                    <a:pt x="1316" y="1519"/>
                  </a:lnTo>
                  <a:lnTo>
                    <a:pt x="1223" y="1482"/>
                  </a:lnTo>
                  <a:lnTo>
                    <a:pt x="1205" y="1464"/>
                  </a:lnTo>
                  <a:lnTo>
                    <a:pt x="1186" y="1445"/>
                  </a:lnTo>
                  <a:lnTo>
                    <a:pt x="1149" y="1408"/>
                  </a:lnTo>
                  <a:lnTo>
                    <a:pt x="1038" y="1316"/>
                  </a:lnTo>
                  <a:lnTo>
                    <a:pt x="945" y="1186"/>
                  </a:lnTo>
                  <a:lnTo>
                    <a:pt x="834" y="1038"/>
                  </a:lnTo>
                  <a:lnTo>
                    <a:pt x="649" y="723"/>
                  </a:lnTo>
                  <a:lnTo>
                    <a:pt x="538" y="464"/>
                  </a:lnTo>
                  <a:lnTo>
                    <a:pt x="501" y="371"/>
                  </a:lnTo>
                  <a:lnTo>
                    <a:pt x="445" y="297"/>
                  </a:lnTo>
                  <a:lnTo>
                    <a:pt x="390" y="223"/>
                  </a:lnTo>
                  <a:lnTo>
                    <a:pt x="223" y="93"/>
                  </a:lnTo>
                  <a:lnTo>
                    <a:pt x="93" y="38"/>
                  </a:lnTo>
                  <a:lnTo>
                    <a:pt x="19" y="19"/>
                  </a:lnTo>
                  <a:lnTo>
                    <a:pt x="1" y="19"/>
                  </a:lnTo>
                  <a:lnTo>
                    <a:pt x="1" y="38"/>
                  </a:lnTo>
                  <a:lnTo>
                    <a:pt x="131" y="334"/>
                  </a:lnTo>
                  <a:lnTo>
                    <a:pt x="279" y="630"/>
                  </a:lnTo>
                  <a:lnTo>
                    <a:pt x="464" y="890"/>
                  </a:lnTo>
                  <a:lnTo>
                    <a:pt x="649" y="1149"/>
                  </a:lnTo>
                  <a:lnTo>
                    <a:pt x="853" y="1353"/>
                  </a:lnTo>
                  <a:lnTo>
                    <a:pt x="1056" y="1538"/>
                  </a:lnTo>
                  <a:lnTo>
                    <a:pt x="1279" y="1705"/>
                  </a:lnTo>
                  <a:lnTo>
                    <a:pt x="1538" y="1834"/>
                  </a:lnTo>
                  <a:lnTo>
                    <a:pt x="1649" y="1890"/>
                  </a:lnTo>
                  <a:lnTo>
                    <a:pt x="1779" y="1927"/>
                  </a:lnTo>
                  <a:lnTo>
                    <a:pt x="1908" y="1945"/>
                  </a:lnTo>
                  <a:lnTo>
                    <a:pt x="2057" y="1964"/>
                  </a:lnTo>
                  <a:lnTo>
                    <a:pt x="2186" y="1964"/>
                  </a:lnTo>
                  <a:lnTo>
                    <a:pt x="2316" y="1945"/>
                  </a:lnTo>
                  <a:lnTo>
                    <a:pt x="2464" y="1908"/>
                  </a:lnTo>
                  <a:lnTo>
                    <a:pt x="2594" y="1853"/>
                  </a:lnTo>
                  <a:lnTo>
                    <a:pt x="2834" y="1742"/>
                  </a:lnTo>
                  <a:lnTo>
                    <a:pt x="3038" y="1593"/>
                  </a:lnTo>
                  <a:lnTo>
                    <a:pt x="3223" y="1427"/>
                  </a:lnTo>
                  <a:lnTo>
                    <a:pt x="3408" y="1242"/>
                  </a:lnTo>
                  <a:lnTo>
                    <a:pt x="3575" y="1038"/>
                  </a:lnTo>
                  <a:lnTo>
                    <a:pt x="3742" y="816"/>
                  </a:lnTo>
                  <a:lnTo>
                    <a:pt x="4020" y="390"/>
                  </a:lnTo>
                  <a:lnTo>
                    <a:pt x="4038" y="371"/>
                  </a:lnTo>
                  <a:lnTo>
                    <a:pt x="4020" y="353"/>
                  </a:lnTo>
                  <a:lnTo>
                    <a:pt x="3983" y="279"/>
                  </a:lnTo>
                  <a:lnTo>
                    <a:pt x="3909" y="204"/>
                  </a:lnTo>
                  <a:lnTo>
                    <a:pt x="3834" y="149"/>
                  </a:lnTo>
                  <a:lnTo>
                    <a:pt x="3649" y="38"/>
                  </a:lnTo>
                  <a:lnTo>
                    <a:pt x="35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5"/>
            <p:cNvSpPr/>
            <p:nvPr/>
          </p:nvSpPr>
          <p:spPr>
            <a:xfrm>
              <a:off x="3489375" y="1758125"/>
              <a:ext cx="101875" cy="46775"/>
            </a:xfrm>
            <a:custGeom>
              <a:avLst/>
              <a:gdLst/>
              <a:ahLst/>
              <a:cxnLst/>
              <a:rect l="l" t="t" r="r" b="b"/>
              <a:pathLst>
                <a:path w="4075" h="1871" extrusionOk="0">
                  <a:moveTo>
                    <a:pt x="519" y="0"/>
                  </a:moveTo>
                  <a:lnTo>
                    <a:pt x="463" y="19"/>
                  </a:lnTo>
                  <a:lnTo>
                    <a:pt x="259" y="111"/>
                  </a:lnTo>
                  <a:lnTo>
                    <a:pt x="74" y="204"/>
                  </a:lnTo>
                  <a:lnTo>
                    <a:pt x="19" y="259"/>
                  </a:lnTo>
                  <a:lnTo>
                    <a:pt x="0" y="296"/>
                  </a:lnTo>
                  <a:lnTo>
                    <a:pt x="130" y="574"/>
                  </a:lnTo>
                  <a:lnTo>
                    <a:pt x="278" y="852"/>
                  </a:lnTo>
                  <a:lnTo>
                    <a:pt x="445" y="1130"/>
                  </a:lnTo>
                  <a:lnTo>
                    <a:pt x="648" y="1371"/>
                  </a:lnTo>
                  <a:lnTo>
                    <a:pt x="815" y="1519"/>
                  </a:lnTo>
                  <a:lnTo>
                    <a:pt x="1000" y="1667"/>
                  </a:lnTo>
                  <a:lnTo>
                    <a:pt x="1185" y="1778"/>
                  </a:lnTo>
                  <a:lnTo>
                    <a:pt x="1297" y="1815"/>
                  </a:lnTo>
                  <a:lnTo>
                    <a:pt x="1408" y="1834"/>
                  </a:lnTo>
                  <a:lnTo>
                    <a:pt x="1556" y="1871"/>
                  </a:lnTo>
                  <a:lnTo>
                    <a:pt x="1704" y="1871"/>
                  </a:lnTo>
                  <a:lnTo>
                    <a:pt x="1852" y="1852"/>
                  </a:lnTo>
                  <a:lnTo>
                    <a:pt x="2000" y="1815"/>
                  </a:lnTo>
                  <a:lnTo>
                    <a:pt x="2148" y="1759"/>
                  </a:lnTo>
                  <a:lnTo>
                    <a:pt x="2297" y="1704"/>
                  </a:lnTo>
                  <a:lnTo>
                    <a:pt x="2556" y="1556"/>
                  </a:lnTo>
                  <a:lnTo>
                    <a:pt x="2797" y="1426"/>
                  </a:lnTo>
                  <a:lnTo>
                    <a:pt x="3019" y="1259"/>
                  </a:lnTo>
                  <a:lnTo>
                    <a:pt x="3223" y="1074"/>
                  </a:lnTo>
                  <a:lnTo>
                    <a:pt x="3408" y="889"/>
                  </a:lnTo>
                  <a:lnTo>
                    <a:pt x="3593" y="685"/>
                  </a:lnTo>
                  <a:lnTo>
                    <a:pt x="3760" y="463"/>
                  </a:lnTo>
                  <a:lnTo>
                    <a:pt x="3926" y="241"/>
                  </a:lnTo>
                  <a:lnTo>
                    <a:pt x="4074" y="19"/>
                  </a:lnTo>
                  <a:lnTo>
                    <a:pt x="4074" y="0"/>
                  </a:lnTo>
                  <a:lnTo>
                    <a:pt x="4056" y="0"/>
                  </a:lnTo>
                  <a:lnTo>
                    <a:pt x="3982" y="19"/>
                  </a:lnTo>
                  <a:lnTo>
                    <a:pt x="3871" y="74"/>
                  </a:lnTo>
                  <a:lnTo>
                    <a:pt x="3686" y="148"/>
                  </a:lnTo>
                  <a:lnTo>
                    <a:pt x="3612" y="204"/>
                  </a:lnTo>
                  <a:lnTo>
                    <a:pt x="3556" y="278"/>
                  </a:lnTo>
                  <a:lnTo>
                    <a:pt x="3260" y="704"/>
                  </a:lnTo>
                  <a:lnTo>
                    <a:pt x="3111" y="889"/>
                  </a:lnTo>
                  <a:lnTo>
                    <a:pt x="2945" y="1093"/>
                  </a:lnTo>
                  <a:lnTo>
                    <a:pt x="2723" y="1315"/>
                  </a:lnTo>
                  <a:lnTo>
                    <a:pt x="2611" y="1426"/>
                  </a:lnTo>
                  <a:lnTo>
                    <a:pt x="2482" y="1519"/>
                  </a:lnTo>
                  <a:lnTo>
                    <a:pt x="2500" y="1500"/>
                  </a:lnTo>
                  <a:lnTo>
                    <a:pt x="2463" y="1519"/>
                  </a:lnTo>
                  <a:lnTo>
                    <a:pt x="2389" y="1537"/>
                  </a:lnTo>
                  <a:lnTo>
                    <a:pt x="2278" y="1556"/>
                  </a:lnTo>
                  <a:lnTo>
                    <a:pt x="2167" y="1556"/>
                  </a:lnTo>
                  <a:lnTo>
                    <a:pt x="1945" y="1537"/>
                  </a:lnTo>
                  <a:lnTo>
                    <a:pt x="1760" y="1482"/>
                  </a:lnTo>
                  <a:lnTo>
                    <a:pt x="1574" y="1389"/>
                  </a:lnTo>
                  <a:lnTo>
                    <a:pt x="1426" y="1278"/>
                  </a:lnTo>
                  <a:lnTo>
                    <a:pt x="1278" y="1148"/>
                  </a:lnTo>
                  <a:lnTo>
                    <a:pt x="1130" y="1019"/>
                  </a:lnTo>
                  <a:lnTo>
                    <a:pt x="1019" y="852"/>
                  </a:lnTo>
                  <a:lnTo>
                    <a:pt x="908" y="704"/>
                  </a:lnTo>
                  <a:lnTo>
                    <a:pt x="704" y="352"/>
                  </a:lnTo>
                  <a:lnTo>
                    <a:pt x="630" y="185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3329175" y="2237775"/>
              <a:ext cx="101875" cy="49100"/>
            </a:xfrm>
            <a:custGeom>
              <a:avLst/>
              <a:gdLst/>
              <a:ahLst/>
              <a:cxnLst/>
              <a:rect l="l" t="t" r="r" b="b"/>
              <a:pathLst>
                <a:path w="4075" h="1964" extrusionOk="0">
                  <a:moveTo>
                    <a:pt x="426" y="0"/>
                  </a:moveTo>
                  <a:lnTo>
                    <a:pt x="334" y="37"/>
                  </a:lnTo>
                  <a:lnTo>
                    <a:pt x="223" y="75"/>
                  </a:lnTo>
                  <a:lnTo>
                    <a:pt x="130" y="149"/>
                  </a:lnTo>
                  <a:lnTo>
                    <a:pt x="56" y="223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19" y="371"/>
                  </a:lnTo>
                  <a:lnTo>
                    <a:pt x="130" y="649"/>
                  </a:lnTo>
                  <a:lnTo>
                    <a:pt x="278" y="926"/>
                  </a:lnTo>
                  <a:lnTo>
                    <a:pt x="445" y="1186"/>
                  </a:lnTo>
                  <a:lnTo>
                    <a:pt x="649" y="1426"/>
                  </a:lnTo>
                  <a:lnTo>
                    <a:pt x="797" y="1575"/>
                  </a:lnTo>
                  <a:lnTo>
                    <a:pt x="982" y="1723"/>
                  </a:lnTo>
                  <a:lnTo>
                    <a:pt x="1186" y="1852"/>
                  </a:lnTo>
                  <a:lnTo>
                    <a:pt x="1297" y="1889"/>
                  </a:lnTo>
                  <a:lnTo>
                    <a:pt x="1408" y="1926"/>
                  </a:lnTo>
                  <a:lnTo>
                    <a:pt x="1538" y="1945"/>
                  </a:lnTo>
                  <a:lnTo>
                    <a:pt x="1686" y="1964"/>
                  </a:lnTo>
                  <a:lnTo>
                    <a:pt x="1834" y="1964"/>
                  </a:lnTo>
                  <a:lnTo>
                    <a:pt x="1982" y="1926"/>
                  </a:lnTo>
                  <a:lnTo>
                    <a:pt x="2130" y="1889"/>
                  </a:lnTo>
                  <a:lnTo>
                    <a:pt x="2260" y="1852"/>
                  </a:lnTo>
                  <a:lnTo>
                    <a:pt x="2519" y="1723"/>
                  </a:lnTo>
                  <a:lnTo>
                    <a:pt x="2760" y="1575"/>
                  </a:lnTo>
                  <a:lnTo>
                    <a:pt x="2982" y="1408"/>
                  </a:lnTo>
                  <a:lnTo>
                    <a:pt x="3186" y="1223"/>
                  </a:lnTo>
                  <a:lnTo>
                    <a:pt x="3371" y="1038"/>
                  </a:lnTo>
                  <a:lnTo>
                    <a:pt x="3556" y="815"/>
                  </a:lnTo>
                  <a:lnTo>
                    <a:pt x="3723" y="612"/>
                  </a:lnTo>
                  <a:lnTo>
                    <a:pt x="4038" y="149"/>
                  </a:lnTo>
                  <a:lnTo>
                    <a:pt x="4075" y="93"/>
                  </a:lnTo>
                  <a:lnTo>
                    <a:pt x="4056" y="37"/>
                  </a:lnTo>
                  <a:lnTo>
                    <a:pt x="4019" y="0"/>
                  </a:lnTo>
                  <a:lnTo>
                    <a:pt x="3945" y="0"/>
                  </a:lnTo>
                  <a:lnTo>
                    <a:pt x="3834" y="37"/>
                  </a:lnTo>
                  <a:lnTo>
                    <a:pt x="3741" y="93"/>
                  </a:lnTo>
                  <a:lnTo>
                    <a:pt x="3649" y="167"/>
                  </a:lnTo>
                  <a:lnTo>
                    <a:pt x="3575" y="241"/>
                  </a:lnTo>
                  <a:lnTo>
                    <a:pt x="3352" y="593"/>
                  </a:lnTo>
                  <a:lnTo>
                    <a:pt x="3112" y="926"/>
                  </a:lnTo>
                  <a:lnTo>
                    <a:pt x="2964" y="1075"/>
                  </a:lnTo>
                  <a:lnTo>
                    <a:pt x="2815" y="1223"/>
                  </a:lnTo>
                  <a:lnTo>
                    <a:pt x="2667" y="1352"/>
                  </a:lnTo>
                  <a:lnTo>
                    <a:pt x="2501" y="1463"/>
                  </a:lnTo>
                  <a:lnTo>
                    <a:pt x="2352" y="1519"/>
                  </a:lnTo>
                  <a:lnTo>
                    <a:pt x="2260" y="1556"/>
                  </a:lnTo>
                  <a:lnTo>
                    <a:pt x="2149" y="1575"/>
                  </a:lnTo>
                  <a:lnTo>
                    <a:pt x="2056" y="1575"/>
                  </a:lnTo>
                  <a:lnTo>
                    <a:pt x="1945" y="1556"/>
                  </a:lnTo>
                  <a:lnTo>
                    <a:pt x="1760" y="1519"/>
                  </a:lnTo>
                  <a:lnTo>
                    <a:pt x="1575" y="1426"/>
                  </a:lnTo>
                  <a:lnTo>
                    <a:pt x="1408" y="1334"/>
                  </a:lnTo>
                  <a:lnTo>
                    <a:pt x="1260" y="1204"/>
                  </a:lnTo>
                  <a:lnTo>
                    <a:pt x="1130" y="1056"/>
                  </a:lnTo>
                  <a:lnTo>
                    <a:pt x="1000" y="889"/>
                  </a:lnTo>
                  <a:lnTo>
                    <a:pt x="889" y="741"/>
                  </a:lnTo>
                  <a:lnTo>
                    <a:pt x="686" y="389"/>
                  </a:lnTo>
                  <a:lnTo>
                    <a:pt x="612" y="223"/>
                  </a:lnTo>
                  <a:lnTo>
                    <a:pt x="537" y="37"/>
                  </a:lnTo>
                  <a:lnTo>
                    <a:pt x="519" y="1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3488450" y="2239150"/>
              <a:ext cx="104200" cy="46325"/>
            </a:xfrm>
            <a:custGeom>
              <a:avLst/>
              <a:gdLst/>
              <a:ahLst/>
              <a:cxnLst/>
              <a:rect l="l" t="t" r="r" b="b"/>
              <a:pathLst>
                <a:path w="4168" h="1853" extrusionOk="0">
                  <a:moveTo>
                    <a:pt x="259" y="1"/>
                  </a:moveTo>
                  <a:lnTo>
                    <a:pt x="148" y="38"/>
                  </a:lnTo>
                  <a:lnTo>
                    <a:pt x="74" y="75"/>
                  </a:lnTo>
                  <a:lnTo>
                    <a:pt x="19" y="112"/>
                  </a:lnTo>
                  <a:lnTo>
                    <a:pt x="0" y="131"/>
                  </a:lnTo>
                  <a:lnTo>
                    <a:pt x="0" y="168"/>
                  </a:lnTo>
                  <a:lnTo>
                    <a:pt x="130" y="464"/>
                  </a:lnTo>
                  <a:lnTo>
                    <a:pt x="278" y="742"/>
                  </a:lnTo>
                  <a:lnTo>
                    <a:pt x="445" y="1001"/>
                  </a:lnTo>
                  <a:lnTo>
                    <a:pt x="648" y="1260"/>
                  </a:lnTo>
                  <a:lnTo>
                    <a:pt x="759" y="1353"/>
                  </a:lnTo>
                  <a:lnTo>
                    <a:pt x="852" y="1464"/>
                  </a:lnTo>
                  <a:lnTo>
                    <a:pt x="982" y="1538"/>
                  </a:lnTo>
                  <a:lnTo>
                    <a:pt x="1093" y="1612"/>
                  </a:lnTo>
                  <a:lnTo>
                    <a:pt x="1222" y="1686"/>
                  </a:lnTo>
                  <a:lnTo>
                    <a:pt x="1334" y="1742"/>
                  </a:lnTo>
                  <a:lnTo>
                    <a:pt x="1463" y="1779"/>
                  </a:lnTo>
                  <a:lnTo>
                    <a:pt x="1611" y="1816"/>
                  </a:lnTo>
                  <a:lnTo>
                    <a:pt x="1741" y="1834"/>
                  </a:lnTo>
                  <a:lnTo>
                    <a:pt x="1871" y="1853"/>
                  </a:lnTo>
                  <a:lnTo>
                    <a:pt x="2019" y="1853"/>
                  </a:lnTo>
                  <a:lnTo>
                    <a:pt x="2148" y="1834"/>
                  </a:lnTo>
                  <a:lnTo>
                    <a:pt x="2297" y="1816"/>
                  </a:lnTo>
                  <a:lnTo>
                    <a:pt x="2426" y="1779"/>
                  </a:lnTo>
                  <a:lnTo>
                    <a:pt x="2574" y="1723"/>
                  </a:lnTo>
                  <a:lnTo>
                    <a:pt x="2704" y="1668"/>
                  </a:lnTo>
                  <a:lnTo>
                    <a:pt x="2926" y="1520"/>
                  </a:lnTo>
                  <a:lnTo>
                    <a:pt x="3148" y="1371"/>
                  </a:lnTo>
                  <a:lnTo>
                    <a:pt x="3334" y="1205"/>
                  </a:lnTo>
                  <a:lnTo>
                    <a:pt x="3519" y="1001"/>
                  </a:lnTo>
                  <a:lnTo>
                    <a:pt x="3704" y="797"/>
                  </a:lnTo>
                  <a:lnTo>
                    <a:pt x="3852" y="594"/>
                  </a:lnTo>
                  <a:lnTo>
                    <a:pt x="4149" y="168"/>
                  </a:lnTo>
                  <a:lnTo>
                    <a:pt x="4167" y="112"/>
                  </a:lnTo>
                  <a:lnTo>
                    <a:pt x="4149" y="94"/>
                  </a:lnTo>
                  <a:lnTo>
                    <a:pt x="4130" y="57"/>
                  </a:lnTo>
                  <a:lnTo>
                    <a:pt x="4093" y="38"/>
                  </a:lnTo>
                  <a:lnTo>
                    <a:pt x="4000" y="20"/>
                  </a:lnTo>
                  <a:lnTo>
                    <a:pt x="3926" y="1"/>
                  </a:lnTo>
                  <a:lnTo>
                    <a:pt x="3815" y="1"/>
                  </a:lnTo>
                  <a:lnTo>
                    <a:pt x="3723" y="20"/>
                  </a:lnTo>
                  <a:lnTo>
                    <a:pt x="3630" y="57"/>
                  </a:lnTo>
                  <a:lnTo>
                    <a:pt x="3574" y="94"/>
                  </a:lnTo>
                  <a:lnTo>
                    <a:pt x="3556" y="131"/>
                  </a:lnTo>
                  <a:lnTo>
                    <a:pt x="3315" y="483"/>
                  </a:lnTo>
                  <a:lnTo>
                    <a:pt x="3056" y="816"/>
                  </a:lnTo>
                  <a:lnTo>
                    <a:pt x="2908" y="983"/>
                  </a:lnTo>
                  <a:lnTo>
                    <a:pt x="2760" y="1131"/>
                  </a:lnTo>
                  <a:lnTo>
                    <a:pt x="2593" y="1279"/>
                  </a:lnTo>
                  <a:lnTo>
                    <a:pt x="2426" y="1390"/>
                  </a:lnTo>
                  <a:lnTo>
                    <a:pt x="2222" y="1520"/>
                  </a:lnTo>
                  <a:lnTo>
                    <a:pt x="2111" y="1557"/>
                  </a:lnTo>
                  <a:lnTo>
                    <a:pt x="2019" y="1575"/>
                  </a:lnTo>
                  <a:lnTo>
                    <a:pt x="1908" y="1575"/>
                  </a:lnTo>
                  <a:lnTo>
                    <a:pt x="1871" y="1557"/>
                  </a:lnTo>
                  <a:lnTo>
                    <a:pt x="1797" y="1538"/>
                  </a:lnTo>
                  <a:lnTo>
                    <a:pt x="1630" y="1464"/>
                  </a:lnTo>
                  <a:lnTo>
                    <a:pt x="1482" y="1371"/>
                  </a:lnTo>
                  <a:lnTo>
                    <a:pt x="1334" y="1242"/>
                  </a:lnTo>
                  <a:lnTo>
                    <a:pt x="1204" y="1112"/>
                  </a:lnTo>
                  <a:lnTo>
                    <a:pt x="1074" y="945"/>
                  </a:lnTo>
                  <a:lnTo>
                    <a:pt x="963" y="797"/>
                  </a:lnTo>
                  <a:lnTo>
                    <a:pt x="778" y="464"/>
                  </a:lnTo>
                  <a:lnTo>
                    <a:pt x="648" y="205"/>
                  </a:lnTo>
                  <a:lnTo>
                    <a:pt x="630" y="112"/>
                  </a:lnTo>
                  <a:lnTo>
                    <a:pt x="593" y="94"/>
                  </a:lnTo>
                  <a:lnTo>
                    <a:pt x="574" y="57"/>
                  </a:lnTo>
                  <a:lnTo>
                    <a:pt x="482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3652350" y="2235925"/>
              <a:ext cx="96775" cy="52350"/>
            </a:xfrm>
            <a:custGeom>
              <a:avLst/>
              <a:gdLst/>
              <a:ahLst/>
              <a:cxnLst/>
              <a:rect l="l" t="t" r="r" b="b"/>
              <a:pathLst>
                <a:path w="3871" h="2094" extrusionOk="0">
                  <a:moveTo>
                    <a:pt x="3556" y="0"/>
                  </a:moveTo>
                  <a:lnTo>
                    <a:pt x="3371" y="278"/>
                  </a:lnTo>
                  <a:lnTo>
                    <a:pt x="3167" y="556"/>
                  </a:lnTo>
                  <a:lnTo>
                    <a:pt x="2945" y="834"/>
                  </a:lnTo>
                  <a:lnTo>
                    <a:pt x="2685" y="1093"/>
                  </a:lnTo>
                  <a:lnTo>
                    <a:pt x="2556" y="1223"/>
                  </a:lnTo>
                  <a:lnTo>
                    <a:pt x="2408" y="1315"/>
                  </a:lnTo>
                  <a:lnTo>
                    <a:pt x="2259" y="1408"/>
                  </a:lnTo>
                  <a:lnTo>
                    <a:pt x="2111" y="1482"/>
                  </a:lnTo>
                  <a:lnTo>
                    <a:pt x="1963" y="1537"/>
                  </a:lnTo>
                  <a:lnTo>
                    <a:pt x="1796" y="1575"/>
                  </a:lnTo>
                  <a:lnTo>
                    <a:pt x="1630" y="1575"/>
                  </a:lnTo>
                  <a:lnTo>
                    <a:pt x="1463" y="1556"/>
                  </a:lnTo>
                  <a:lnTo>
                    <a:pt x="1259" y="1500"/>
                  </a:lnTo>
                  <a:lnTo>
                    <a:pt x="1093" y="1426"/>
                  </a:lnTo>
                  <a:lnTo>
                    <a:pt x="926" y="1297"/>
                  </a:lnTo>
                  <a:lnTo>
                    <a:pt x="778" y="1167"/>
                  </a:lnTo>
                  <a:lnTo>
                    <a:pt x="667" y="1037"/>
                  </a:lnTo>
                  <a:lnTo>
                    <a:pt x="574" y="926"/>
                  </a:lnTo>
                  <a:lnTo>
                    <a:pt x="556" y="889"/>
                  </a:lnTo>
                  <a:lnTo>
                    <a:pt x="519" y="815"/>
                  </a:lnTo>
                  <a:lnTo>
                    <a:pt x="500" y="797"/>
                  </a:lnTo>
                  <a:lnTo>
                    <a:pt x="445" y="704"/>
                  </a:lnTo>
                  <a:lnTo>
                    <a:pt x="408" y="630"/>
                  </a:lnTo>
                  <a:lnTo>
                    <a:pt x="408" y="612"/>
                  </a:lnTo>
                  <a:lnTo>
                    <a:pt x="352" y="500"/>
                  </a:lnTo>
                  <a:lnTo>
                    <a:pt x="333" y="463"/>
                  </a:lnTo>
                  <a:lnTo>
                    <a:pt x="315" y="426"/>
                  </a:lnTo>
                  <a:lnTo>
                    <a:pt x="222" y="241"/>
                  </a:lnTo>
                  <a:lnTo>
                    <a:pt x="167" y="149"/>
                  </a:lnTo>
                  <a:lnTo>
                    <a:pt x="93" y="56"/>
                  </a:lnTo>
                  <a:lnTo>
                    <a:pt x="56" y="19"/>
                  </a:lnTo>
                  <a:lnTo>
                    <a:pt x="19" y="19"/>
                  </a:lnTo>
                  <a:lnTo>
                    <a:pt x="0" y="37"/>
                  </a:lnTo>
                  <a:lnTo>
                    <a:pt x="19" y="111"/>
                  </a:lnTo>
                  <a:lnTo>
                    <a:pt x="167" y="482"/>
                  </a:lnTo>
                  <a:lnTo>
                    <a:pt x="370" y="871"/>
                  </a:lnTo>
                  <a:lnTo>
                    <a:pt x="500" y="1074"/>
                  </a:lnTo>
                  <a:lnTo>
                    <a:pt x="630" y="1260"/>
                  </a:lnTo>
                  <a:lnTo>
                    <a:pt x="778" y="1445"/>
                  </a:lnTo>
                  <a:lnTo>
                    <a:pt x="926" y="1612"/>
                  </a:lnTo>
                  <a:lnTo>
                    <a:pt x="1093" y="1760"/>
                  </a:lnTo>
                  <a:lnTo>
                    <a:pt x="1259" y="1889"/>
                  </a:lnTo>
                  <a:lnTo>
                    <a:pt x="1445" y="1982"/>
                  </a:lnTo>
                  <a:lnTo>
                    <a:pt x="1630" y="2056"/>
                  </a:lnTo>
                  <a:lnTo>
                    <a:pt x="1834" y="2093"/>
                  </a:lnTo>
                  <a:lnTo>
                    <a:pt x="2037" y="2093"/>
                  </a:lnTo>
                  <a:lnTo>
                    <a:pt x="2241" y="2056"/>
                  </a:lnTo>
                  <a:lnTo>
                    <a:pt x="2463" y="1982"/>
                  </a:lnTo>
                  <a:lnTo>
                    <a:pt x="2685" y="1871"/>
                  </a:lnTo>
                  <a:lnTo>
                    <a:pt x="2889" y="1723"/>
                  </a:lnTo>
                  <a:lnTo>
                    <a:pt x="3093" y="1537"/>
                  </a:lnTo>
                  <a:lnTo>
                    <a:pt x="3260" y="1352"/>
                  </a:lnTo>
                  <a:lnTo>
                    <a:pt x="3426" y="1167"/>
                  </a:lnTo>
                  <a:lnTo>
                    <a:pt x="3593" y="945"/>
                  </a:lnTo>
                  <a:lnTo>
                    <a:pt x="3871" y="537"/>
                  </a:lnTo>
                  <a:lnTo>
                    <a:pt x="3871" y="500"/>
                  </a:lnTo>
                  <a:lnTo>
                    <a:pt x="3871" y="463"/>
                  </a:lnTo>
                  <a:lnTo>
                    <a:pt x="3852" y="389"/>
                  </a:lnTo>
                  <a:lnTo>
                    <a:pt x="3760" y="241"/>
                  </a:lnTo>
                  <a:lnTo>
                    <a:pt x="3667" y="93"/>
                  </a:lnTo>
                  <a:lnTo>
                    <a:pt x="3593" y="1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3797250" y="2239625"/>
              <a:ext cx="103275" cy="45400"/>
            </a:xfrm>
            <a:custGeom>
              <a:avLst/>
              <a:gdLst/>
              <a:ahLst/>
              <a:cxnLst/>
              <a:rect l="l" t="t" r="r" b="b"/>
              <a:pathLst>
                <a:path w="4131" h="1816" extrusionOk="0">
                  <a:moveTo>
                    <a:pt x="241" y="1"/>
                  </a:moveTo>
                  <a:lnTo>
                    <a:pt x="149" y="19"/>
                  </a:lnTo>
                  <a:lnTo>
                    <a:pt x="56" y="56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" y="149"/>
                  </a:lnTo>
                  <a:lnTo>
                    <a:pt x="112" y="445"/>
                  </a:lnTo>
                  <a:lnTo>
                    <a:pt x="260" y="723"/>
                  </a:lnTo>
                  <a:lnTo>
                    <a:pt x="445" y="982"/>
                  </a:lnTo>
                  <a:lnTo>
                    <a:pt x="630" y="1223"/>
                  </a:lnTo>
                  <a:lnTo>
                    <a:pt x="742" y="1315"/>
                  </a:lnTo>
                  <a:lnTo>
                    <a:pt x="853" y="1427"/>
                  </a:lnTo>
                  <a:lnTo>
                    <a:pt x="1075" y="1575"/>
                  </a:lnTo>
                  <a:lnTo>
                    <a:pt x="1334" y="1704"/>
                  </a:lnTo>
                  <a:lnTo>
                    <a:pt x="1464" y="1741"/>
                  </a:lnTo>
                  <a:lnTo>
                    <a:pt x="1593" y="1778"/>
                  </a:lnTo>
                  <a:lnTo>
                    <a:pt x="1723" y="1797"/>
                  </a:lnTo>
                  <a:lnTo>
                    <a:pt x="1871" y="1815"/>
                  </a:lnTo>
                  <a:lnTo>
                    <a:pt x="2001" y="1815"/>
                  </a:lnTo>
                  <a:lnTo>
                    <a:pt x="2149" y="1797"/>
                  </a:lnTo>
                  <a:lnTo>
                    <a:pt x="2279" y="1778"/>
                  </a:lnTo>
                  <a:lnTo>
                    <a:pt x="2427" y="1741"/>
                  </a:lnTo>
                  <a:lnTo>
                    <a:pt x="2556" y="1686"/>
                  </a:lnTo>
                  <a:lnTo>
                    <a:pt x="2705" y="1630"/>
                  </a:lnTo>
                  <a:lnTo>
                    <a:pt x="2927" y="1501"/>
                  </a:lnTo>
                  <a:lnTo>
                    <a:pt x="3131" y="1352"/>
                  </a:lnTo>
                  <a:lnTo>
                    <a:pt x="3334" y="1186"/>
                  </a:lnTo>
                  <a:lnTo>
                    <a:pt x="3501" y="1001"/>
                  </a:lnTo>
                  <a:lnTo>
                    <a:pt x="3686" y="797"/>
                  </a:lnTo>
                  <a:lnTo>
                    <a:pt x="3834" y="575"/>
                  </a:lnTo>
                  <a:lnTo>
                    <a:pt x="4131" y="149"/>
                  </a:lnTo>
                  <a:lnTo>
                    <a:pt x="4131" y="130"/>
                  </a:lnTo>
                  <a:lnTo>
                    <a:pt x="4131" y="112"/>
                  </a:lnTo>
                  <a:lnTo>
                    <a:pt x="4094" y="75"/>
                  </a:lnTo>
                  <a:lnTo>
                    <a:pt x="4001" y="38"/>
                  </a:lnTo>
                  <a:lnTo>
                    <a:pt x="3908" y="19"/>
                  </a:lnTo>
                  <a:lnTo>
                    <a:pt x="3797" y="1"/>
                  </a:lnTo>
                  <a:lnTo>
                    <a:pt x="3686" y="19"/>
                  </a:lnTo>
                  <a:lnTo>
                    <a:pt x="3594" y="38"/>
                  </a:lnTo>
                  <a:lnTo>
                    <a:pt x="3538" y="93"/>
                  </a:lnTo>
                  <a:lnTo>
                    <a:pt x="3297" y="445"/>
                  </a:lnTo>
                  <a:lnTo>
                    <a:pt x="3019" y="797"/>
                  </a:lnTo>
                  <a:lnTo>
                    <a:pt x="2871" y="964"/>
                  </a:lnTo>
                  <a:lnTo>
                    <a:pt x="2723" y="1130"/>
                  </a:lnTo>
                  <a:lnTo>
                    <a:pt x="2556" y="1260"/>
                  </a:lnTo>
                  <a:lnTo>
                    <a:pt x="2390" y="1389"/>
                  </a:lnTo>
                  <a:lnTo>
                    <a:pt x="2168" y="1501"/>
                  </a:lnTo>
                  <a:lnTo>
                    <a:pt x="2075" y="1538"/>
                  </a:lnTo>
                  <a:lnTo>
                    <a:pt x="1964" y="1575"/>
                  </a:lnTo>
                  <a:lnTo>
                    <a:pt x="1834" y="1575"/>
                  </a:lnTo>
                  <a:lnTo>
                    <a:pt x="1779" y="1556"/>
                  </a:lnTo>
                  <a:lnTo>
                    <a:pt x="1612" y="1464"/>
                  </a:lnTo>
                  <a:lnTo>
                    <a:pt x="1445" y="1371"/>
                  </a:lnTo>
                  <a:lnTo>
                    <a:pt x="1316" y="1241"/>
                  </a:lnTo>
                  <a:lnTo>
                    <a:pt x="1167" y="1093"/>
                  </a:lnTo>
                  <a:lnTo>
                    <a:pt x="1056" y="945"/>
                  </a:lnTo>
                  <a:lnTo>
                    <a:pt x="945" y="778"/>
                  </a:lnTo>
                  <a:lnTo>
                    <a:pt x="760" y="445"/>
                  </a:lnTo>
                  <a:lnTo>
                    <a:pt x="667" y="278"/>
                  </a:lnTo>
                  <a:lnTo>
                    <a:pt x="593" y="93"/>
                  </a:lnTo>
                  <a:lnTo>
                    <a:pt x="575" y="56"/>
                  </a:lnTo>
                  <a:lnTo>
                    <a:pt x="556" y="38"/>
                  </a:lnTo>
                  <a:lnTo>
                    <a:pt x="464" y="1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3193050" y="2237775"/>
              <a:ext cx="102800" cy="48625"/>
            </a:xfrm>
            <a:custGeom>
              <a:avLst/>
              <a:gdLst/>
              <a:ahLst/>
              <a:cxnLst/>
              <a:rect l="l" t="t" r="r" b="b"/>
              <a:pathLst>
                <a:path w="4112" h="1945" extrusionOk="0">
                  <a:moveTo>
                    <a:pt x="445" y="0"/>
                  </a:moveTo>
                  <a:lnTo>
                    <a:pt x="352" y="19"/>
                  </a:lnTo>
                  <a:lnTo>
                    <a:pt x="241" y="56"/>
                  </a:lnTo>
                  <a:lnTo>
                    <a:pt x="149" y="112"/>
                  </a:lnTo>
                  <a:lnTo>
                    <a:pt x="56" y="186"/>
                  </a:lnTo>
                  <a:lnTo>
                    <a:pt x="19" y="260"/>
                  </a:lnTo>
                  <a:lnTo>
                    <a:pt x="1" y="297"/>
                  </a:lnTo>
                  <a:lnTo>
                    <a:pt x="19" y="334"/>
                  </a:lnTo>
                  <a:lnTo>
                    <a:pt x="130" y="612"/>
                  </a:lnTo>
                  <a:lnTo>
                    <a:pt x="278" y="889"/>
                  </a:lnTo>
                  <a:lnTo>
                    <a:pt x="445" y="1149"/>
                  </a:lnTo>
                  <a:lnTo>
                    <a:pt x="649" y="1389"/>
                  </a:lnTo>
                  <a:lnTo>
                    <a:pt x="815" y="1556"/>
                  </a:lnTo>
                  <a:lnTo>
                    <a:pt x="1001" y="1704"/>
                  </a:lnTo>
                  <a:lnTo>
                    <a:pt x="1204" y="1834"/>
                  </a:lnTo>
                  <a:lnTo>
                    <a:pt x="1316" y="1871"/>
                  </a:lnTo>
                  <a:lnTo>
                    <a:pt x="1427" y="1908"/>
                  </a:lnTo>
                  <a:lnTo>
                    <a:pt x="1575" y="1945"/>
                  </a:lnTo>
                  <a:lnTo>
                    <a:pt x="1890" y="1945"/>
                  </a:lnTo>
                  <a:lnTo>
                    <a:pt x="2038" y="1926"/>
                  </a:lnTo>
                  <a:lnTo>
                    <a:pt x="2186" y="1889"/>
                  </a:lnTo>
                  <a:lnTo>
                    <a:pt x="2334" y="1834"/>
                  </a:lnTo>
                  <a:lnTo>
                    <a:pt x="2612" y="1704"/>
                  </a:lnTo>
                  <a:lnTo>
                    <a:pt x="2853" y="1556"/>
                  </a:lnTo>
                  <a:lnTo>
                    <a:pt x="3056" y="1389"/>
                  </a:lnTo>
                  <a:lnTo>
                    <a:pt x="3260" y="1223"/>
                  </a:lnTo>
                  <a:lnTo>
                    <a:pt x="3445" y="1019"/>
                  </a:lnTo>
                  <a:lnTo>
                    <a:pt x="3630" y="815"/>
                  </a:lnTo>
                  <a:lnTo>
                    <a:pt x="3797" y="593"/>
                  </a:lnTo>
                  <a:lnTo>
                    <a:pt x="4093" y="149"/>
                  </a:lnTo>
                  <a:lnTo>
                    <a:pt x="4112" y="112"/>
                  </a:lnTo>
                  <a:lnTo>
                    <a:pt x="4112" y="75"/>
                  </a:lnTo>
                  <a:lnTo>
                    <a:pt x="4093" y="56"/>
                  </a:lnTo>
                  <a:lnTo>
                    <a:pt x="4056" y="37"/>
                  </a:lnTo>
                  <a:lnTo>
                    <a:pt x="3982" y="19"/>
                  </a:lnTo>
                  <a:lnTo>
                    <a:pt x="3908" y="19"/>
                  </a:lnTo>
                  <a:lnTo>
                    <a:pt x="3816" y="56"/>
                  </a:lnTo>
                  <a:lnTo>
                    <a:pt x="3705" y="93"/>
                  </a:lnTo>
                  <a:lnTo>
                    <a:pt x="3630" y="167"/>
                  </a:lnTo>
                  <a:lnTo>
                    <a:pt x="3556" y="241"/>
                  </a:lnTo>
                  <a:lnTo>
                    <a:pt x="3334" y="593"/>
                  </a:lnTo>
                  <a:lnTo>
                    <a:pt x="3075" y="926"/>
                  </a:lnTo>
                  <a:lnTo>
                    <a:pt x="2927" y="1093"/>
                  </a:lnTo>
                  <a:lnTo>
                    <a:pt x="2779" y="1241"/>
                  </a:lnTo>
                  <a:lnTo>
                    <a:pt x="2612" y="1371"/>
                  </a:lnTo>
                  <a:lnTo>
                    <a:pt x="2445" y="1482"/>
                  </a:lnTo>
                  <a:lnTo>
                    <a:pt x="2297" y="1538"/>
                  </a:lnTo>
                  <a:lnTo>
                    <a:pt x="2149" y="1575"/>
                  </a:lnTo>
                  <a:lnTo>
                    <a:pt x="2056" y="1593"/>
                  </a:lnTo>
                  <a:lnTo>
                    <a:pt x="1964" y="1575"/>
                  </a:lnTo>
                  <a:lnTo>
                    <a:pt x="1760" y="1538"/>
                  </a:lnTo>
                  <a:lnTo>
                    <a:pt x="1593" y="1445"/>
                  </a:lnTo>
                  <a:lnTo>
                    <a:pt x="1427" y="1334"/>
                  </a:lnTo>
                  <a:lnTo>
                    <a:pt x="1278" y="1223"/>
                  </a:lnTo>
                  <a:lnTo>
                    <a:pt x="1149" y="1075"/>
                  </a:lnTo>
                  <a:lnTo>
                    <a:pt x="1038" y="926"/>
                  </a:lnTo>
                  <a:lnTo>
                    <a:pt x="927" y="760"/>
                  </a:lnTo>
                  <a:lnTo>
                    <a:pt x="723" y="426"/>
                  </a:lnTo>
                  <a:lnTo>
                    <a:pt x="649" y="241"/>
                  </a:lnTo>
                  <a:lnTo>
                    <a:pt x="575" y="56"/>
                  </a:lnTo>
                  <a:lnTo>
                    <a:pt x="556" y="37"/>
                  </a:lnTo>
                  <a:lnTo>
                    <a:pt x="519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3722725" y="2126200"/>
              <a:ext cx="104175" cy="50025"/>
            </a:xfrm>
            <a:custGeom>
              <a:avLst/>
              <a:gdLst/>
              <a:ahLst/>
              <a:cxnLst/>
              <a:rect l="l" t="t" r="r" b="b"/>
              <a:pathLst>
                <a:path w="4167" h="2001" extrusionOk="0">
                  <a:moveTo>
                    <a:pt x="352" y="0"/>
                  </a:moveTo>
                  <a:lnTo>
                    <a:pt x="241" y="19"/>
                  </a:lnTo>
                  <a:lnTo>
                    <a:pt x="130" y="56"/>
                  </a:lnTo>
                  <a:lnTo>
                    <a:pt x="56" y="130"/>
                  </a:lnTo>
                  <a:lnTo>
                    <a:pt x="37" y="167"/>
                  </a:lnTo>
                  <a:lnTo>
                    <a:pt x="19" y="204"/>
                  </a:lnTo>
                  <a:lnTo>
                    <a:pt x="0" y="241"/>
                  </a:lnTo>
                  <a:lnTo>
                    <a:pt x="19" y="297"/>
                  </a:lnTo>
                  <a:lnTo>
                    <a:pt x="148" y="593"/>
                  </a:lnTo>
                  <a:lnTo>
                    <a:pt x="296" y="871"/>
                  </a:lnTo>
                  <a:lnTo>
                    <a:pt x="463" y="1148"/>
                  </a:lnTo>
                  <a:lnTo>
                    <a:pt x="667" y="1389"/>
                  </a:lnTo>
                  <a:lnTo>
                    <a:pt x="833" y="1574"/>
                  </a:lnTo>
                  <a:lnTo>
                    <a:pt x="1019" y="1723"/>
                  </a:lnTo>
                  <a:lnTo>
                    <a:pt x="1241" y="1852"/>
                  </a:lnTo>
                  <a:lnTo>
                    <a:pt x="1352" y="1908"/>
                  </a:lnTo>
                  <a:lnTo>
                    <a:pt x="1463" y="1945"/>
                  </a:lnTo>
                  <a:lnTo>
                    <a:pt x="1611" y="1982"/>
                  </a:lnTo>
                  <a:lnTo>
                    <a:pt x="1778" y="2000"/>
                  </a:lnTo>
                  <a:lnTo>
                    <a:pt x="2074" y="2000"/>
                  </a:lnTo>
                  <a:lnTo>
                    <a:pt x="2222" y="1963"/>
                  </a:lnTo>
                  <a:lnTo>
                    <a:pt x="2371" y="1926"/>
                  </a:lnTo>
                  <a:lnTo>
                    <a:pt x="2519" y="1871"/>
                  </a:lnTo>
                  <a:lnTo>
                    <a:pt x="2667" y="1815"/>
                  </a:lnTo>
                  <a:lnTo>
                    <a:pt x="2889" y="1667"/>
                  </a:lnTo>
                  <a:lnTo>
                    <a:pt x="3111" y="1500"/>
                  </a:lnTo>
                  <a:lnTo>
                    <a:pt x="3315" y="1334"/>
                  </a:lnTo>
                  <a:lnTo>
                    <a:pt x="3500" y="1130"/>
                  </a:lnTo>
                  <a:lnTo>
                    <a:pt x="3667" y="926"/>
                  </a:lnTo>
                  <a:lnTo>
                    <a:pt x="3834" y="704"/>
                  </a:lnTo>
                  <a:lnTo>
                    <a:pt x="4130" y="259"/>
                  </a:lnTo>
                  <a:lnTo>
                    <a:pt x="4148" y="222"/>
                  </a:lnTo>
                  <a:lnTo>
                    <a:pt x="4167" y="167"/>
                  </a:lnTo>
                  <a:lnTo>
                    <a:pt x="4148" y="130"/>
                  </a:lnTo>
                  <a:lnTo>
                    <a:pt x="4111" y="93"/>
                  </a:lnTo>
                  <a:lnTo>
                    <a:pt x="4037" y="37"/>
                  </a:lnTo>
                  <a:lnTo>
                    <a:pt x="3963" y="0"/>
                  </a:lnTo>
                  <a:lnTo>
                    <a:pt x="3852" y="0"/>
                  </a:lnTo>
                  <a:lnTo>
                    <a:pt x="3741" y="37"/>
                  </a:lnTo>
                  <a:lnTo>
                    <a:pt x="3648" y="93"/>
                  </a:lnTo>
                  <a:lnTo>
                    <a:pt x="3574" y="185"/>
                  </a:lnTo>
                  <a:lnTo>
                    <a:pt x="3334" y="537"/>
                  </a:lnTo>
                  <a:lnTo>
                    <a:pt x="3074" y="871"/>
                  </a:lnTo>
                  <a:lnTo>
                    <a:pt x="2926" y="1019"/>
                  </a:lnTo>
                  <a:lnTo>
                    <a:pt x="2778" y="1167"/>
                  </a:lnTo>
                  <a:lnTo>
                    <a:pt x="2611" y="1315"/>
                  </a:lnTo>
                  <a:lnTo>
                    <a:pt x="2445" y="1426"/>
                  </a:lnTo>
                  <a:lnTo>
                    <a:pt x="2241" y="1537"/>
                  </a:lnTo>
                  <a:lnTo>
                    <a:pt x="2185" y="1537"/>
                  </a:lnTo>
                  <a:lnTo>
                    <a:pt x="2111" y="1556"/>
                  </a:lnTo>
                  <a:lnTo>
                    <a:pt x="2093" y="1574"/>
                  </a:lnTo>
                  <a:lnTo>
                    <a:pt x="1945" y="1574"/>
                  </a:lnTo>
                  <a:lnTo>
                    <a:pt x="1852" y="1556"/>
                  </a:lnTo>
                  <a:lnTo>
                    <a:pt x="1834" y="1556"/>
                  </a:lnTo>
                  <a:lnTo>
                    <a:pt x="1778" y="1537"/>
                  </a:lnTo>
                  <a:lnTo>
                    <a:pt x="1611" y="1463"/>
                  </a:lnTo>
                  <a:lnTo>
                    <a:pt x="1463" y="1371"/>
                  </a:lnTo>
                  <a:lnTo>
                    <a:pt x="1315" y="1241"/>
                  </a:lnTo>
                  <a:lnTo>
                    <a:pt x="1185" y="1111"/>
                  </a:lnTo>
                  <a:lnTo>
                    <a:pt x="1074" y="963"/>
                  </a:lnTo>
                  <a:lnTo>
                    <a:pt x="963" y="797"/>
                  </a:lnTo>
                  <a:lnTo>
                    <a:pt x="759" y="482"/>
                  </a:lnTo>
                  <a:lnTo>
                    <a:pt x="685" y="334"/>
                  </a:lnTo>
                  <a:lnTo>
                    <a:pt x="667" y="259"/>
                  </a:lnTo>
                  <a:lnTo>
                    <a:pt x="611" y="148"/>
                  </a:lnTo>
                  <a:lnTo>
                    <a:pt x="593" y="93"/>
                  </a:lnTo>
                  <a:lnTo>
                    <a:pt x="556" y="74"/>
                  </a:lnTo>
                  <a:lnTo>
                    <a:pt x="463" y="1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3410650" y="2645200"/>
              <a:ext cx="276900" cy="455625"/>
            </a:xfrm>
            <a:custGeom>
              <a:avLst/>
              <a:gdLst/>
              <a:ahLst/>
              <a:cxnLst/>
              <a:rect l="l" t="t" r="r" b="b"/>
              <a:pathLst>
                <a:path w="11076" h="18225" extrusionOk="0">
                  <a:moveTo>
                    <a:pt x="223" y="1"/>
                  </a:moveTo>
                  <a:lnTo>
                    <a:pt x="149" y="19"/>
                  </a:lnTo>
                  <a:lnTo>
                    <a:pt x="75" y="56"/>
                  </a:lnTo>
                  <a:lnTo>
                    <a:pt x="38" y="112"/>
                  </a:lnTo>
                  <a:lnTo>
                    <a:pt x="19" y="186"/>
                  </a:lnTo>
                  <a:lnTo>
                    <a:pt x="19" y="17909"/>
                  </a:lnTo>
                  <a:lnTo>
                    <a:pt x="19" y="17965"/>
                  </a:lnTo>
                  <a:lnTo>
                    <a:pt x="38" y="17983"/>
                  </a:lnTo>
                  <a:lnTo>
                    <a:pt x="38" y="18002"/>
                  </a:lnTo>
                  <a:lnTo>
                    <a:pt x="19" y="18057"/>
                  </a:lnTo>
                  <a:lnTo>
                    <a:pt x="1" y="18131"/>
                  </a:lnTo>
                  <a:lnTo>
                    <a:pt x="1" y="18150"/>
                  </a:lnTo>
                  <a:lnTo>
                    <a:pt x="19" y="18150"/>
                  </a:lnTo>
                  <a:lnTo>
                    <a:pt x="56" y="18131"/>
                  </a:lnTo>
                  <a:lnTo>
                    <a:pt x="93" y="18113"/>
                  </a:lnTo>
                  <a:lnTo>
                    <a:pt x="149" y="18076"/>
                  </a:lnTo>
                  <a:lnTo>
                    <a:pt x="186" y="18076"/>
                  </a:lnTo>
                  <a:lnTo>
                    <a:pt x="223" y="18057"/>
                  </a:lnTo>
                  <a:lnTo>
                    <a:pt x="260" y="18076"/>
                  </a:lnTo>
                  <a:lnTo>
                    <a:pt x="353" y="18131"/>
                  </a:lnTo>
                  <a:lnTo>
                    <a:pt x="427" y="18206"/>
                  </a:lnTo>
                  <a:lnTo>
                    <a:pt x="482" y="18224"/>
                  </a:lnTo>
                  <a:lnTo>
                    <a:pt x="519" y="18224"/>
                  </a:lnTo>
                  <a:lnTo>
                    <a:pt x="501" y="17743"/>
                  </a:lnTo>
                  <a:lnTo>
                    <a:pt x="501" y="575"/>
                  </a:lnTo>
                  <a:lnTo>
                    <a:pt x="10576" y="575"/>
                  </a:lnTo>
                  <a:lnTo>
                    <a:pt x="10576" y="17743"/>
                  </a:lnTo>
                  <a:lnTo>
                    <a:pt x="10576" y="18169"/>
                  </a:lnTo>
                  <a:lnTo>
                    <a:pt x="10613" y="18187"/>
                  </a:lnTo>
                  <a:lnTo>
                    <a:pt x="10650" y="18169"/>
                  </a:lnTo>
                  <a:lnTo>
                    <a:pt x="10687" y="18076"/>
                  </a:lnTo>
                  <a:lnTo>
                    <a:pt x="10724" y="17983"/>
                  </a:lnTo>
                  <a:lnTo>
                    <a:pt x="10761" y="17965"/>
                  </a:lnTo>
                  <a:lnTo>
                    <a:pt x="10779" y="17983"/>
                  </a:lnTo>
                  <a:lnTo>
                    <a:pt x="11076" y="18039"/>
                  </a:lnTo>
                  <a:lnTo>
                    <a:pt x="11076" y="408"/>
                  </a:lnTo>
                  <a:lnTo>
                    <a:pt x="11057" y="279"/>
                  </a:lnTo>
                  <a:lnTo>
                    <a:pt x="11001" y="149"/>
                  </a:lnTo>
                  <a:lnTo>
                    <a:pt x="10946" y="93"/>
                  </a:lnTo>
                  <a:lnTo>
                    <a:pt x="10909" y="56"/>
                  </a:lnTo>
                  <a:lnTo>
                    <a:pt x="10853" y="19"/>
                  </a:lnTo>
                  <a:lnTo>
                    <a:pt x="10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3626875" y="2873925"/>
              <a:ext cx="24575" cy="24550"/>
            </a:xfrm>
            <a:custGeom>
              <a:avLst/>
              <a:gdLst/>
              <a:ahLst/>
              <a:cxnLst/>
              <a:rect l="l" t="t" r="r" b="b"/>
              <a:pathLst>
                <a:path w="983" h="982" extrusionOk="0">
                  <a:moveTo>
                    <a:pt x="501" y="0"/>
                  </a:moveTo>
                  <a:lnTo>
                    <a:pt x="389" y="19"/>
                  </a:lnTo>
                  <a:lnTo>
                    <a:pt x="297" y="37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297"/>
                  </a:lnTo>
                  <a:lnTo>
                    <a:pt x="19" y="389"/>
                  </a:lnTo>
                  <a:lnTo>
                    <a:pt x="1" y="482"/>
                  </a:lnTo>
                  <a:lnTo>
                    <a:pt x="19" y="593"/>
                  </a:lnTo>
                  <a:lnTo>
                    <a:pt x="56" y="686"/>
                  </a:lnTo>
                  <a:lnTo>
                    <a:pt x="93" y="760"/>
                  </a:lnTo>
                  <a:lnTo>
                    <a:pt x="149" y="834"/>
                  </a:lnTo>
                  <a:lnTo>
                    <a:pt x="223" y="889"/>
                  </a:lnTo>
                  <a:lnTo>
                    <a:pt x="297" y="926"/>
                  </a:lnTo>
                  <a:lnTo>
                    <a:pt x="389" y="963"/>
                  </a:lnTo>
                  <a:lnTo>
                    <a:pt x="501" y="982"/>
                  </a:lnTo>
                  <a:lnTo>
                    <a:pt x="593" y="963"/>
                  </a:lnTo>
                  <a:lnTo>
                    <a:pt x="686" y="926"/>
                  </a:lnTo>
                  <a:lnTo>
                    <a:pt x="760" y="889"/>
                  </a:lnTo>
                  <a:lnTo>
                    <a:pt x="834" y="834"/>
                  </a:lnTo>
                  <a:lnTo>
                    <a:pt x="889" y="760"/>
                  </a:lnTo>
                  <a:lnTo>
                    <a:pt x="945" y="686"/>
                  </a:lnTo>
                  <a:lnTo>
                    <a:pt x="964" y="593"/>
                  </a:lnTo>
                  <a:lnTo>
                    <a:pt x="982" y="482"/>
                  </a:lnTo>
                  <a:lnTo>
                    <a:pt x="964" y="389"/>
                  </a:lnTo>
                  <a:lnTo>
                    <a:pt x="945" y="297"/>
                  </a:lnTo>
                  <a:lnTo>
                    <a:pt x="889" y="223"/>
                  </a:lnTo>
                  <a:lnTo>
                    <a:pt x="834" y="149"/>
                  </a:lnTo>
                  <a:lnTo>
                    <a:pt x="760" y="93"/>
                  </a:lnTo>
                  <a:lnTo>
                    <a:pt x="686" y="37"/>
                  </a:lnTo>
                  <a:lnTo>
                    <a:pt x="593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3379650" y="1137700"/>
              <a:ext cx="304200" cy="468575"/>
            </a:xfrm>
            <a:custGeom>
              <a:avLst/>
              <a:gdLst/>
              <a:ahLst/>
              <a:cxnLst/>
              <a:rect l="l" t="t" r="r" b="b"/>
              <a:pathLst>
                <a:path w="12168" h="18743" extrusionOk="0">
                  <a:moveTo>
                    <a:pt x="11149" y="1982"/>
                  </a:moveTo>
                  <a:lnTo>
                    <a:pt x="10853" y="2464"/>
                  </a:lnTo>
                  <a:lnTo>
                    <a:pt x="10686" y="2705"/>
                  </a:lnTo>
                  <a:lnTo>
                    <a:pt x="10501" y="2927"/>
                  </a:lnTo>
                  <a:lnTo>
                    <a:pt x="10315" y="3149"/>
                  </a:lnTo>
                  <a:lnTo>
                    <a:pt x="10112" y="3353"/>
                  </a:lnTo>
                  <a:lnTo>
                    <a:pt x="9890" y="3575"/>
                  </a:lnTo>
                  <a:lnTo>
                    <a:pt x="9667" y="3779"/>
                  </a:lnTo>
                  <a:lnTo>
                    <a:pt x="9371" y="4019"/>
                  </a:lnTo>
                  <a:lnTo>
                    <a:pt x="9075" y="4223"/>
                  </a:lnTo>
                  <a:lnTo>
                    <a:pt x="8463" y="4649"/>
                  </a:lnTo>
                  <a:lnTo>
                    <a:pt x="8186" y="4871"/>
                  </a:lnTo>
                  <a:lnTo>
                    <a:pt x="7908" y="5094"/>
                  </a:lnTo>
                  <a:lnTo>
                    <a:pt x="7649" y="5353"/>
                  </a:lnTo>
                  <a:lnTo>
                    <a:pt x="7408" y="5649"/>
                  </a:lnTo>
                  <a:lnTo>
                    <a:pt x="7556" y="5316"/>
                  </a:lnTo>
                  <a:lnTo>
                    <a:pt x="7723" y="5001"/>
                  </a:lnTo>
                  <a:lnTo>
                    <a:pt x="7908" y="4705"/>
                  </a:lnTo>
                  <a:lnTo>
                    <a:pt x="8149" y="4427"/>
                  </a:lnTo>
                  <a:lnTo>
                    <a:pt x="8389" y="4168"/>
                  </a:lnTo>
                  <a:lnTo>
                    <a:pt x="8667" y="3908"/>
                  </a:lnTo>
                  <a:lnTo>
                    <a:pt x="8945" y="3668"/>
                  </a:lnTo>
                  <a:lnTo>
                    <a:pt x="9241" y="3445"/>
                  </a:lnTo>
                  <a:lnTo>
                    <a:pt x="9686" y="3112"/>
                  </a:lnTo>
                  <a:lnTo>
                    <a:pt x="10186" y="2779"/>
                  </a:lnTo>
                  <a:lnTo>
                    <a:pt x="10686" y="2390"/>
                  </a:lnTo>
                  <a:lnTo>
                    <a:pt x="10927" y="2205"/>
                  </a:lnTo>
                  <a:lnTo>
                    <a:pt x="11149" y="1982"/>
                  </a:lnTo>
                  <a:close/>
                  <a:moveTo>
                    <a:pt x="6612" y="2853"/>
                  </a:moveTo>
                  <a:lnTo>
                    <a:pt x="6630" y="2908"/>
                  </a:lnTo>
                  <a:lnTo>
                    <a:pt x="6667" y="3093"/>
                  </a:lnTo>
                  <a:lnTo>
                    <a:pt x="6704" y="3279"/>
                  </a:lnTo>
                  <a:lnTo>
                    <a:pt x="6778" y="3612"/>
                  </a:lnTo>
                  <a:lnTo>
                    <a:pt x="6852" y="3964"/>
                  </a:lnTo>
                  <a:lnTo>
                    <a:pt x="6963" y="4668"/>
                  </a:lnTo>
                  <a:lnTo>
                    <a:pt x="7019" y="5168"/>
                  </a:lnTo>
                  <a:lnTo>
                    <a:pt x="7056" y="5668"/>
                  </a:lnTo>
                  <a:lnTo>
                    <a:pt x="6982" y="5260"/>
                  </a:lnTo>
                  <a:lnTo>
                    <a:pt x="6871" y="4871"/>
                  </a:lnTo>
                  <a:lnTo>
                    <a:pt x="6686" y="4094"/>
                  </a:lnTo>
                  <a:lnTo>
                    <a:pt x="6667" y="4075"/>
                  </a:lnTo>
                  <a:lnTo>
                    <a:pt x="6630" y="4057"/>
                  </a:lnTo>
                  <a:lnTo>
                    <a:pt x="6612" y="4075"/>
                  </a:lnTo>
                  <a:lnTo>
                    <a:pt x="6593" y="4112"/>
                  </a:lnTo>
                  <a:lnTo>
                    <a:pt x="6871" y="5408"/>
                  </a:lnTo>
                  <a:lnTo>
                    <a:pt x="6982" y="6057"/>
                  </a:lnTo>
                  <a:lnTo>
                    <a:pt x="7070" y="6688"/>
                  </a:lnTo>
                  <a:lnTo>
                    <a:pt x="6908" y="6316"/>
                  </a:lnTo>
                  <a:lnTo>
                    <a:pt x="6760" y="5631"/>
                  </a:lnTo>
                  <a:lnTo>
                    <a:pt x="6630" y="4927"/>
                  </a:lnTo>
                  <a:lnTo>
                    <a:pt x="6612" y="4890"/>
                  </a:lnTo>
                  <a:lnTo>
                    <a:pt x="6574" y="4890"/>
                  </a:lnTo>
                  <a:lnTo>
                    <a:pt x="6537" y="4427"/>
                  </a:lnTo>
                  <a:lnTo>
                    <a:pt x="6519" y="3964"/>
                  </a:lnTo>
                  <a:lnTo>
                    <a:pt x="6537" y="3501"/>
                  </a:lnTo>
                  <a:lnTo>
                    <a:pt x="6574" y="3056"/>
                  </a:lnTo>
                  <a:lnTo>
                    <a:pt x="6593" y="2908"/>
                  </a:lnTo>
                  <a:lnTo>
                    <a:pt x="6612" y="2853"/>
                  </a:lnTo>
                  <a:close/>
                  <a:moveTo>
                    <a:pt x="11853" y="1130"/>
                  </a:moveTo>
                  <a:lnTo>
                    <a:pt x="11779" y="1575"/>
                  </a:lnTo>
                  <a:lnTo>
                    <a:pt x="11723" y="1797"/>
                  </a:lnTo>
                  <a:lnTo>
                    <a:pt x="11649" y="2001"/>
                  </a:lnTo>
                  <a:lnTo>
                    <a:pt x="11575" y="2223"/>
                  </a:lnTo>
                  <a:lnTo>
                    <a:pt x="11482" y="2445"/>
                  </a:lnTo>
                  <a:lnTo>
                    <a:pt x="11371" y="2649"/>
                  </a:lnTo>
                  <a:lnTo>
                    <a:pt x="11260" y="2871"/>
                  </a:lnTo>
                  <a:lnTo>
                    <a:pt x="11075" y="3149"/>
                  </a:lnTo>
                  <a:lnTo>
                    <a:pt x="10871" y="3427"/>
                  </a:lnTo>
                  <a:lnTo>
                    <a:pt x="10667" y="3686"/>
                  </a:lnTo>
                  <a:lnTo>
                    <a:pt x="10445" y="3945"/>
                  </a:lnTo>
                  <a:lnTo>
                    <a:pt x="9964" y="4427"/>
                  </a:lnTo>
                  <a:lnTo>
                    <a:pt x="9482" y="4890"/>
                  </a:lnTo>
                  <a:lnTo>
                    <a:pt x="9204" y="5149"/>
                  </a:lnTo>
                  <a:lnTo>
                    <a:pt x="8889" y="5390"/>
                  </a:lnTo>
                  <a:lnTo>
                    <a:pt x="8556" y="5612"/>
                  </a:lnTo>
                  <a:lnTo>
                    <a:pt x="8223" y="5871"/>
                  </a:lnTo>
                  <a:lnTo>
                    <a:pt x="7926" y="6131"/>
                  </a:lnTo>
                  <a:lnTo>
                    <a:pt x="7778" y="6260"/>
                  </a:lnTo>
                  <a:lnTo>
                    <a:pt x="7649" y="6409"/>
                  </a:lnTo>
                  <a:lnTo>
                    <a:pt x="7519" y="6557"/>
                  </a:lnTo>
                  <a:lnTo>
                    <a:pt x="7426" y="6723"/>
                  </a:lnTo>
                  <a:lnTo>
                    <a:pt x="7334" y="6890"/>
                  </a:lnTo>
                  <a:lnTo>
                    <a:pt x="7260" y="7057"/>
                  </a:lnTo>
                  <a:lnTo>
                    <a:pt x="7260" y="6909"/>
                  </a:lnTo>
                  <a:lnTo>
                    <a:pt x="7278" y="6297"/>
                  </a:lnTo>
                  <a:lnTo>
                    <a:pt x="7315" y="6075"/>
                  </a:lnTo>
                  <a:lnTo>
                    <a:pt x="7352" y="5871"/>
                  </a:lnTo>
                  <a:lnTo>
                    <a:pt x="7500" y="5668"/>
                  </a:lnTo>
                  <a:lnTo>
                    <a:pt x="7649" y="5483"/>
                  </a:lnTo>
                  <a:lnTo>
                    <a:pt x="7834" y="5297"/>
                  </a:lnTo>
                  <a:lnTo>
                    <a:pt x="8001" y="5131"/>
                  </a:lnTo>
                  <a:lnTo>
                    <a:pt x="8389" y="4797"/>
                  </a:lnTo>
                  <a:lnTo>
                    <a:pt x="8797" y="4501"/>
                  </a:lnTo>
                  <a:lnTo>
                    <a:pt x="9612" y="3908"/>
                  </a:lnTo>
                  <a:lnTo>
                    <a:pt x="10019" y="3612"/>
                  </a:lnTo>
                  <a:lnTo>
                    <a:pt x="10204" y="3445"/>
                  </a:lnTo>
                  <a:lnTo>
                    <a:pt x="10390" y="3260"/>
                  </a:lnTo>
                  <a:lnTo>
                    <a:pt x="10575" y="3075"/>
                  </a:lnTo>
                  <a:lnTo>
                    <a:pt x="10760" y="2871"/>
                  </a:lnTo>
                  <a:lnTo>
                    <a:pt x="10945" y="2649"/>
                  </a:lnTo>
                  <a:lnTo>
                    <a:pt x="11093" y="2427"/>
                  </a:lnTo>
                  <a:lnTo>
                    <a:pt x="11260" y="2186"/>
                  </a:lnTo>
                  <a:lnTo>
                    <a:pt x="11390" y="1945"/>
                  </a:lnTo>
                  <a:lnTo>
                    <a:pt x="11519" y="1705"/>
                  </a:lnTo>
                  <a:lnTo>
                    <a:pt x="11649" y="1445"/>
                  </a:lnTo>
                  <a:lnTo>
                    <a:pt x="11760" y="1297"/>
                  </a:lnTo>
                  <a:lnTo>
                    <a:pt x="11853" y="1130"/>
                  </a:lnTo>
                  <a:close/>
                  <a:moveTo>
                    <a:pt x="519" y="2686"/>
                  </a:moveTo>
                  <a:lnTo>
                    <a:pt x="667" y="2853"/>
                  </a:lnTo>
                  <a:lnTo>
                    <a:pt x="815" y="3019"/>
                  </a:lnTo>
                  <a:lnTo>
                    <a:pt x="982" y="3168"/>
                  </a:lnTo>
                  <a:lnTo>
                    <a:pt x="1148" y="3316"/>
                  </a:lnTo>
                  <a:lnTo>
                    <a:pt x="1519" y="3594"/>
                  </a:lnTo>
                  <a:lnTo>
                    <a:pt x="1908" y="3834"/>
                  </a:lnTo>
                  <a:lnTo>
                    <a:pt x="2315" y="4057"/>
                  </a:lnTo>
                  <a:lnTo>
                    <a:pt x="2722" y="4279"/>
                  </a:lnTo>
                  <a:lnTo>
                    <a:pt x="3500" y="4686"/>
                  </a:lnTo>
                  <a:lnTo>
                    <a:pt x="3852" y="4908"/>
                  </a:lnTo>
                  <a:lnTo>
                    <a:pt x="4167" y="5131"/>
                  </a:lnTo>
                  <a:lnTo>
                    <a:pt x="4445" y="5390"/>
                  </a:lnTo>
                  <a:lnTo>
                    <a:pt x="4704" y="5649"/>
                  </a:lnTo>
                  <a:lnTo>
                    <a:pt x="4371" y="5520"/>
                  </a:lnTo>
                  <a:lnTo>
                    <a:pt x="4019" y="5390"/>
                  </a:lnTo>
                  <a:lnTo>
                    <a:pt x="3685" y="5260"/>
                  </a:lnTo>
                  <a:lnTo>
                    <a:pt x="3519" y="5168"/>
                  </a:lnTo>
                  <a:lnTo>
                    <a:pt x="3371" y="5057"/>
                  </a:lnTo>
                  <a:lnTo>
                    <a:pt x="3352" y="5057"/>
                  </a:lnTo>
                  <a:lnTo>
                    <a:pt x="3315" y="5075"/>
                  </a:lnTo>
                  <a:lnTo>
                    <a:pt x="3315" y="5094"/>
                  </a:lnTo>
                  <a:lnTo>
                    <a:pt x="3334" y="5112"/>
                  </a:lnTo>
                  <a:lnTo>
                    <a:pt x="3500" y="5242"/>
                  </a:lnTo>
                  <a:lnTo>
                    <a:pt x="3685" y="5353"/>
                  </a:lnTo>
                  <a:lnTo>
                    <a:pt x="3871" y="5464"/>
                  </a:lnTo>
                  <a:lnTo>
                    <a:pt x="4056" y="5557"/>
                  </a:lnTo>
                  <a:lnTo>
                    <a:pt x="4463" y="5723"/>
                  </a:lnTo>
                  <a:lnTo>
                    <a:pt x="4871" y="5853"/>
                  </a:lnTo>
                  <a:lnTo>
                    <a:pt x="5111" y="6168"/>
                  </a:lnTo>
                  <a:lnTo>
                    <a:pt x="5334" y="6501"/>
                  </a:lnTo>
                  <a:lnTo>
                    <a:pt x="5519" y="6853"/>
                  </a:lnTo>
                  <a:lnTo>
                    <a:pt x="5686" y="7223"/>
                  </a:lnTo>
                  <a:lnTo>
                    <a:pt x="5834" y="7594"/>
                  </a:lnTo>
                  <a:lnTo>
                    <a:pt x="5963" y="7983"/>
                  </a:lnTo>
                  <a:lnTo>
                    <a:pt x="6074" y="8390"/>
                  </a:lnTo>
                  <a:lnTo>
                    <a:pt x="6167" y="8798"/>
                  </a:lnTo>
                  <a:lnTo>
                    <a:pt x="6037" y="8557"/>
                  </a:lnTo>
                  <a:lnTo>
                    <a:pt x="5926" y="8353"/>
                  </a:lnTo>
                  <a:lnTo>
                    <a:pt x="5778" y="8131"/>
                  </a:lnTo>
                  <a:lnTo>
                    <a:pt x="5630" y="7927"/>
                  </a:lnTo>
                  <a:lnTo>
                    <a:pt x="5315" y="7538"/>
                  </a:lnTo>
                  <a:lnTo>
                    <a:pt x="4963" y="7149"/>
                  </a:lnTo>
                  <a:lnTo>
                    <a:pt x="4593" y="6779"/>
                  </a:lnTo>
                  <a:lnTo>
                    <a:pt x="4204" y="6427"/>
                  </a:lnTo>
                  <a:lnTo>
                    <a:pt x="3408" y="5742"/>
                  </a:lnTo>
                  <a:lnTo>
                    <a:pt x="2574" y="5038"/>
                  </a:lnTo>
                  <a:lnTo>
                    <a:pt x="2185" y="4686"/>
                  </a:lnTo>
                  <a:lnTo>
                    <a:pt x="1796" y="4316"/>
                  </a:lnTo>
                  <a:lnTo>
                    <a:pt x="1426" y="3945"/>
                  </a:lnTo>
                  <a:lnTo>
                    <a:pt x="1093" y="3556"/>
                  </a:lnTo>
                  <a:lnTo>
                    <a:pt x="796" y="3131"/>
                  </a:lnTo>
                  <a:lnTo>
                    <a:pt x="648" y="2908"/>
                  </a:lnTo>
                  <a:lnTo>
                    <a:pt x="519" y="2686"/>
                  </a:lnTo>
                  <a:close/>
                  <a:moveTo>
                    <a:pt x="9797" y="4871"/>
                  </a:moveTo>
                  <a:lnTo>
                    <a:pt x="9704" y="5131"/>
                  </a:lnTo>
                  <a:lnTo>
                    <a:pt x="9649" y="5427"/>
                  </a:lnTo>
                  <a:lnTo>
                    <a:pt x="9593" y="5742"/>
                  </a:lnTo>
                  <a:lnTo>
                    <a:pt x="9519" y="6038"/>
                  </a:lnTo>
                  <a:lnTo>
                    <a:pt x="9427" y="6334"/>
                  </a:lnTo>
                  <a:lnTo>
                    <a:pt x="9315" y="6612"/>
                  </a:lnTo>
                  <a:lnTo>
                    <a:pt x="9204" y="6890"/>
                  </a:lnTo>
                  <a:lnTo>
                    <a:pt x="9075" y="7168"/>
                  </a:lnTo>
                  <a:lnTo>
                    <a:pt x="8926" y="7446"/>
                  </a:lnTo>
                  <a:lnTo>
                    <a:pt x="8760" y="7705"/>
                  </a:lnTo>
                  <a:lnTo>
                    <a:pt x="8630" y="7927"/>
                  </a:lnTo>
                  <a:lnTo>
                    <a:pt x="8482" y="8112"/>
                  </a:lnTo>
                  <a:lnTo>
                    <a:pt x="8186" y="8520"/>
                  </a:lnTo>
                  <a:lnTo>
                    <a:pt x="7871" y="8890"/>
                  </a:lnTo>
                  <a:lnTo>
                    <a:pt x="7575" y="9279"/>
                  </a:lnTo>
                  <a:lnTo>
                    <a:pt x="7852" y="8427"/>
                  </a:lnTo>
                  <a:lnTo>
                    <a:pt x="8130" y="7575"/>
                  </a:lnTo>
                  <a:lnTo>
                    <a:pt x="8371" y="6705"/>
                  </a:lnTo>
                  <a:lnTo>
                    <a:pt x="8482" y="6260"/>
                  </a:lnTo>
                  <a:lnTo>
                    <a:pt x="8593" y="5816"/>
                  </a:lnTo>
                  <a:lnTo>
                    <a:pt x="9093" y="5464"/>
                  </a:lnTo>
                  <a:lnTo>
                    <a:pt x="9445" y="5186"/>
                  </a:lnTo>
                  <a:lnTo>
                    <a:pt x="9797" y="4871"/>
                  </a:lnTo>
                  <a:close/>
                  <a:moveTo>
                    <a:pt x="8463" y="5908"/>
                  </a:moveTo>
                  <a:lnTo>
                    <a:pt x="8186" y="6816"/>
                  </a:lnTo>
                  <a:lnTo>
                    <a:pt x="7871" y="7742"/>
                  </a:lnTo>
                  <a:lnTo>
                    <a:pt x="7575" y="8649"/>
                  </a:lnTo>
                  <a:lnTo>
                    <a:pt x="7297" y="9575"/>
                  </a:lnTo>
                  <a:lnTo>
                    <a:pt x="7315" y="9298"/>
                  </a:lnTo>
                  <a:lnTo>
                    <a:pt x="7334" y="9038"/>
                  </a:lnTo>
                  <a:lnTo>
                    <a:pt x="7315" y="8501"/>
                  </a:lnTo>
                  <a:lnTo>
                    <a:pt x="7260" y="7427"/>
                  </a:lnTo>
                  <a:lnTo>
                    <a:pt x="7278" y="7427"/>
                  </a:lnTo>
                  <a:lnTo>
                    <a:pt x="7352" y="7186"/>
                  </a:lnTo>
                  <a:lnTo>
                    <a:pt x="7445" y="6964"/>
                  </a:lnTo>
                  <a:lnTo>
                    <a:pt x="7575" y="6760"/>
                  </a:lnTo>
                  <a:lnTo>
                    <a:pt x="7723" y="6557"/>
                  </a:lnTo>
                  <a:lnTo>
                    <a:pt x="7889" y="6390"/>
                  </a:lnTo>
                  <a:lnTo>
                    <a:pt x="8075" y="6223"/>
                  </a:lnTo>
                  <a:lnTo>
                    <a:pt x="8463" y="5908"/>
                  </a:lnTo>
                  <a:close/>
                  <a:moveTo>
                    <a:pt x="4574" y="9557"/>
                  </a:moveTo>
                  <a:lnTo>
                    <a:pt x="4611" y="9594"/>
                  </a:lnTo>
                  <a:lnTo>
                    <a:pt x="4778" y="9742"/>
                  </a:lnTo>
                  <a:lnTo>
                    <a:pt x="5148" y="10075"/>
                  </a:lnTo>
                  <a:lnTo>
                    <a:pt x="5315" y="10298"/>
                  </a:lnTo>
                  <a:lnTo>
                    <a:pt x="5445" y="10575"/>
                  </a:lnTo>
                  <a:lnTo>
                    <a:pt x="5278" y="10335"/>
                  </a:lnTo>
                  <a:lnTo>
                    <a:pt x="5260" y="10316"/>
                  </a:lnTo>
                  <a:lnTo>
                    <a:pt x="5223" y="10335"/>
                  </a:lnTo>
                  <a:lnTo>
                    <a:pt x="5204" y="10353"/>
                  </a:lnTo>
                  <a:lnTo>
                    <a:pt x="5223" y="10390"/>
                  </a:lnTo>
                  <a:lnTo>
                    <a:pt x="5352" y="10575"/>
                  </a:lnTo>
                  <a:lnTo>
                    <a:pt x="5463" y="10761"/>
                  </a:lnTo>
                  <a:lnTo>
                    <a:pt x="5667" y="11168"/>
                  </a:lnTo>
                  <a:lnTo>
                    <a:pt x="5834" y="11575"/>
                  </a:lnTo>
                  <a:lnTo>
                    <a:pt x="5982" y="11983"/>
                  </a:lnTo>
                  <a:lnTo>
                    <a:pt x="5815" y="11687"/>
                  </a:lnTo>
                  <a:lnTo>
                    <a:pt x="5630" y="11390"/>
                  </a:lnTo>
                  <a:lnTo>
                    <a:pt x="5260" y="10798"/>
                  </a:lnTo>
                  <a:lnTo>
                    <a:pt x="4889" y="10187"/>
                  </a:lnTo>
                  <a:lnTo>
                    <a:pt x="4723" y="9890"/>
                  </a:lnTo>
                  <a:lnTo>
                    <a:pt x="4556" y="9575"/>
                  </a:lnTo>
                  <a:lnTo>
                    <a:pt x="4556" y="9557"/>
                  </a:lnTo>
                  <a:close/>
                  <a:moveTo>
                    <a:pt x="5760" y="10946"/>
                  </a:moveTo>
                  <a:lnTo>
                    <a:pt x="5945" y="11279"/>
                  </a:lnTo>
                  <a:lnTo>
                    <a:pt x="6093" y="11594"/>
                  </a:lnTo>
                  <a:lnTo>
                    <a:pt x="6241" y="11909"/>
                  </a:lnTo>
                  <a:lnTo>
                    <a:pt x="6334" y="12242"/>
                  </a:lnTo>
                  <a:lnTo>
                    <a:pt x="6426" y="12576"/>
                  </a:lnTo>
                  <a:lnTo>
                    <a:pt x="6297" y="12168"/>
                  </a:lnTo>
                  <a:lnTo>
                    <a:pt x="6130" y="11761"/>
                  </a:lnTo>
                  <a:lnTo>
                    <a:pt x="5945" y="11353"/>
                  </a:lnTo>
                  <a:lnTo>
                    <a:pt x="5760" y="10946"/>
                  </a:lnTo>
                  <a:close/>
                  <a:moveTo>
                    <a:pt x="10075" y="7872"/>
                  </a:moveTo>
                  <a:lnTo>
                    <a:pt x="9945" y="8372"/>
                  </a:lnTo>
                  <a:lnTo>
                    <a:pt x="9815" y="8835"/>
                  </a:lnTo>
                  <a:lnTo>
                    <a:pt x="9649" y="9298"/>
                  </a:lnTo>
                  <a:lnTo>
                    <a:pt x="9464" y="9724"/>
                  </a:lnTo>
                  <a:lnTo>
                    <a:pt x="9260" y="10149"/>
                  </a:lnTo>
                  <a:lnTo>
                    <a:pt x="9019" y="10575"/>
                  </a:lnTo>
                  <a:lnTo>
                    <a:pt x="8760" y="11001"/>
                  </a:lnTo>
                  <a:lnTo>
                    <a:pt x="8445" y="11427"/>
                  </a:lnTo>
                  <a:lnTo>
                    <a:pt x="7519" y="12650"/>
                  </a:lnTo>
                  <a:lnTo>
                    <a:pt x="7538" y="12298"/>
                  </a:lnTo>
                  <a:lnTo>
                    <a:pt x="7593" y="11946"/>
                  </a:lnTo>
                  <a:lnTo>
                    <a:pt x="7686" y="11631"/>
                  </a:lnTo>
                  <a:lnTo>
                    <a:pt x="7797" y="11298"/>
                  </a:lnTo>
                  <a:lnTo>
                    <a:pt x="7926" y="11001"/>
                  </a:lnTo>
                  <a:lnTo>
                    <a:pt x="8075" y="10705"/>
                  </a:lnTo>
                  <a:lnTo>
                    <a:pt x="8241" y="10409"/>
                  </a:lnTo>
                  <a:lnTo>
                    <a:pt x="8426" y="10112"/>
                  </a:lnTo>
                  <a:lnTo>
                    <a:pt x="8834" y="9557"/>
                  </a:lnTo>
                  <a:lnTo>
                    <a:pt x="9260" y="9001"/>
                  </a:lnTo>
                  <a:lnTo>
                    <a:pt x="9686" y="8446"/>
                  </a:lnTo>
                  <a:lnTo>
                    <a:pt x="9871" y="8168"/>
                  </a:lnTo>
                  <a:lnTo>
                    <a:pt x="10075" y="7872"/>
                  </a:lnTo>
                  <a:close/>
                  <a:moveTo>
                    <a:pt x="6297" y="12650"/>
                  </a:moveTo>
                  <a:lnTo>
                    <a:pt x="6482" y="13242"/>
                  </a:lnTo>
                  <a:lnTo>
                    <a:pt x="6519" y="13279"/>
                  </a:lnTo>
                  <a:lnTo>
                    <a:pt x="6482" y="13446"/>
                  </a:lnTo>
                  <a:lnTo>
                    <a:pt x="6426" y="13113"/>
                  </a:lnTo>
                  <a:lnTo>
                    <a:pt x="6334" y="12798"/>
                  </a:lnTo>
                  <a:lnTo>
                    <a:pt x="6297" y="12650"/>
                  </a:lnTo>
                  <a:close/>
                  <a:moveTo>
                    <a:pt x="11945" y="1"/>
                  </a:moveTo>
                  <a:lnTo>
                    <a:pt x="11927" y="56"/>
                  </a:lnTo>
                  <a:lnTo>
                    <a:pt x="11908" y="482"/>
                  </a:lnTo>
                  <a:lnTo>
                    <a:pt x="11779" y="779"/>
                  </a:lnTo>
                  <a:lnTo>
                    <a:pt x="11612" y="1056"/>
                  </a:lnTo>
                  <a:lnTo>
                    <a:pt x="11427" y="1316"/>
                  </a:lnTo>
                  <a:lnTo>
                    <a:pt x="11223" y="1556"/>
                  </a:lnTo>
                  <a:lnTo>
                    <a:pt x="11001" y="1797"/>
                  </a:lnTo>
                  <a:lnTo>
                    <a:pt x="10778" y="2019"/>
                  </a:lnTo>
                  <a:lnTo>
                    <a:pt x="10538" y="2223"/>
                  </a:lnTo>
                  <a:lnTo>
                    <a:pt x="10297" y="2427"/>
                  </a:lnTo>
                  <a:lnTo>
                    <a:pt x="9778" y="2834"/>
                  </a:lnTo>
                  <a:lnTo>
                    <a:pt x="9260" y="3223"/>
                  </a:lnTo>
                  <a:lnTo>
                    <a:pt x="8741" y="3612"/>
                  </a:lnTo>
                  <a:lnTo>
                    <a:pt x="8482" y="3834"/>
                  </a:lnTo>
                  <a:lnTo>
                    <a:pt x="8241" y="4057"/>
                  </a:lnTo>
                  <a:lnTo>
                    <a:pt x="8038" y="4242"/>
                  </a:lnTo>
                  <a:lnTo>
                    <a:pt x="7871" y="4445"/>
                  </a:lnTo>
                  <a:lnTo>
                    <a:pt x="7723" y="4649"/>
                  </a:lnTo>
                  <a:lnTo>
                    <a:pt x="7593" y="4853"/>
                  </a:lnTo>
                  <a:lnTo>
                    <a:pt x="7482" y="5075"/>
                  </a:lnTo>
                  <a:lnTo>
                    <a:pt x="7389" y="5279"/>
                  </a:lnTo>
                  <a:lnTo>
                    <a:pt x="7315" y="5501"/>
                  </a:lnTo>
                  <a:lnTo>
                    <a:pt x="7260" y="5742"/>
                  </a:lnTo>
                  <a:lnTo>
                    <a:pt x="7241" y="5334"/>
                  </a:lnTo>
                  <a:lnTo>
                    <a:pt x="7186" y="4927"/>
                  </a:lnTo>
                  <a:lnTo>
                    <a:pt x="7130" y="4520"/>
                  </a:lnTo>
                  <a:lnTo>
                    <a:pt x="7056" y="4112"/>
                  </a:lnTo>
                  <a:lnTo>
                    <a:pt x="6982" y="3723"/>
                  </a:lnTo>
                  <a:lnTo>
                    <a:pt x="6871" y="3316"/>
                  </a:lnTo>
                  <a:lnTo>
                    <a:pt x="6760" y="2945"/>
                  </a:lnTo>
                  <a:lnTo>
                    <a:pt x="6649" y="2556"/>
                  </a:lnTo>
                  <a:lnTo>
                    <a:pt x="6612" y="2519"/>
                  </a:lnTo>
                  <a:lnTo>
                    <a:pt x="6574" y="2519"/>
                  </a:lnTo>
                  <a:lnTo>
                    <a:pt x="6519" y="2538"/>
                  </a:lnTo>
                  <a:lnTo>
                    <a:pt x="6500" y="2575"/>
                  </a:lnTo>
                  <a:lnTo>
                    <a:pt x="6426" y="3019"/>
                  </a:lnTo>
                  <a:lnTo>
                    <a:pt x="6389" y="3482"/>
                  </a:lnTo>
                  <a:lnTo>
                    <a:pt x="6371" y="3945"/>
                  </a:lnTo>
                  <a:lnTo>
                    <a:pt x="6371" y="4408"/>
                  </a:lnTo>
                  <a:lnTo>
                    <a:pt x="6408" y="4890"/>
                  </a:lnTo>
                  <a:lnTo>
                    <a:pt x="6500" y="5353"/>
                  </a:lnTo>
                  <a:lnTo>
                    <a:pt x="6612" y="5816"/>
                  </a:lnTo>
                  <a:lnTo>
                    <a:pt x="6741" y="6242"/>
                  </a:lnTo>
                  <a:lnTo>
                    <a:pt x="6815" y="6575"/>
                  </a:lnTo>
                  <a:lnTo>
                    <a:pt x="6889" y="6890"/>
                  </a:lnTo>
                  <a:lnTo>
                    <a:pt x="6982" y="7205"/>
                  </a:lnTo>
                  <a:lnTo>
                    <a:pt x="7093" y="7501"/>
                  </a:lnTo>
                  <a:lnTo>
                    <a:pt x="7093" y="7520"/>
                  </a:lnTo>
                  <a:lnTo>
                    <a:pt x="7112" y="7557"/>
                  </a:lnTo>
                  <a:lnTo>
                    <a:pt x="7112" y="7575"/>
                  </a:lnTo>
                  <a:lnTo>
                    <a:pt x="7167" y="7668"/>
                  </a:lnTo>
                  <a:lnTo>
                    <a:pt x="7223" y="8798"/>
                  </a:lnTo>
                  <a:lnTo>
                    <a:pt x="7223" y="9353"/>
                  </a:lnTo>
                  <a:lnTo>
                    <a:pt x="7204" y="9631"/>
                  </a:lnTo>
                  <a:lnTo>
                    <a:pt x="7186" y="9909"/>
                  </a:lnTo>
                  <a:lnTo>
                    <a:pt x="7186" y="9927"/>
                  </a:lnTo>
                  <a:lnTo>
                    <a:pt x="7056" y="10224"/>
                  </a:lnTo>
                  <a:lnTo>
                    <a:pt x="6963" y="10538"/>
                  </a:lnTo>
                  <a:lnTo>
                    <a:pt x="6963" y="10594"/>
                  </a:lnTo>
                  <a:lnTo>
                    <a:pt x="7000" y="10612"/>
                  </a:lnTo>
                  <a:lnTo>
                    <a:pt x="6871" y="11150"/>
                  </a:lnTo>
                  <a:lnTo>
                    <a:pt x="6760" y="11687"/>
                  </a:lnTo>
                  <a:lnTo>
                    <a:pt x="6667" y="10946"/>
                  </a:lnTo>
                  <a:lnTo>
                    <a:pt x="6593" y="10187"/>
                  </a:lnTo>
                  <a:lnTo>
                    <a:pt x="6482" y="9409"/>
                  </a:lnTo>
                  <a:lnTo>
                    <a:pt x="6371" y="8649"/>
                  </a:lnTo>
                  <a:lnTo>
                    <a:pt x="6334" y="8075"/>
                  </a:lnTo>
                  <a:lnTo>
                    <a:pt x="6278" y="7520"/>
                  </a:lnTo>
                  <a:lnTo>
                    <a:pt x="6186" y="6964"/>
                  </a:lnTo>
                  <a:lnTo>
                    <a:pt x="6130" y="6705"/>
                  </a:lnTo>
                  <a:lnTo>
                    <a:pt x="6056" y="6446"/>
                  </a:lnTo>
                  <a:lnTo>
                    <a:pt x="5963" y="6186"/>
                  </a:lnTo>
                  <a:lnTo>
                    <a:pt x="5871" y="5927"/>
                  </a:lnTo>
                  <a:lnTo>
                    <a:pt x="5760" y="5668"/>
                  </a:lnTo>
                  <a:lnTo>
                    <a:pt x="5630" y="5427"/>
                  </a:lnTo>
                  <a:lnTo>
                    <a:pt x="5482" y="5186"/>
                  </a:lnTo>
                  <a:lnTo>
                    <a:pt x="5315" y="4964"/>
                  </a:lnTo>
                  <a:lnTo>
                    <a:pt x="5130" y="4742"/>
                  </a:lnTo>
                  <a:lnTo>
                    <a:pt x="4908" y="4520"/>
                  </a:lnTo>
                  <a:lnTo>
                    <a:pt x="4648" y="4279"/>
                  </a:lnTo>
                  <a:lnTo>
                    <a:pt x="4389" y="4075"/>
                  </a:lnTo>
                  <a:lnTo>
                    <a:pt x="4111" y="3871"/>
                  </a:lnTo>
                  <a:lnTo>
                    <a:pt x="3834" y="3705"/>
                  </a:lnTo>
                  <a:lnTo>
                    <a:pt x="3556" y="3519"/>
                  </a:lnTo>
                  <a:lnTo>
                    <a:pt x="3259" y="3371"/>
                  </a:lnTo>
                  <a:lnTo>
                    <a:pt x="2685" y="3056"/>
                  </a:lnTo>
                  <a:lnTo>
                    <a:pt x="2093" y="2760"/>
                  </a:lnTo>
                  <a:lnTo>
                    <a:pt x="1500" y="2464"/>
                  </a:lnTo>
                  <a:lnTo>
                    <a:pt x="1204" y="2297"/>
                  </a:lnTo>
                  <a:lnTo>
                    <a:pt x="926" y="2130"/>
                  </a:lnTo>
                  <a:lnTo>
                    <a:pt x="648" y="1945"/>
                  </a:lnTo>
                  <a:lnTo>
                    <a:pt x="370" y="1742"/>
                  </a:lnTo>
                  <a:lnTo>
                    <a:pt x="315" y="1742"/>
                  </a:lnTo>
                  <a:lnTo>
                    <a:pt x="278" y="1760"/>
                  </a:lnTo>
                  <a:lnTo>
                    <a:pt x="259" y="1797"/>
                  </a:lnTo>
                  <a:lnTo>
                    <a:pt x="259" y="1834"/>
                  </a:lnTo>
                  <a:lnTo>
                    <a:pt x="278" y="1853"/>
                  </a:lnTo>
                  <a:lnTo>
                    <a:pt x="482" y="2038"/>
                  </a:lnTo>
                  <a:lnTo>
                    <a:pt x="704" y="2205"/>
                  </a:lnTo>
                  <a:lnTo>
                    <a:pt x="945" y="2371"/>
                  </a:lnTo>
                  <a:lnTo>
                    <a:pt x="1167" y="2519"/>
                  </a:lnTo>
                  <a:lnTo>
                    <a:pt x="1648" y="2779"/>
                  </a:lnTo>
                  <a:lnTo>
                    <a:pt x="2148" y="3001"/>
                  </a:lnTo>
                  <a:lnTo>
                    <a:pt x="2648" y="3223"/>
                  </a:lnTo>
                  <a:lnTo>
                    <a:pt x="3148" y="3464"/>
                  </a:lnTo>
                  <a:lnTo>
                    <a:pt x="3648" y="3742"/>
                  </a:lnTo>
                  <a:lnTo>
                    <a:pt x="3871" y="3890"/>
                  </a:lnTo>
                  <a:lnTo>
                    <a:pt x="4111" y="4038"/>
                  </a:lnTo>
                  <a:lnTo>
                    <a:pt x="4482" y="4334"/>
                  </a:lnTo>
                  <a:lnTo>
                    <a:pt x="4797" y="4631"/>
                  </a:lnTo>
                  <a:lnTo>
                    <a:pt x="5093" y="4945"/>
                  </a:lnTo>
                  <a:lnTo>
                    <a:pt x="5371" y="5279"/>
                  </a:lnTo>
                  <a:lnTo>
                    <a:pt x="5593" y="5649"/>
                  </a:lnTo>
                  <a:lnTo>
                    <a:pt x="5797" y="6038"/>
                  </a:lnTo>
                  <a:lnTo>
                    <a:pt x="5871" y="6242"/>
                  </a:lnTo>
                  <a:lnTo>
                    <a:pt x="5945" y="6446"/>
                  </a:lnTo>
                  <a:lnTo>
                    <a:pt x="6019" y="6668"/>
                  </a:lnTo>
                  <a:lnTo>
                    <a:pt x="6074" y="6890"/>
                  </a:lnTo>
                  <a:lnTo>
                    <a:pt x="6112" y="7149"/>
                  </a:lnTo>
                  <a:lnTo>
                    <a:pt x="6149" y="7409"/>
                  </a:lnTo>
                  <a:lnTo>
                    <a:pt x="6204" y="7946"/>
                  </a:lnTo>
                  <a:lnTo>
                    <a:pt x="6093" y="7575"/>
                  </a:lnTo>
                  <a:lnTo>
                    <a:pt x="5982" y="7223"/>
                  </a:lnTo>
                  <a:lnTo>
                    <a:pt x="5834" y="6872"/>
                  </a:lnTo>
                  <a:lnTo>
                    <a:pt x="5667" y="6520"/>
                  </a:lnTo>
                  <a:lnTo>
                    <a:pt x="5482" y="6205"/>
                  </a:lnTo>
                  <a:lnTo>
                    <a:pt x="5260" y="5890"/>
                  </a:lnTo>
                  <a:lnTo>
                    <a:pt x="5019" y="5594"/>
                  </a:lnTo>
                  <a:lnTo>
                    <a:pt x="4741" y="5334"/>
                  </a:lnTo>
                  <a:lnTo>
                    <a:pt x="4408" y="5057"/>
                  </a:lnTo>
                  <a:lnTo>
                    <a:pt x="4056" y="4797"/>
                  </a:lnTo>
                  <a:lnTo>
                    <a:pt x="3945" y="4631"/>
                  </a:lnTo>
                  <a:lnTo>
                    <a:pt x="3815" y="4464"/>
                  </a:lnTo>
                  <a:lnTo>
                    <a:pt x="3685" y="4297"/>
                  </a:lnTo>
                  <a:lnTo>
                    <a:pt x="3537" y="4168"/>
                  </a:lnTo>
                  <a:lnTo>
                    <a:pt x="3371" y="4019"/>
                  </a:lnTo>
                  <a:lnTo>
                    <a:pt x="3204" y="3890"/>
                  </a:lnTo>
                  <a:lnTo>
                    <a:pt x="2871" y="3668"/>
                  </a:lnTo>
                  <a:lnTo>
                    <a:pt x="2852" y="3668"/>
                  </a:lnTo>
                  <a:lnTo>
                    <a:pt x="2815" y="3686"/>
                  </a:lnTo>
                  <a:lnTo>
                    <a:pt x="2815" y="3705"/>
                  </a:lnTo>
                  <a:lnTo>
                    <a:pt x="2834" y="3723"/>
                  </a:lnTo>
                  <a:lnTo>
                    <a:pt x="3019" y="3871"/>
                  </a:lnTo>
                  <a:lnTo>
                    <a:pt x="3204" y="4001"/>
                  </a:lnTo>
                  <a:lnTo>
                    <a:pt x="3389" y="4168"/>
                  </a:lnTo>
                  <a:lnTo>
                    <a:pt x="3556" y="4334"/>
                  </a:lnTo>
                  <a:lnTo>
                    <a:pt x="3685" y="4482"/>
                  </a:lnTo>
                  <a:lnTo>
                    <a:pt x="3797" y="4631"/>
                  </a:lnTo>
                  <a:lnTo>
                    <a:pt x="3278" y="4334"/>
                  </a:lnTo>
                  <a:lnTo>
                    <a:pt x="2741" y="4038"/>
                  </a:lnTo>
                  <a:lnTo>
                    <a:pt x="2204" y="3760"/>
                  </a:lnTo>
                  <a:lnTo>
                    <a:pt x="1704" y="3445"/>
                  </a:lnTo>
                  <a:lnTo>
                    <a:pt x="1463" y="3279"/>
                  </a:lnTo>
                  <a:lnTo>
                    <a:pt x="1222" y="3093"/>
                  </a:lnTo>
                  <a:lnTo>
                    <a:pt x="1000" y="2890"/>
                  </a:lnTo>
                  <a:lnTo>
                    <a:pt x="796" y="2686"/>
                  </a:lnTo>
                  <a:lnTo>
                    <a:pt x="611" y="2445"/>
                  </a:lnTo>
                  <a:lnTo>
                    <a:pt x="426" y="2205"/>
                  </a:lnTo>
                  <a:lnTo>
                    <a:pt x="278" y="1927"/>
                  </a:lnTo>
                  <a:lnTo>
                    <a:pt x="130" y="1612"/>
                  </a:lnTo>
                  <a:lnTo>
                    <a:pt x="111" y="1593"/>
                  </a:lnTo>
                  <a:lnTo>
                    <a:pt x="74" y="1593"/>
                  </a:lnTo>
                  <a:lnTo>
                    <a:pt x="56" y="1575"/>
                  </a:lnTo>
                  <a:lnTo>
                    <a:pt x="0" y="1575"/>
                  </a:lnTo>
                  <a:lnTo>
                    <a:pt x="0" y="1612"/>
                  </a:lnTo>
                  <a:lnTo>
                    <a:pt x="74" y="1908"/>
                  </a:lnTo>
                  <a:lnTo>
                    <a:pt x="185" y="2223"/>
                  </a:lnTo>
                  <a:lnTo>
                    <a:pt x="296" y="2501"/>
                  </a:lnTo>
                  <a:lnTo>
                    <a:pt x="426" y="2779"/>
                  </a:lnTo>
                  <a:lnTo>
                    <a:pt x="556" y="3038"/>
                  </a:lnTo>
                  <a:lnTo>
                    <a:pt x="722" y="3297"/>
                  </a:lnTo>
                  <a:lnTo>
                    <a:pt x="889" y="3556"/>
                  </a:lnTo>
                  <a:lnTo>
                    <a:pt x="1056" y="3797"/>
                  </a:lnTo>
                  <a:lnTo>
                    <a:pt x="1241" y="4038"/>
                  </a:lnTo>
                  <a:lnTo>
                    <a:pt x="1445" y="4260"/>
                  </a:lnTo>
                  <a:lnTo>
                    <a:pt x="1871" y="4705"/>
                  </a:lnTo>
                  <a:lnTo>
                    <a:pt x="2315" y="5131"/>
                  </a:lnTo>
                  <a:lnTo>
                    <a:pt x="2778" y="5538"/>
                  </a:lnTo>
                  <a:lnTo>
                    <a:pt x="3352" y="6020"/>
                  </a:lnTo>
                  <a:lnTo>
                    <a:pt x="3889" y="6501"/>
                  </a:lnTo>
                  <a:lnTo>
                    <a:pt x="4408" y="6983"/>
                  </a:lnTo>
                  <a:lnTo>
                    <a:pt x="4889" y="7483"/>
                  </a:lnTo>
                  <a:lnTo>
                    <a:pt x="5111" y="7742"/>
                  </a:lnTo>
                  <a:lnTo>
                    <a:pt x="5334" y="8020"/>
                  </a:lnTo>
                  <a:lnTo>
                    <a:pt x="5537" y="8298"/>
                  </a:lnTo>
                  <a:lnTo>
                    <a:pt x="5723" y="8575"/>
                  </a:lnTo>
                  <a:lnTo>
                    <a:pt x="5908" y="8872"/>
                  </a:lnTo>
                  <a:lnTo>
                    <a:pt x="6074" y="9186"/>
                  </a:lnTo>
                  <a:lnTo>
                    <a:pt x="6223" y="9520"/>
                  </a:lnTo>
                  <a:lnTo>
                    <a:pt x="6371" y="9853"/>
                  </a:lnTo>
                  <a:lnTo>
                    <a:pt x="6537" y="10927"/>
                  </a:lnTo>
                  <a:lnTo>
                    <a:pt x="6704" y="11983"/>
                  </a:lnTo>
                  <a:lnTo>
                    <a:pt x="6704" y="12001"/>
                  </a:lnTo>
                  <a:lnTo>
                    <a:pt x="6630" y="12464"/>
                  </a:lnTo>
                  <a:lnTo>
                    <a:pt x="6574" y="12224"/>
                  </a:lnTo>
                  <a:lnTo>
                    <a:pt x="6500" y="11983"/>
                  </a:lnTo>
                  <a:lnTo>
                    <a:pt x="6426" y="11742"/>
                  </a:lnTo>
                  <a:lnTo>
                    <a:pt x="6315" y="11501"/>
                  </a:lnTo>
                  <a:lnTo>
                    <a:pt x="6204" y="11279"/>
                  </a:lnTo>
                  <a:lnTo>
                    <a:pt x="6093" y="11038"/>
                  </a:lnTo>
                  <a:lnTo>
                    <a:pt x="5945" y="10816"/>
                  </a:lnTo>
                  <a:lnTo>
                    <a:pt x="5797" y="10612"/>
                  </a:lnTo>
                  <a:lnTo>
                    <a:pt x="5649" y="10409"/>
                  </a:lnTo>
                  <a:lnTo>
                    <a:pt x="5500" y="10205"/>
                  </a:lnTo>
                  <a:lnTo>
                    <a:pt x="5334" y="10020"/>
                  </a:lnTo>
                  <a:lnTo>
                    <a:pt x="5148" y="9835"/>
                  </a:lnTo>
                  <a:lnTo>
                    <a:pt x="4982" y="9686"/>
                  </a:lnTo>
                  <a:lnTo>
                    <a:pt x="4797" y="9538"/>
                  </a:lnTo>
                  <a:lnTo>
                    <a:pt x="4611" y="9409"/>
                  </a:lnTo>
                  <a:lnTo>
                    <a:pt x="4445" y="9279"/>
                  </a:lnTo>
                  <a:lnTo>
                    <a:pt x="4408" y="9279"/>
                  </a:lnTo>
                  <a:lnTo>
                    <a:pt x="4371" y="9298"/>
                  </a:lnTo>
                  <a:lnTo>
                    <a:pt x="4352" y="9316"/>
                  </a:lnTo>
                  <a:lnTo>
                    <a:pt x="4352" y="9372"/>
                  </a:lnTo>
                  <a:lnTo>
                    <a:pt x="4537" y="9816"/>
                  </a:lnTo>
                  <a:lnTo>
                    <a:pt x="4778" y="10242"/>
                  </a:lnTo>
                  <a:lnTo>
                    <a:pt x="5019" y="10668"/>
                  </a:lnTo>
                  <a:lnTo>
                    <a:pt x="5278" y="11075"/>
                  </a:lnTo>
                  <a:lnTo>
                    <a:pt x="5537" y="11483"/>
                  </a:lnTo>
                  <a:lnTo>
                    <a:pt x="5778" y="11909"/>
                  </a:lnTo>
                  <a:lnTo>
                    <a:pt x="6000" y="12335"/>
                  </a:lnTo>
                  <a:lnTo>
                    <a:pt x="6204" y="12779"/>
                  </a:lnTo>
                  <a:lnTo>
                    <a:pt x="6352" y="13372"/>
                  </a:lnTo>
                  <a:lnTo>
                    <a:pt x="6371" y="13390"/>
                  </a:lnTo>
                  <a:lnTo>
                    <a:pt x="6389" y="13390"/>
                  </a:lnTo>
                  <a:lnTo>
                    <a:pt x="6445" y="13557"/>
                  </a:lnTo>
                  <a:lnTo>
                    <a:pt x="6445" y="13594"/>
                  </a:lnTo>
                  <a:lnTo>
                    <a:pt x="6463" y="13594"/>
                  </a:lnTo>
                  <a:lnTo>
                    <a:pt x="6371" y="14483"/>
                  </a:lnTo>
                  <a:lnTo>
                    <a:pt x="6352" y="14520"/>
                  </a:lnTo>
                  <a:lnTo>
                    <a:pt x="6352" y="14557"/>
                  </a:lnTo>
                  <a:lnTo>
                    <a:pt x="6352" y="14576"/>
                  </a:lnTo>
                  <a:lnTo>
                    <a:pt x="6315" y="15094"/>
                  </a:lnTo>
                  <a:lnTo>
                    <a:pt x="6278" y="15613"/>
                  </a:lnTo>
                  <a:lnTo>
                    <a:pt x="6260" y="16131"/>
                  </a:lnTo>
                  <a:lnTo>
                    <a:pt x="6241" y="16668"/>
                  </a:lnTo>
                  <a:lnTo>
                    <a:pt x="6260" y="17187"/>
                  </a:lnTo>
                  <a:lnTo>
                    <a:pt x="6278" y="17706"/>
                  </a:lnTo>
                  <a:lnTo>
                    <a:pt x="6315" y="18206"/>
                  </a:lnTo>
                  <a:lnTo>
                    <a:pt x="6371" y="18724"/>
                  </a:lnTo>
                  <a:lnTo>
                    <a:pt x="6389" y="18743"/>
                  </a:lnTo>
                  <a:lnTo>
                    <a:pt x="6408" y="18743"/>
                  </a:lnTo>
                  <a:lnTo>
                    <a:pt x="6445" y="18724"/>
                  </a:lnTo>
                  <a:lnTo>
                    <a:pt x="6519" y="18650"/>
                  </a:lnTo>
                  <a:lnTo>
                    <a:pt x="6556" y="18520"/>
                  </a:lnTo>
                  <a:lnTo>
                    <a:pt x="6593" y="18354"/>
                  </a:lnTo>
                  <a:lnTo>
                    <a:pt x="6630" y="18131"/>
                  </a:lnTo>
                  <a:lnTo>
                    <a:pt x="6667" y="17594"/>
                  </a:lnTo>
                  <a:lnTo>
                    <a:pt x="6686" y="16965"/>
                  </a:lnTo>
                  <a:lnTo>
                    <a:pt x="6686" y="16261"/>
                  </a:lnTo>
                  <a:lnTo>
                    <a:pt x="6667" y="15539"/>
                  </a:lnTo>
                  <a:lnTo>
                    <a:pt x="6649" y="14853"/>
                  </a:lnTo>
                  <a:lnTo>
                    <a:pt x="6612" y="14242"/>
                  </a:lnTo>
                  <a:lnTo>
                    <a:pt x="6797" y="13927"/>
                  </a:lnTo>
                  <a:lnTo>
                    <a:pt x="7000" y="13613"/>
                  </a:lnTo>
                  <a:lnTo>
                    <a:pt x="7463" y="13002"/>
                  </a:lnTo>
                  <a:lnTo>
                    <a:pt x="7500" y="13002"/>
                  </a:lnTo>
                  <a:lnTo>
                    <a:pt x="7519" y="12983"/>
                  </a:lnTo>
                  <a:lnTo>
                    <a:pt x="7538" y="12964"/>
                  </a:lnTo>
                  <a:lnTo>
                    <a:pt x="7519" y="12909"/>
                  </a:lnTo>
                  <a:lnTo>
                    <a:pt x="8556" y="11613"/>
                  </a:lnTo>
                  <a:lnTo>
                    <a:pt x="9038" y="10946"/>
                  </a:lnTo>
                  <a:lnTo>
                    <a:pt x="9278" y="10612"/>
                  </a:lnTo>
                  <a:lnTo>
                    <a:pt x="9482" y="10261"/>
                  </a:lnTo>
                  <a:lnTo>
                    <a:pt x="9649" y="10112"/>
                  </a:lnTo>
                  <a:lnTo>
                    <a:pt x="9815" y="9946"/>
                  </a:lnTo>
                  <a:lnTo>
                    <a:pt x="9982" y="9779"/>
                  </a:lnTo>
                  <a:lnTo>
                    <a:pt x="10112" y="9575"/>
                  </a:lnTo>
                  <a:lnTo>
                    <a:pt x="10241" y="9390"/>
                  </a:lnTo>
                  <a:lnTo>
                    <a:pt x="10352" y="9186"/>
                  </a:lnTo>
                  <a:lnTo>
                    <a:pt x="10445" y="8964"/>
                  </a:lnTo>
                  <a:lnTo>
                    <a:pt x="10501" y="8742"/>
                  </a:lnTo>
                  <a:lnTo>
                    <a:pt x="10501" y="8705"/>
                  </a:lnTo>
                  <a:lnTo>
                    <a:pt x="10464" y="8686"/>
                  </a:lnTo>
                  <a:lnTo>
                    <a:pt x="10445" y="8686"/>
                  </a:lnTo>
                  <a:lnTo>
                    <a:pt x="10427" y="8705"/>
                  </a:lnTo>
                  <a:lnTo>
                    <a:pt x="10371" y="8890"/>
                  </a:lnTo>
                  <a:lnTo>
                    <a:pt x="10297" y="9075"/>
                  </a:lnTo>
                  <a:lnTo>
                    <a:pt x="10204" y="9242"/>
                  </a:lnTo>
                  <a:lnTo>
                    <a:pt x="10112" y="9390"/>
                  </a:lnTo>
                  <a:lnTo>
                    <a:pt x="9890" y="9686"/>
                  </a:lnTo>
                  <a:lnTo>
                    <a:pt x="9649" y="9964"/>
                  </a:lnTo>
                  <a:lnTo>
                    <a:pt x="9778" y="9686"/>
                  </a:lnTo>
                  <a:lnTo>
                    <a:pt x="9890" y="9427"/>
                  </a:lnTo>
                  <a:lnTo>
                    <a:pt x="10001" y="9131"/>
                  </a:lnTo>
                  <a:lnTo>
                    <a:pt x="10075" y="8853"/>
                  </a:lnTo>
                  <a:lnTo>
                    <a:pt x="10149" y="8557"/>
                  </a:lnTo>
                  <a:lnTo>
                    <a:pt x="10186" y="8279"/>
                  </a:lnTo>
                  <a:lnTo>
                    <a:pt x="10204" y="7964"/>
                  </a:lnTo>
                  <a:lnTo>
                    <a:pt x="10204" y="7668"/>
                  </a:lnTo>
                  <a:lnTo>
                    <a:pt x="10371" y="7334"/>
                  </a:lnTo>
                  <a:lnTo>
                    <a:pt x="10538" y="7001"/>
                  </a:lnTo>
                  <a:lnTo>
                    <a:pt x="10667" y="6649"/>
                  </a:lnTo>
                  <a:lnTo>
                    <a:pt x="10760" y="6297"/>
                  </a:lnTo>
                  <a:lnTo>
                    <a:pt x="10908" y="7168"/>
                  </a:lnTo>
                  <a:lnTo>
                    <a:pt x="10982" y="7594"/>
                  </a:lnTo>
                  <a:lnTo>
                    <a:pt x="11056" y="8038"/>
                  </a:lnTo>
                  <a:lnTo>
                    <a:pt x="11075" y="8279"/>
                  </a:lnTo>
                  <a:lnTo>
                    <a:pt x="11075" y="8520"/>
                  </a:lnTo>
                  <a:lnTo>
                    <a:pt x="11075" y="8761"/>
                  </a:lnTo>
                  <a:lnTo>
                    <a:pt x="11038" y="9001"/>
                  </a:lnTo>
                  <a:lnTo>
                    <a:pt x="11001" y="9224"/>
                  </a:lnTo>
                  <a:lnTo>
                    <a:pt x="10964" y="9446"/>
                  </a:lnTo>
                  <a:lnTo>
                    <a:pt x="10890" y="9649"/>
                  </a:lnTo>
                  <a:lnTo>
                    <a:pt x="10815" y="9872"/>
                  </a:lnTo>
                  <a:lnTo>
                    <a:pt x="10723" y="10075"/>
                  </a:lnTo>
                  <a:lnTo>
                    <a:pt x="10612" y="10279"/>
                  </a:lnTo>
                  <a:lnTo>
                    <a:pt x="10501" y="10464"/>
                  </a:lnTo>
                  <a:lnTo>
                    <a:pt x="10371" y="10650"/>
                  </a:lnTo>
                  <a:lnTo>
                    <a:pt x="10223" y="10835"/>
                  </a:lnTo>
                  <a:lnTo>
                    <a:pt x="10075" y="11020"/>
                  </a:lnTo>
                  <a:lnTo>
                    <a:pt x="9741" y="11372"/>
                  </a:lnTo>
                  <a:lnTo>
                    <a:pt x="9371" y="11705"/>
                  </a:lnTo>
                  <a:lnTo>
                    <a:pt x="8982" y="12020"/>
                  </a:lnTo>
                  <a:lnTo>
                    <a:pt x="8593" y="12335"/>
                  </a:lnTo>
                  <a:lnTo>
                    <a:pt x="8204" y="12668"/>
                  </a:lnTo>
                  <a:lnTo>
                    <a:pt x="7834" y="13002"/>
                  </a:lnTo>
                  <a:lnTo>
                    <a:pt x="7649" y="13168"/>
                  </a:lnTo>
                  <a:lnTo>
                    <a:pt x="7482" y="13353"/>
                  </a:lnTo>
                  <a:lnTo>
                    <a:pt x="7334" y="13557"/>
                  </a:lnTo>
                  <a:lnTo>
                    <a:pt x="7186" y="13761"/>
                  </a:lnTo>
                  <a:lnTo>
                    <a:pt x="7056" y="13983"/>
                  </a:lnTo>
                  <a:lnTo>
                    <a:pt x="6945" y="14205"/>
                  </a:lnTo>
                  <a:lnTo>
                    <a:pt x="6945" y="14242"/>
                  </a:lnTo>
                  <a:lnTo>
                    <a:pt x="6982" y="14279"/>
                  </a:lnTo>
                  <a:lnTo>
                    <a:pt x="7019" y="14279"/>
                  </a:lnTo>
                  <a:lnTo>
                    <a:pt x="7037" y="14261"/>
                  </a:lnTo>
                  <a:lnTo>
                    <a:pt x="7223" y="14002"/>
                  </a:lnTo>
                  <a:lnTo>
                    <a:pt x="7408" y="13742"/>
                  </a:lnTo>
                  <a:lnTo>
                    <a:pt x="7612" y="13502"/>
                  </a:lnTo>
                  <a:lnTo>
                    <a:pt x="7834" y="13279"/>
                  </a:lnTo>
                  <a:lnTo>
                    <a:pt x="8278" y="12853"/>
                  </a:lnTo>
                  <a:lnTo>
                    <a:pt x="8760" y="12446"/>
                  </a:lnTo>
                  <a:lnTo>
                    <a:pt x="9241" y="12038"/>
                  </a:lnTo>
                  <a:lnTo>
                    <a:pt x="9704" y="11631"/>
                  </a:lnTo>
                  <a:lnTo>
                    <a:pt x="9927" y="11409"/>
                  </a:lnTo>
                  <a:lnTo>
                    <a:pt x="10149" y="11187"/>
                  </a:lnTo>
                  <a:lnTo>
                    <a:pt x="10371" y="10946"/>
                  </a:lnTo>
                  <a:lnTo>
                    <a:pt x="10575" y="10705"/>
                  </a:lnTo>
                  <a:lnTo>
                    <a:pt x="10760" y="10427"/>
                  </a:lnTo>
                  <a:lnTo>
                    <a:pt x="10908" y="10149"/>
                  </a:lnTo>
                  <a:lnTo>
                    <a:pt x="11038" y="9853"/>
                  </a:lnTo>
                  <a:lnTo>
                    <a:pt x="11112" y="9557"/>
                  </a:lnTo>
                  <a:lnTo>
                    <a:pt x="11186" y="9261"/>
                  </a:lnTo>
                  <a:lnTo>
                    <a:pt x="11223" y="8946"/>
                  </a:lnTo>
                  <a:lnTo>
                    <a:pt x="11223" y="8631"/>
                  </a:lnTo>
                  <a:lnTo>
                    <a:pt x="11223" y="8316"/>
                  </a:lnTo>
                  <a:lnTo>
                    <a:pt x="11204" y="8001"/>
                  </a:lnTo>
                  <a:lnTo>
                    <a:pt x="11167" y="7686"/>
                  </a:lnTo>
                  <a:lnTo>
                    <a:pt x="11056" y="7038"/>
                  </a:lnTo>
                  <a:lnTo>
                    <a:pt x="10815" y="5797"/>
                  </a:lnTo>
                  <a:lnTo>
                    <a:pt x="10834" y="5483"/>
                  </a:lnTo>
                  <a:lnTo>
                    <a:pt x="10815" y="5445"/>
                  </a:lnTo>
                  <a:lnTo>
                    <a:pt x="10797" y="5408"/>
                  </a:lnTo>
                  <a:lnTo>
                    <a:pt x="10778" y="5390"/>
                  </a:lnTo>
                  <a:lnTo>
                    <a:pt x="10741" y="5390"/>
                  </a:lnTo>
                  <a:lnTo>
                    <a:pt x="10686" y="5408"/>
                  </a:lnTo>
                  <a:lnTo>
                    <a:pt x="10649" y="5427"/>
                  </a:lnTo>
                  <a:lnTo>
                    <a:pt x="10630" y="5464"/>
                  </a:lnTo>
                  <a:lnTo>
                    <a:pt x="10630" y="5483"/>
                  </a:lnTo>
                  <a:lnTo>
                    <a:pt x="10667" y="5686"/>
                  </a:lnTo>
                  <a:lnTo>
                    <a:pt x="10630" y="5705"/>
                  </a:lnTo>
                  <a:lnTo>
                    <a:pt x="10612" y="5760"/>
                  </a:lnTo>
                  <a:lnTo>
                    <a:pt x="10630" y="5927"/>
                  </a:lnTo>
                  <a:lnTo>
                    <a:pt x="10575" y="6242"/>
                  </a:lnTo>
                  <a:lnTo>
                    <a:pt x="10482" y="6557"/>
                  </a:lnTo>
                  <a:lnTo>
                    <a:pt x="10371" y="6853"/>
                  </a:lnTo>
                  <a:lnTo>
                    <a:pt x="10241" y="7149"/>
                  </a:lnTo>
                  <a:lnTo>
                    <a:pt x="10075" y="7446"/>
                  </a:lnTo>
                  <a:lnTo>
                    <a:pt x="9908" y="7723"/>
                  </a:lnTo>
                  <a:lnTo>
                    <a:pt x="9593" y="8205"/>
                  </a:lnTo>
                  <a:lnTo>
                    <a:pt x="9260" y="8686"/>
                  </a:lnTo>
                  <a:lnTo>
                    <a:pt x="8908" y="9131"/>
                  </a:lnTo>
                  <a:lnTo>
                    <a:pt x="8575" y="9594"/>
                  </a:lnTo>
                  <a:lnTo>
                    <a:pt x="8315" y="9964"/>
                  </a:lnTo>
                  <a:lnTo>
                    <a:pt x="8093" y="10335"/>
                  </a:lnTo>
                  <a:lnTo>
                    <a:pt x="7889" y="10705"/>
                  </a:lnTo>
                  <a:lnTo>
                    <a:pt x="7723" y="11094"/>
                  </a:lnTo>
                  <a:lnTo>
                    <a:pt x="7593" y="11501"/>
                  </a:lnTo>
                  <a:lnTo>
                    <a:pt x="7500" y="11909"/>
                  </a:lnTo>
                  <a:lnTo>
                    <a:pt x="7463" y="12113"/>
                  </a:lnTo>
                  <a:lnTo>
                    <a:pt x="7445" y="12316"/>
                  </a:lnTo>
                  <a:lnTo>
                    <a:pt x="7426" y="12539"/>
                  </a:lnTo>
                  <a:lnTo>
                    <a:pt x="7426" y="12761"/>
                  </a:lnTo>
                  <a:lnTo>
                    <a:pt x="7019" y="13372"/>
                  </a:lnTo>
                  <a:lnTo>
                    <a:pt x="6815" y="13668"/>
                  </a:lnTo>
                  <a:lnTo>
                    <a:pt x="6630" y="14002"/>
                  </a:lnTo>
                  <a:lnTo>
                    <a:pt x="6704" y="13150"/>
                  </a:lnTo>
                  <a:lnTo>
                    <a:pt x="6815" y="12279"/>
                  </a:lnTo>
                  <a:lnTo>
                    <a:pt x="6908" y="11705"/>
                  </a:lnTo>
                  <a:lnTo>
                    <a:pt x="7037" y="11150"/>
                  </a:lnTo>
                  <a:lnTo>
                    <a:pt x="7186" y="10575"/>
                  </a:lnTo>
                  <a:lnTo>
                    <a:pt x="7334" y="10020"/>
                  </a:lnTo>
                  <a:lnTo>
                    <a:pt x="7538" y="9686"/>
                  </a:lnTo>
                  <a:lnTo>
                    <a:pt x="7741" y="9372"/>
                  </a:lnTo>
                  <a:lnTo>
                    <a:pt x="8167" y="8761"/>
                  </a:lnTo>
                  <a:lnTo>
                    <a:pt x="8612" y="8131"/>
                  </a:lnTo>
                  <a:lnTo>
                    <a:pt x="8834" y="7816"/>
                  </a:lnTo>
                  <a:lnTo>
                    <a:pt x="9038" y="7483"/>
                  </a:lnTo>
                  <a:lnTo>
                    <a:pt x="9223" y="7149"/>
                  </a:lnTo>
                  <a:lnTo>
                    <a:pt x="9352" y="6816"/>
                  </a:lnTo>
                  <a:lnTo>
                    <a:pt x="9464" y="6483"/>
                  </a:lnTo>
                  <a:lnTo>
                    <a:pt x="9556" y="6131"/>
                  </a:lnTo>
                  <a:lnTo>
                    <a:pt x="9723" y="5427"/>
                  </a:lnTo>
                  <a:lnTo>
                    <a:pt x="9815" y="5094"/>
                  </a:lnTo>
                  <a:lnTo>
                    <a:pt x="9945" y="4742"/>
                  </a:lnTo>
                  <a:lnTo>
                    <a:pt x="10278" y="4408"/>
                  </a:lnTo>
                  <a:lnTo>
                    <a:pt x="10593" y="4057"/>
                  </a:lnTo>
                  <a:lnTo>
                    <a:pt x="10927" y="3668"/>
                  </a:lnTo>
                  <a:lnTo>
                    <a:pt x="11223" y="3279"/>
                  </a:lnTo>
                  <a:lnTo>
                    <a:pt x="11501" y="2853"/>
                  </a:lnTo>
                  <a:lnTo>
                    <a:pt x="11630" y="2631"/>
                  </a:lnTo>
                  <a:lnTo>
                    <a:pt x="11741" y="2408"/>
                  </a:lnTo>
                  <a:lnTo>
                    <a:pt x="11834" y="2168"/>
                  </a:lnTo>
                  <a:lnTo>
                    <a:pt x="11927" y="1945"/>
                  </a:lnTo>
                  <a:lnTo>
                    <a:pt x="12001" y="1705"/>
                  </a:lnTo>
                  <a:lnTo>
                    <a:pt x="12056" y="1464"/>
                  </a:lnTo>
                  <a:lnTo>
                    <a:pt x="12112" y="1223"/>
                  </a:lnTo>
                  <a:lnTo>
                    <a:pt x="12130" y="964"/>
                  </a:lnTo>
                  <a:lnTo>
                    <a:pt x="12130" y="723"/>
                  </a:lnTo>
                  <a:lnTo>
                    <a:pt x="12112" y="464"/>
                  </a:lnTo>
                  <a:lnTo>
                    <a:pt x="12149" y="316"/>
                  </a:lnTo>
                  <a:lnTo>
                    <a:pt x="12167" y="149"/>
                  </a:lnTo>
                  <a:lnTo>
                    <a:pt x="12149" y="112"/>
                  </a:lnTo>
                  <a:lnTo>
                    <a:pt x="12130" y="75"/>
                  </a:lnTo>
                  <a:lnTo>
                    <a:pt x="12093" y="75"/>
                  </a:lnTo>
                  <a:lnTo>
                    <a:pt x="12056" y="112"/>
                  </a:lnTo>
                  <a:lnTo>
                    <a:pt x="12038" y="38"/>
                  </a:lnTo>
                  <a:lnTo>
                    <a:pt x="120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3477325" y="1239575"/>
              <a:ext cx="20400" cy="29175"/>
            </a:xfrm>
            <a:custGeom>
              <a:avLst/>
              <a:gdLst/>
              <a:ahLst/>
              <a:cxnLst/>
              <a:rect l="l" t="t" r="r" b="b"/>
              <a:pathLst>
                <a:path w="816" h="1167" extrusionOk="0">
                  <a:moveTo>
                    <a:pt x="38" y="0"/>
                  </a:moveTo>
                  <a:lnTo>
                    <a:pt x="19" y="19"/>
                  </a:lnTo>
                  <a:lnTo>
                    <a:pt x="1" y="37"/>
                  </a:lnTo>
                  <a:lnTo>
                    <a:pt x="1" y="74"/>
                  </a:lnTo>
                  <a:lnTo>
                    <a:pt x="186" y="352"/>
                  </a:lnTo>
                  <a:lnTo>
                    <a:pt x="353" y="648"/>
                  </a:lnTo>
                  <a:lnTo>
                    <a:pt x="538" y="926"/>
                  </a:lnTo>
                  <a:lnTo>
                    <a:pt x="649" y="1056"/>
                  </a:lnTo>
                  <a:lnTo>
                    <a:pt x="760" y="1167"/>
                  </a:lnTo>
                  <a:lnTo>
                    <a:pt x="816" y="1167"/>
                  </a:lnTo>
                  <a:lnTo>
                    <a:pt x="816" y="1148"/>
                  </a:lnTo>
                  <a:lnTo>
                    <a:pt x="816" y="1130"/>
                  </a:lnTo>
                  <a:lnTo>
                    <a:pt x="445" y="556"/>
                  </a:lnTo>
                  <a:lnTo>
                    <a:pt x="56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3586125" y="1289575"/>
              <a:ext cx="16225" cy="33350"/>
            </a:xfrm>
            <a:custGeom>
              <a:avLst/>
              <a:gdLst/>
              <a:ahLst/>
              <a:cxnLst/>
              <a:rect l="l" t="t" r="r" b="b"/>
              <a:pathLst>
                <a:path w="649" h="1334" extrusionOk="0">
                  <a:moveTo>
                    <a:pt x="612" y="0"/>
                  </a:moveTo>
                  <a:lnTo>
                    <a:pt x="593" y="19"/>
                  </a:lnTo>
                  <a:lnTo>
                    <a:pt x="464" y="352"/>
                  </a:lnTo>
                  <a:lnTo>
                    <a:pt x="316" y="667"/>
                  </a:lnTo>
                  <a:lnTo>
                    <a:pt x="149" y="982"/>
                  </a:lnTo>
                  <a:lnTo>
                    <a:pt x="1" y="1297"/>
                  </a:lnTo>
                  <a:lnTo>
                    <a:pt x="1" y="1315"/>
                  </a:lnTo>
                  <a:lnTo>
                    <a:pt x="19" y="1334"/>
                  </a:lnTo>
                  <a:lnTo>
                    <a:pt x="38" y="1334"/>
                  </a:lnTo>
                  <a:lnTo>
                    <a:pt x="167" y="1185"/>
                  </a:lnTo>
                  <a:lnTo>
                    <a:pt x="260" y="1037"/>
                  </a:lnTo>
                  <a:lnTo>
                    <a:pt x="353" y="889"/>
                  </a:lnTo>
                  <a:lnTo>
                    <a:pt x="427" y="722"/>
                  </a:lnTo>
                  <a:lnTo>
                    <a:pt x="556" y="389"/>
                  </a:lnTo>
                  <a:lnTo>
                    <a:pt x="649" y="37"/>
                  </a:lnTo>
                  <a:lnTo>
                    <a:pt x="649" y="19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3589825" y="1228000"/>
              <a:ext cx="23175" cy="21775"/>
            </a:xfrm>
            <a:custGeom>
              <a:avLst/>
              <a:gdLst/>
              <a:ahLst/>
              <a:cxnLst/>
              <a:rect l="l" t="t" r="r" b="b"/>
              <a:pathLst>
                <a:path w="927" h="871" extrusionOk="0">
                  <a:moveTo>
                    <a:pt x="890" y="0"/>
                  </a:moveTo>
                  <a:lnTo>
                    <a:pt x="760" y="56"/>
                  </a:lnTo>
                  <a:lnTo>
                    <a:pt x="649" y="148"/>
                  </a:lnTo>
                  <a:lnTo>
                    <a:pt x="538" y="259"/>
                  </a:lnTo>
                  <a:lnTo>
                    <a:pt x="445" y="370"/>
                  </a:lnTo>
                  <a:lnTo>
                    <a:pt x="242" y="630"/>
                  </a:lnTo>
                  <a:lnTo>
                    <a:pt x="131" y="722"/>
                  </a:lnTo>
                  <a:lnTo>
                    <a:pt x="19" y="815"/>
                  </a:lnTo>
                  <a:lnTo>
                    <a:pt x="1" y="833"/>
                  </a:lnTo>
                  <a:lnTo>
                    <a:pt x="1" y="852"/>
                  </a:lnTo>
                  <a:lnTo>
                    <a:pt x="19" y="870"/>
                  </a:lnTo>
                  <a:lnTo>
                    <a:pt x="38" y="870"/>
                  </a:lnTo>
                  <a:lnTo>
                    <a:pt x="149" y="796"/>
                  </a:lnTo>
                  <a:lnTo>
                    <a:pt x="260" y="722"/>
                  </a:lnTo>
                  <a:lnTo>
                    <a:pt x="445" y="537"/>
                  </a:lnTo>
                  <a:lnTo>
                    <a:pt x="686" y="296"/>
                  </a:lnTo>
                  <a:lnTo>
                    <a:pt x="816" y="167"/>
                  </a:lnTo>
                  <a:lnTo>
                    <a:pt x="927" y="3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3611600" y="1230775"/>
              <a:ext cx="7900" cy="7425"/>
            </a:xfrm>
            <a:custGeom>
              <a:avLst/>
              <a:gdLst/>
              <a:ahLst/>
              <a:cxnLst/>
              <a:rect l="l" t="t" r="r" b="b"/>
              <a:pathLst>
                <a:path w="316" h="297" extrusionOk="0">
                  <a:moveTo>
                    <a:pt x="297" y="0"/>
                  </a:moveTo>
                  <a:lnTo>
                    <a:pt x="149" y="130"/>
                  </a:lnTo>
                  <a:lnTo>
                    <a:pt x="19" y="241"/>
                  </a:lnTo>
                  <a:lnTo>
                    <a:pt x="0" y="259"/>
                  </a:lnTo>
                  <a:lnTo>
                    <a:pt x="19" y="278"/>
                  </a:lnTo>
                  <a:lnTo>
                    <a:pt x="37" y="296"/>
                  </a:lnTo>
                  <a:lnTo>
                    <a:pt x="56" y="296"/>
                  </a:lnTo>
                  <a:lnTo>
                    <a:pt x="204" y="167"/>
                  </a:lnTo>
                  <a:lnTo>
                    <a:pt x="278" y="111"/>
                  </a:lnTo>
                  <a:lnTo>
                    <a:pt x="315" y="19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3605125" y="1391900"/>
              <a:ext cx="28725" cy="25950"/>
            </a:xfrm>
            <a:custGeom>
              <a:avLst/>
              <a:gdLst/>
              <a:ahLst/>
              <a:cxnLst/>
              <a:rect l="l" t="t" r="r" b="b"/>
              <a:pathLst>
                <a:path w="1149" h="1038" extrusionOk="0">
                  <a:moveTo>
                    <a:pt x="1093" y="0"/>
                  </a:moveTo>
                  <a:lnTo>
                    <a:pt x="1056" y="19"/>
                  </a:lnTo>
                  <a:lnTo>
                    <a:pt x="796" y="241"/>
                  </a:lnTo>
                  <a:lnTo>
                    <a:pt x="500" y="463"/>
                  </a:lnTo>
                  <a:lnTo>
                    <a:pt x="241" y="704"/>
                  </a:lnTo>
                  <a:lnTo>
                    <a:pt x="130" y="833"/>
                  </a:lnTo>
                  <a:lnTo>
                    <a:pt x="19" y="982"/>
                  </a:lnTo>
                  <a:lnTo>
                    <a:pt x="0" y="1000"/>
                  </a:lnTo>
                  <a:lnTo>
                    <a:pt x="19" y="1019"/>
                  </a:lnTo>
                  <a:lnTo>
                    <a:pt x="37" y="1037"/>
                  </a:lnTo>
                  <a:lnTo>
                    <a:pt x="56" y="1019"/>
                  </a:lnTo>
                  <a:lnTo>
                    <a:pt x="333" y="796"/>
                  </a:lnTo>
                  <a:lnTo>
                    <a:pt x="593" y="556"/>
                  </a:lnTo>
                  <a:lnTo>
                    <a:pt x="1130" y="93"/>
                  </a:lnTo>
                  <a:lnTo>
                    <a:pt x="1148" y="56"/>
                  </a:lnTo>
                  <a:lnTo>
                    <a:pt x="1130" y="19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3590300" y="1415025"/>
              <a:ext cx="28275" cy="24125"/>
            </a:xfrm>
            <a:custGeom>
              <a:avLst/>
              <a:gdLst/>
              <a:ahLst/>
              <a:cxnLst/>
              <a:rect l="l" t="t" r="r" b="b"/>
              <a:pathLst>
                <a:path w="1131" h="965" extrusionOk="0">
                  <a:moveTo>
                    <a:pt x="1075" y="1"/>
                  </a:moveTo>
                  <a:lnTo>
                    <a:pt x="1056" y="20"/>
                  </a:lnTo>
                  <a:lnTo>
                    <a:pt x="926" y="149"/>
                  </a:lnTo>
                  <a:lnTo>
                    <a:pt x="797" y="260"/>
                  </a:lnTo>
                  <a:lnTo>
                    <a:pt x="538" y="482"/>
                  </a:lnTo>
                  <a:lnTo>
                    <a:pt x="260" y="705"/>
                  </a:lnTo>
                  <a:lnTo>
                    <a:pt x="0" y="927"/>
                  </a:lnTo>
                  <a:lnTo>
                    <a:pt x="0" y="945"/>
                  </a:lnTo>
                  <a:lnTo>
                    <a:pt x="0" y="964"/>
                  </a:lnTo>
                  <a:lnTo>
                    <a:pt x="37" y="964"/>
                  </a:lnTo>
                  <a:lnTo>
                    <a:pt x="334" y="779"/>
                  </a:lnTo>
                  <a:lnTo>
                    <a:pt x="612" y="575"/>
                  </a:lnTo>
                  <a:lnTo>
                    <a:pt x="871" y="334"/>
                  </a:lnTo>
                  <a:lnTo>
                    <a:pt x="1112" y="75"/>
                  </a:lnTo>
                  <a:lnTo>
                    <a:pt x="1130" y="38"/>
                  </a:lnTo>
                  <a:lnTo>
                    <a:pt x="1112" y="20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97" name="Google Shape;997;p25"/>
          <p:cNvCxnSpPr/>
          <p:nvPr/>
        </p:nvCxnSpPr>
        <p:spPr>
          <a:xfrm>
            <a:off x="8430725" y="1033307"/>
            <a:ext cx="0" cy="41007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Google Shape;998;p25"/>
          <p:cNvCxnSpPr/>
          <p:nvPr/>
        </p:nvCxnSpPr>
        <p:spPr>
          <a:xfrm rot="10800000">
            <a:off x="713100" y="4590425"/>
            <a:ext cx="843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9" name="Google Shape;999;p25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27"/>
          <p:cNvSpPr/>
          <p:nvPr/>
        </p:nvSpPr>
        <p:spPr>
          <a:xfrm>
            <a:off x="5300" y="3400"/>
            <a:ext cx="708000" cy="536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8" name="Google Shape;1068;p27"/>
          <p:cNvGrpSpPr/>
          <p:nvPr/>
        </p:nvGrpSpPr>
        <p:grpSpPr>
          <a:xfrm>
            <a:off x="218333" y="653824"/>
            <a:ext cx="353771" cy="1836060"/>
            <a:chOff x="218333" y="583360"/>
            <a:chExt cx="353771" cy="1836060"/>
          </a:xfrm>
        </p:grpSpPr>
        <p:grpSp>
          <p:nvGrpSpPr>
            <p:cNvPr id="1069" name="Google Shape;1069;p27"/>
            <p:cNvGrpSpPr/>
            <p:nvPr/>
          </p:nvGrpSpPr>
          <p:grpSpPr>
            <a:xfrm>
              <a:off x="218333" y="583360"/>
              <a:ext cx="353771" cy="540660"/>
              <a:chOff x="1527675" y="238125"/>
              <a:chExt cx="1357525" cy="2074675"/>
            </a:xfrm>
          </p:grpSpPr>
          <p:sp>
            <p:nvSpPr>
              <p:cNvPr id="1070" name="Google Shape;1070;p27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7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7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7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7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7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7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7" name="Google Shape;1077;p27"/>
            <p:cNvGrpSpPr/>
            <p:nvPr/>
          </p:nvGrpSpPr>
          <p:grpSpPr>
            <a:xfrm>
              <a:off x="218333" y="1231060"/>
              <a:ext cx="353771" cy="540660"/>
              <a:chOff x="1527675" y="238125"/>
              <a:chExt cx="1357525" cy="2074675"/>
            </a:xfrm>
          </p:grpSpPr>
          <p:sp>
            <p:nvSpPr>
              <p:cNvPr id="1078" name="Google Shape;1078;p27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7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7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7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7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7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7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5" name="Google Shape;1085;p27"/>
            <p:cNvGrpSpPr/>
            <p:nvPr/>
          </p:nvGrpSpPr>
          <p:grpSpPr>
            <a:xfrm>
              <a:off x="218333" y="1878760"/>
              <a:ext cx="353771" cy="540660"/>
              <a:chOff x="1527675" y="238125"/>
              <a:chExt cx="1357525" cy="2074675"/>
            </a:xfrm>
          </p:grpSpPr>
          <p:sp>
            <p:nvSpPr>
              <p:cNvPr id="1086" name="Google Shape;1086;p27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7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7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7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7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7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7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3" name="Google Shape;1093;p27"/>
          <p:cNvGrpSpPr/>
          <p:nvPr/>
        </p:nvGrpSpPr>
        <p:grpSpPr>
          <a:xfrm>
            <a:off x="8613205" y="653824"/>
            <a:ext cx="353771" cy="1836060"/>
            <a:chOff x="218333" y="583360"/>
            <a:chExt cx="353771" cy="1836060"/>
          </a:xfrm>
        </p:grpSpPr>
        <p:grpSp>
          <p:nvGrpSpPr>
            <p:cNvPr id="1094" name="Google Shape;1094;p27"/>
            <p:cNvGrpSpPr/>
            <p:nvPr/>
          </p:nvGrpSpPr>
          <p:grpSpPr>
            <a:xfrm>
              <a:off x="218333" y="583360"/>
              <a:ext cx="353771" cy="540660"/>
              <a:chOff x="1527675" y="238125"/>
              <a:chExt cx="1357525" cy="2074675"/>
            </a:xfrm>
          </p:grpSpPr>
          <p:sp>
            <p:nvSpPr>
              <p:cNvPr id="1095" name="Google Shape;1095;p27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7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7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7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7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7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7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2" name="Google Shape;1102;p27"/>
            <p:cNvGrpSpPr/>
            <p:nvPr/>
          </p:nvGrpSpPr>
          <p:grpSpPr>
            <a:xfrm>
              <a:off x="218333" y="1231060"/>
              <a:ext cx="353771" cy="540660"/>
              <a:chOff x="1527675" y="238125"/>
              <a:chExt cx="1357525" cy="2074675"/>
            </a:xfrm>
          </p:grpSpPr>
          <p:sp>
            <p:nvSpPr>
              <p:cNvPr id="1103" name="Google Shape;1103;p27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7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7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7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7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7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7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0" name="Google Shape;1110;p27"/>
            <p:cNvGrpSpPr/>
            <p:nvPr/>
          </p:nvGrpSpPr>
          <p:grpSpPr>
            <a:xfrm>
              <a:off x="218333" y="1878760"/>
              <a:ext cx="353771" cy="540660"/>
              <a:chOff x="1527675" y="238125"/>
              <a:chExt cx="1357525" cy="2074675"/>
            </a:xfrm>
          </p:grpSpPr>
          <p:sp>
            <p:nvSpPr>
              <p:cNvPr id="1111" name="Google Shape;1111;p27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7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7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7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7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7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7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27"/>
          <p:cNvGrpSpPr/>
          <p:nvPr/>
        </p:nvGrpSpPr>
        <p:grpSpPr>
          <a:xfrm>
            <a:off x="7945800" y="539485"/>
            <a:ext cx="494100" cy="4063863"/>
            <a:chOff x="7945800" y="539500"/>
            <a:chExt cx="494100" cy="4050900"/>
          </a:xfrm>
        </p:grpSpPr>
        <p:sp>
          <p:nvSpPr>
            <p:cNvPr id="1119" name="Google Shape;1119;p27"/>
            <p:cNvSpPr/>
            <p:nvPr/>
          </p:nvSpPr>
          <p:spPr>
            <a:xfrm rot="5400000">
              <a:off x="6424685" y="2468200"/>
              <a:ext cx="3536331" cy="20249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2"/>
                  </a:solidFill>
                  <a:latin typeface="Philosopher"/>
                </a:rPr>
                <a:t>Korean Wood Style Company Profile</a:t>
              </a:r>
            </a:p>
          </p:txBody>
        </p:sp>
        <p:sp>
          <p:nvSpPr>
            <p:cNvPr id="1120" name="Google Shape;1120;p27"/>
            <p:cNvSpPr/>
            <p:nvPr/>
          </p:nvSpPr>
          <p:spPr>
            <a:xfrm>
              <a:off x="7945800" y="539500"/>
              <a:ext cx="494100" cy="4050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1" name="Google Shape;1121;p27"/>
          <p:cNvSpPr/>
          <p:nvPr/>
        </p:nvSpPr>
        <p:spPr>
          <a:xfrm>
            <a:off x="716075" y="539523"/>
            <a:ext cx="504000" cy="4063863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" name="Google Shape;1122;p27"/>
          <p:cNvGrpSpPr/>
          <p:nvPr/>
        </p:nvGrpSpPr>
        <p:grpSpPr>
          <a:xfrm>
            <a:off x="107307" y="145235"/>
            <a:ext cx="503980" cy="252442"/>
            <a:chOff x="4202825" y="740925"/>
            <a:chExt cx="1546425" cy="774600"/>
          </a:xfrm>
        </p:grpSpPr>
        <p:sp>
          <p:nvSpPr>
            <p:cNvPr id="1123" name="Google Shape;1123;p27"/>
            <p:cNvSpPr/>
            <p:nvPr/>
          </p:nvSpPr>
          <p:spPr>
            <a:xfrm>
              <a:off x="4205625" y="740925"/>
              <a:ext cx="1543150" cy="167150"/>
            </a:xfrm>
            <a:custGeom>
              <a:avLst/>
              <a:gdLst/>
              <a:ahLst/>
              <a:cxnLst/>
              <a:rect l="l" t="t" r="r" b="b"/>
              <a:pathLst>
                <a:path w="61726" h="6686" extrusionOk="0">
                  <a:moveTo>
                    <a:pt x="49521" y="0"/>
                  </a:moveTo>
                  <a:lnTo>
                    <a:pt x="49077" y="19"/>
                  </a:lnTo>
                  <a:lnTo>
                    <a:pt x="48651" y="74"/>
                  </a:lnTo>
                  <a:lnTo>
                    <a:pt x="48207" y="149"/>
                  </a:lnTo>
                  <a:lnTo>
                    <a:pt x="47781" y="260"/>
                  </a:lnTo>
                  <a:lnTo>
                    <a:pt x="47373" y="371"/>
                  </a:lnTo>
                  <a:lnTo>
                    <a:pt x="46966" y="519"/>
                  </a:lnTo>
                  <a:lnTo>
                    <a:pt x="46558" y="686"/>
                  </a:lnTo>
                  <a:lnTo>
                    <a:pt x="46151" y="852"/>
                  </a:lnTo>
                  <a:lnTo>
                    <a:pt x="45762" y="1037"/>
                  </a:lnTo>
                  <a:lnTo>
                    <a:pt x="45355" y="1241"/>
                  </a:lnTo>
                  <a:lnTo>
                    <a:pt x="44595" y="1686"/>
                  </a:lnTo>
                  <a:lnTo>
                    <a:pt x="43817" y="2130"/>
                  </a:lnTo>
                  <a:lnTo>
                    <a:pt x="43058" y="2612"/>
                  </a:lnTo>
                  <a:lnTo>
                    <a:pt x="42299" y="3075"/>
                  </a:lnTo>
                  <a:lnTo>
                    <a:pt x="41521" y="3519"/>
                  </a:lnTo>
                  <a:lnTo>
                    <a:pt x="41132" y="3723"/>
                  </a:lnTo>
                  <a:lnTo>
                    <a:pt x="40743" y="3927"/>
                  </a:lnTo>
                  <a:lnTo>
                    <a:pt x="40354" y="4112"/>
                  </a:lnTo>
                  <a:lnTo>
                    <a:pt x="39947" y="4278"/>
                  </a:lnTo>
                  <a:lnTo>
                    <a:pt x="39539" y="4427"/>
                  </a:lnTo>
                  <a:lnTo>
                    <a:pt x="39132" y="4556"/>
                  </a:lnTo>
                  <a:lnTo>
                    <a:pt x="38725" y="4667"/>
                  </a:lnTo>
                  <a:lnTo>
                    <a:pt x="38299" y="4760"/>
                  </a:lnTo>
                  <a:lnTo>
                    <a:pt x="37873" y="4834"/>
                  </a:lnTo>
                  <a:lnTo>
                    <a:pt x="37447" y="4871"/>
                  </a:lnTo>
                  <a:lnTo>
                    <a:pt x="37002" y="4890"/>
                  </a:lnTo>
                  <a:lnTo>
                    <a:pt x="36539" y="4871"/>
                  </a:lnTo>
                  <a:lnTo>
                    <a:pt x="36317" y="4834"/>
                  </a:lnTo>
                  <a:lnTo>
                    <a:pt x="36076" y="4797"/>
                  </a:lnTo>
                  <a:lnTo>
                    <a:pt x="35873" y="4760"/>
                  </a:lnTo>
                  <a:lnTo>
                    <a:pt x="35669" y="4686"/>
                  </a:lnTo>
                  <a:lnTo>
                    <a:pt x="35465" y="4612"/>
                  </a:lnTo>
                  <a:lnTo>
                    <a:pt x="35261" y="4538"/>
                  </a:lnTo>
                  <a:lnTo>
                    <a:pt x="35095" y="4445"/>
                  </a:lnTo>
                  <a:lnTo>
                    <a:pt x="34909" y="4334"/>
                  </a:lnTo>
                  <a:lnTo>
                    <a:pt x="34576" y="4112"/>
                  </a:lnTo>
                  <a:lnTo>
                    <a:pt x="34261" y="3852"/>
                  </a:lnTo>
                  <a:lnTo>
                    <a:pt x="33965" y="3556"/>
                  </a:lnTo>
                  <a:lnTo>
                    <a:pt x="33669" y="3260"/>
                  </a:lnTo>
                  <a:lnTo>
                    <a:pt x="33113" y="2630"/>
                  </a:lnTo>
                  <a:lnTo>
                    <a:pt x="32539" y="2000"/>
                  </a:lnTo>
                  <a:lnTo>
                    <a:pt x="32243" y="1704"/>
                  </a:lnTo>
                  <a:lnTo>
                    <a:pt x="31928" y="1408"/>
                  </a:lnTo>
                  <a:lnTo>
                    <a:pt x="31594" y="1149"/>
                  </a:lnTo>
                  <a:lnTo>
                    <a:pt x="31243" y="908"/>
                  </a:lnTo>
                  <a:lnTo>
                    <a:pt x="30946" y="741"/>
                  </a:lnTo>
                  <a:lnTo>
                    <a:pt x="30631" y="612"/>
                  </a:lnTo>
                  <a:lnTo>
                    <a:pt x="30317" y="482"/>
                  </a:lnTo>
                  <a:lnTo>
                    <a:pt x="30002" y="371"/>
                  </a:lnTo>
                  <a:lnTo>
                    <a:pt x="29668" y="297"/>
                  </a:lnTo>
                  <a:lnTo>
                    <a:pt x="29354" y="223"/>
                  </a:lnTo>
                  <a:lnTo>
                    <a:pt x="29020" y="167"/>
                  </a:lnTo>
                  <a:lnTo>
                    <a:pt x="28687" y="130"/>
                  </a:lnTo>
                  <a:lnTo>
                    <a:pt x="28335" y="111"/>
                  </a:lnTo>
                  <a:lnTo>
                    <a:pt x="27668" y="111"/>
                  </a:lnTo>
                  <a:lnTo>
                    <a:pt x="27335" y="149"/>
                  </a:lnTo>
                  <a:lnTo>
                    <a:pt x="26983" y="167"/>
                  </a:lnTo>
                  <a:lnTo>
                    <a:pt x="26650" y="223"/>
                  </a:lnTo>
                  <a:lnTo>
                    <a:pt x="26002" y="334"/>
                  </a:lnTo>
                  <a:lnTo>
                    <a:pt x="25557" y="445"/>
                  </a:lnTo>
                  <a:lnTo>
                    <a:pt x="25113" y="556"/>
                  </a:lnTo>
                  <a:lnTo>
                    <a:pt x="24687" y="686"/>
                  </a:lnTo>
                  <a:lnTo>
                    <a:pt x="24261" y="834"/>
                  </a:lnTo>
                  <a:lnTo>
                    <a:pt x="23409" y="1149"/>
                  </a:lnTo>
                  <a:lnTo>
                    <a:pt x="22575" y="1482"/>
                  </a:lnTo>
                  <a:lnTo>
                    <a:pt x="20909" y="2186"/>
                  </a:lnTo>
                  <a:lnTo>
                    <a:pt x="20075" y="2501"/>
                  </a:lnTo>
                  <a:lnTo>
                    <a:pt x="19649" y="2649"/>
                  </a:lnTo>
                  <a:lnTo>
                    <a:pt x="19223" y="2797"/>
                  </a:lnTo>
                  <a:lnTo>
                    <a:pt x="18723" y="2945"/>
                  </a:lnTo>
                  <a:lnTo>
                    <a:pt x="18223" y="3056"/>
                  </a:lnTo>
                  <a:lnTo>
                    <a:pt x="17705" y="3167"/>
                  </a:lnTo>
                  <a:lnTo>
                    <a:pt x="17186" y="3223"/>
                  </a:lnTo>
                  <a:lnTo>
                    <a:pt x="16668" y="3260"/>
                  </a:lnTo>
                  <a:lnTo>
                    <a:pt x="16168" y="3241"/>
                  </a:lnTo>
                  <a:lnTo>
                    <a:pt x="15908" y="3223"/>
                  </a:lnTo>
                  <a:lnTo>
                    <a:pt x="15649" y="3186"/>
                  </a:lnTo>
                  <a:lnTo>
                    <a:pt x="15390" y="3149"/>
                  </a:lnTo>
                  <a:lnTo>
                    <a:pt x="15131" y="3075"/>
                  </a:lnTo>
                  <a:lnTo>
                    <a:pt x="14705" y="2964"/>
                  </a:lnTo>
                  <a:lnTo>
                    <a:pt x="14279" y="2797"/>
                  </a:lnTo>
                  <a:lnTo>
                    <a:pt x="13871" y="2630"/>
                  </a:lnTo>
                  <a:lnTo>
                    <a:pt x="13464" y="2426"/>
                  </a:lnTo>
                  <a:lnTo>
                    <a:pt x="12686" y="2000"/>
                  </a:lnTo>
                  <a:lnTo>
                    <a:pt x="11908" y="1556"/>
                  </a:lnTo>
                  <a:lnTo>
                    <a:pt x="11260" y="1204"/>
                  </a:lnTo>
                  <a:lnTo>
                    <a:pt x="10593" y="871"/>
                  </a:lnTo>
                  <a:lnTo>
                    <a:pt x="10241" y="723"/>
                  </a:lnTo>
                  <a:lnTo>
                    <a:pt x="9908" y="574"/>
                  </a:lnTo>
                  <a:lnTo>
                    <a:pt x="9556" y="445"/>
                  </a:lnTo>
                  <a:lnTo>
                    <a:pt x="9204" y="352"/>
                  </a:lnTo>
                  <a:lnTo>
                    <a:pt x="8852" y="260"/>
                  </a:lnTo>
                  <a:lnTo>
                    <a:pt x="8501" y="186"/>
                  </a:lnTo>
                  <a:lnTo>
                    <a:pt x="8149" y="149"/>
                  </a:lnTo>
                  <a:lnTo>
                    <a:pt x="7778" y="130"/>
                  </a:lnTo>
                  <a:lnTo>
                    <a:pt x="7426" y="149"/>
                  </a:lnTo>
                  <a:lnTo>
                    <a:pt x="7056" y="186"/>
                  </a:lnTo>
                  <a:lnTo>
                    <a:pt x="6686" y="278"/>
                  </a:lnTo>
                  <a:lnTo>
                    <a:pt x="6334" y="389"/>
                  </a:lnTo>
                  <a:lnTo>
                    <a:pt x="6019" y="537"/>
                  </a:lnTo>
                  <a:lnTo>
                    <a:pt x="5686" y="723"/>
                  </a:lnTo>
                  <a:lnTo>
                    <a:pt x="5352" y="945"/>
                  </a:lnTo>
                  <a:lnTo>
                    <a:pt x="5019" y="1204"/>
                  </a:lnTo>
                  <a:lnTo>
                    <a:pt x="4315" y="1741"/>
                  </a:lnTo>
                  <a:lnTo>
                    <a:pt x="3945" y="2019"/>
                  </a:lnTo>
                  <a:lnTo>
                    <a:pt x="3593" y="2297"/>
                  </a:lnTo>
                  <a:lnTo>
                    <a:pt x="3222" y="2538"/>
                  </a:lnTo>
                  <a:lnTo>
                    <a:pt x="2852" y="2760"/>
                  </a:lnTo>
                  <a:lnTo>
                    <a:pt x="2482" y="2945"/>
                  </a:lnTo>
                  <a:lnTo>
                    <a:pt x="2296" y="3019"/>
                  </a:lnTo>
                  <a:lnTo>
                    <a:pt x="2111" y="3075"/>
                  </a:lnTo>
                  <a:lnTo>
                    <a:pt x="1926" y="3130"/>
                  </a:lnTo>
                  <a:lnTo>
                    <a:pt x="1759" y="3167"/>
                  </a:lnTo>
                  <a:lnTo>
                    <a:pt x="1574" y="3186"/>
                  </a:lnTo>
                  <a:lnTo>
                    <a:pt x="1389" y="3186"/>
                  </a:lnTo>
                  <a:lnTo>
                    <a:pt x="1222" y="3167"/>
                  </a:lnTo>
                  <a:lnTo>
                    <a:pt x="1037" y="3130"/>
                  </a:lnTo>
                  <a:lnTo>
                    <a:pt x="870" y="3075"/>
                  </a:lnTo>
                  <a:lnTo>
                    <a:pt x="704" y="2982"/>
                  </a:lnTo>
                  <a:lnTo>
                    <a:pt x="574" y="2926"/>
                  </a:lnTo>
                  <a:lnTo>
                    <a:pt x="444" y="2908"/>
                  </a:lnTo>
                  <a:lnTo>
                    <a:pt x="333" y="2908"/>
                  </a:lnTo>
                  <a:lnTo>
                    <a:pt x="241" y="2945"/>
                  </a:lnTo>
                  <a:lnTo>
                    <a:pt x="167" y="2982"/>
                  </a:lnTo>
                  <a:lnTo>
                    <a:pt x="93" y="3056"/>
                  </a:lnTo>
                  <a:lnTo>
                    <a:pt x="56" y="3130"/>
                  </a:lnTo>
                  <a:lnTo>
                    <a:pt x="19" y="3223"/>
                  </a:lnTo>
                  <a:lnTo>
                    <a:pt x="0" y="3334"/>
                  </a:lnTo>
                  <a:lnTo>
                    <a:pt x="0" y="3445"/>
                  </a:lnTo>
                  <a:lnTo>
                    <a:pt x="0" y="3556"/>
                  </a:lnTo>
                  <a:lnTo>
                    <a:pt x="37" y="3649"/>
                  </a:lnTo>
                  <a:lnTo>
                    <a:pt x="93" y="3760"/>
                  </a:lnTo>
                  <a:lnTo>
                    <a:pt x="167" y="3852"/>
                  </a:lnTo>
                  <a:lnTo>
                    <a:pt x="259" y="3945"/>
                  </a:lnTo>
                  <a:lnTo>
                    <a:pt x="370" y="4019"/>
                  </a:lnTo>
                  <a:lnTo>
                    <a:pt x="667" y="4167"/>
                  </a:lnTo>
                  <a:lnTo>
                    <a:pt x="963" y="4260"/>
                  </a:lnTo>
                  <a:lnTo>
                    <a:pt x="1241" y="4315"/>
                  </a:lnTo>
                  <a:lnTo>
                    <a:pt x="1519" y="4334"/>
                  </a:lnTo>
                  <a:lnTo>
                    <a:pt x="1796" y="4334"/>
                  </a:lnTo>
                  <a:lnTo>
                    <a:pt x="2074" y="4297"/>
                  </a:lnTo>
                  <a:lnTo>
                    <a:pt x="2352" y="4241"/>
                  </a:lnTo>
                  <a:lnTo>
                    <a:pt x="2630" y="4149"/>
                  </a:lnTo>
                  <a:lnTo>
                    <a:pt x="2889" y="4038"/>
                  </a:lnTo>
                  <a:lnTo>
                    <a:pt x="3148" y="3908"/>
                  </a:lnTo>
                  <a:lnTo>
                    <a:pt x="3408" y="3778"/>
                  </a:lnTo>
                  <a:lnTo>
                    <a:pt x="3667" y="3612"/>
                  </a:lnTo>
                  <a:lnTo>
                    <a:pt x="4167" y="3278"/>
                  </a:lnTo>
                  <a:lnTo>
                    <a:pt x="4648" y="2926"/>
                  </a:lnTo>
                  <a:lnTo>
                    <a:pt x="5204" y="2501"/>
                  </a:lnTo>
                  <a:lnTo>
                    <a:pt x="5778" y="2075"/>
                  </a:lnTo>
                  <a:lnTo>
                    <a:pt x="6093" y="1871"/>
                  </a:lnTo>
                  <a:lnTo>
                    <a:pt x="6389" y="1704"/>
                  </a:lnTo>
                  <a:lnTo>
                    <a:pt x="6723" y="1537"/>
                  </a:lnTo>
                  <a:lnTo>
                    <a:pt x="7037" y="1408"/>
                  </a:lnTo>
                  <a:lnTo>
                    <a:pt x="7297" y="1352"/>
                  </a:lnTo>
                  <a:lnTo>
                    <a:pt x="7537" y="1297"/>
                  </a:lnTo>
                  <a:lnTo>
                    <a:pt x="7778" y="1278"/>
                  </a:lnTo>
                  <a:lnTo>
                    <a:pt x="8019" y="1260"/>
                  </a:lnTo>
                  <a:lnTo>
                    <a:pt x="8241" y="1278"/>
                  </a:lnTo>
                  <a:lnTo>
                    <a:pt x="8482" y="1297"/>
                  </a:lnTo>
                  <a:lnTo>
                    <a:pt x="8723" y="1334"/>
                  </a:lnTo>
                  <a:lnTo>
                    <a:pt x="8964" y="1389"/>
                  </a:lnTo>
                  <a:lnTo>
                    <a:pt x="9186" y="1463"/>
                  </a:lnTo>
                  <a:lnTo>
                    <a:pt x="9426" y="1537"/>
                  </a:lnTo>
                  <a:lnTo>
                    <a:pt x="9871" y="1723"/>
                  </a:lnTo>
                  <a:lnTo>
                    <a:pt x="10315" y="1926"/>
                  </a:lnTo>
                  <a:lnTo>
                    <a:pt x="10760" y="2149"/>
                  </a:lnTo>
                  <a:lnTo>
                    <a:pt x="11445" y="2519"/>
                  </a:lnTo>
                  <a:lnTo>
                    <a:pt x="12149" y="2908"/>
                  </a:lnTo>
                  <a:lnTo>
                    <a:pt x="12834" y="3278"/>
                  </a:lnTo>
                  <a:lnTo>
                    <a:pt x="13556" y="3612"/>
                  </a:lnTo>
                  <a:lnTo>
                    <a:pt x="13908" y="3778"/>
                  </a:lnTo>
                  <a:lnTo>
                    <a:pt x="14260" y="3927"/>
                  </a:lnTo>
                  <a:lnTo>
                    <a:pt x="14631" y="4038"/>
                  </a:lnTo>
                  <a:lnTo>
                    <a:pt x="15001" y="4167"/>
                  </a:lnTo>
                  <a:lnTo>
                    <a:pt x="15390" y="4241"/>
                  </a:lnTo>
                  <a:lnTo>
                    <a:pt x="15779" y="4315"/>
                  </a:lnTo>
                  <a:lnTo>
                    <a:pt x="16186" y="4371"/>
                  </a:lnTo>
                  <a:lnTo>
                    <a:pt x="16594" y="4390"/>
                  </a:lnTo>
                  <a:lnTo>
                    <a:pt x="17057" y="4390"/>
                  </a:lnTo>
                  <a:lnTo>
                    <a:pt x="17538" y="4352"/>
                  </a:lnTo>
                  <a:lnTo>
                    <a:pt x="18001" y="4297"/>
                  </a:lnTo>
                  <a:lnTo>
                    <a:pt x="18483" y="4223"/>
                  </a:lnTo>
                  <a:lnTo>
                    <a:pt x="18927" y="4112"/>
                  </a:lnTo>
                  <a:lnTo>
                    <a:pt x="19390" y="3982"/>
                  </a:lnTo>
                  <a:lnTo>
                    <a:pt x="19853" y="3852"/>
                  </a:lnTo>
                  <a:lnTo>
                    <a:pt x="20298" y="3704"/>
                  </a:lnTo>
                  <a:lnTo>
                    <a:pt x="21186" y="3371"/>
                  </a:lnTo>
                  <a:lnTo>
                    <a:pt x="22075" y="3001"/>
                  </a:lnTo>
                  <a:lnTo>
                    <a:pt x="22946" y="2630"/>
                  </a:lnTo>
                  <a:lnTo>
                    <a:pt x="23816" y="2278"/>
                  </a:lnTo>
                  <a:lnTo>
                    <a:pt x="24650" y="1945"/>
                  </a:lnTo>
                  <a:lnTo>
                    <a:pt x="25094" y="1797"/>
                  </a:lnTo>
                  <a:lnTo>
                    <a:pt x="25539" y="1667"/>
                  </a:lnTo>
                  <a:lnTo>
                    <a:pt x="25983" y="1537"/>
                  </a:lnTo>
                  <a:lnTo>
                    <a:pt x="26446" y="1426"/>
                  </a:lnTo>
                  <a:lnTo>
                    <a:pt x="26909" y="1334"/>
                  </a:lnTo>
                  <a:lnTo>
                    <a:pt x="27391" y="1260"/>
                  </a:lnTo>
                  <a:lnTo>
                    <a:pt x="27854" y="1223"/>
                  </a:lnTo>
                  <a:lnTo>
                    <a:pt x="28316" y="1223"/>
                  </a:lnTo>
                  <a:lnTo>
                    <a:pt x="28779" y="1241"/>
                  </a:lnTo>
                  <a:lnTo>
                    <a:pt x="29224" y="1297"/>
                  </a:lnTo>
                  <a:lnTo>
                    <a:pt x="29668" y="1408"/>
                  </a:lnTo>
                  <a:lnTo>
                    <a:pt x="29891" y="1463"/>
                  </a:lnTo>
                  <a:lnTo>
                    <a:pt x="30113" y="1537"/>
                  </a:lnTo>
                  <a:lnTo>
                    <a:pt x="30317" y="1630"/>
                  </a:lnTo>
                  <a:lnTo>
                    <a:pt x="30520" y="1741"/>
                  </a:lnTo>
                  <a:lnTo>
                    <a:pt x="30724" y="1852"/>
                  </a:lnTo>
                  <a:lnTo>
                    <a:pt x="30928" y="1982"/>
                  </a:lnTo>
                  <a:lnTo>
                    <a:pt x="31113" y="2112"/>
                  </a:lnTo>
                  <a:lnTo>
                    <a:pt x="31298" y="2260"/>
                  </a:lnTo>
                  <a:lnTo>
                    <a:pt x="31632" y="2556"/>
                  </a:lnTo>
                  <a:lnTo>
                    <a:pt x="31946" y="2908"/>
                  </a:lnTo>
                  <a:lnTo>
                    <a:pt x="32243" y="3260"/>
                  </a:lnTo>
                  <a:lnTo>
                    <a:pt x="32817" y="3964"/>
                  </a:lnTo>
                  <a:lnTo>
                    <a:pt x="33132" y="4315"/>
                  </a:lnTo>
                  <a:lnTo>
                    <a:pt x="33446" y="4630"/>
                  </a:lnTo>
                  <a:lnTo>
                    <a:pt x="33724" y="4871"/>
                  </a:lnTo>
                  <a:lnTo>
                    <a:pt x="34002" y="5075"/>
                  </a:lnTo>
                  <a:lnTo>
                    <a:pt x="34280" y="5260"/>
                  </a:lnTo>
                  <a:lnTo>
                    <a:pt x="34576" y="5427"/>
                  </a:lnTo>
                  <a:lnTo>
                    <a:pt x="34891" y="5575"/>
                  </a:lnTo>
                  <a:lnTo>
                    <a:pt x="35206" y="5704"/>
                  </a:lnTo>
                  <a:lnTo>
                    <a:pt x="35539" y="5816"/>
                  </a:lnTo>
                  <a:lnTo>
                    <a:pt x="35873" y="5908"/>
                  </a:lnTo>
                  <a:lnTo>
                    <a:pt x="36335" y="5982"/>
                  </a:lnTo>
                  <a:lnTo>
                    <a:pt x="36798" y="6038"/>
                  </a:lnTo>
                  <a:lnTo>
                    <a:pt x="37243" y="6056"/>
                  </a:lnTo>
                  <a:lnTo>
                    <a:pt x="37687" y="6038"/>
                  </a:lnTo>
                  <a:lnTo>
                    <a:pt x="38132" y="6001"/>
                  </a:lnTo>
                  <a:lnTo>
                    <a:pt x="38558" y="5927"/>
                  </a:lnTo>
                  <a:lnTo>
                    <a:pt x="38984" y="5834"/>
                  </a:lnTo>
                  <a:lnTo>
                    <a:pt x="39391" y="5723"/>
                  </a:lnTo>
                  <a:lnTo>
                    <a:pt x="39799" y="5575"/>
                  </a:lnTo>
                  <a:lnTo>
                    <a:pt x="40206" y="5427"/>
                  </a:lnTo>
                  <a:lnTo>
                    <a:pt x="40614" y="5260"/>
                  </a:lnTo>
                  <a:lnTo>
                    <a:pt x="41021" y="5075"/>
                  </a:lnTo>
                  <a:lnTo>
                    <a:pt x="41410" y="4871"/>
                  </a:lnTo>
                  <a:lnTo>
                    <a:pt x="41799" y="4667"/>
                  </a:lnTo>
                  <a:lnTo>
                    <a:pt x="42595" y="4223"/>
                  </a:lnTo>
                  <a:lnTo>
                    <a:pt x="44151" y="3278"/>
                  </a:lnTo>
                  <a:lnTo>
                    <a:pt x="44929" y="2815"/>
                  </a:lnTo>
                  <a:lnTo>
                    <a:pt x="45706" y="2389"/>
                  </a:lnTo>
                  <a:lnTo>
                    <a:pt x="46114" y="2186"/>
                  </a:lnTo>
                  <a:lnTo>
                    <a:pt x="46503" y="1982"/>
                  </a:lnTo>
                  <a:lnTo>
                    <a:pt x="46910" y="1815"/>
                  </a:lnTo>
                  <a:lnTo>
                    <a:pt x="47318" y="1649"/>
                  </a:lnTo>
                  <a:lnTo>
                    <a:pt x="47725" y="1500"/>
                  </a:lnTo>
                  <a:lnTo>
                    <a:pt x="48151" y="1389"/>
                  </a:lnTo>
                  <a:lnTo>
                    <a:pt x="48577" y="1278"/>
                  </a:lnTo>
                  <a:lnTo>
                    <a:pt x="49003" y="1204"/>
                  </a:lnTo>
                  <a:lnTo>
                    <a:pt x="49299" y="1167"/>
                  </a:lnTo>
                  <a:lnTo>
                    <a:pt x="49596" y="1149"/>
                  </a:lnTo>
                  <a:lnTo>
                    <a:pt x="49873" y="1149"/>
                  </a:lnTo>
                  <a:lnTo>
                    <a:pt x="50151" y="1167"/>
                  </a:lnTo>
                  <a:lnTo>
                    <a:pt x="50410" y="1204"/>
                  </a:lnTo>
                  <a:lnTo>
                    <a:pt x="50670" y="1241"/>
                  </a:lnTo>
                  <a:lnTo>
                    <a:pt x="50929" y="1315"/>
                  </a:lnTo>
                  <a:lnTo>
                    <a:pt x="51170" y="1389"/>
                  </a:lnTo>
                  <a:lnTo>
                    <a:pt x="51392" y="1463"/>
                  </a:lnTo>
                  <a:lnTo>
                    <a:pt x="51633" y="1575"/>
                  </a:lnTo>
                  <a:lnTo>
                    <a:pt x="51836" y="1686"/>
                  </a:lnTo>
                  <a:lnTo>
                    <a:pt x="52059" y="1797"/>
                  </a:lnTo>
                  <a:lnTo>
                    <a:pt x="52485" y="2075"/>
                  </a:lnTo>
                  <a:lnTo>
                    <a:pt x="52874" y="2389"/>
                  </a:lnTo>
                  <a:lnTo>
                    <a:pt x="53262" y="2723"/>
                  </a:lnTo>
                  <a:lnTo>
                    <a:pt x="53633" y="3075"/>
                  </a:lnTo>
                  <a:lnTo>
                    <a:pt x="54374" y="3815"/>
                  </a:lnTo>
                  <a:lnTo>
                    <a:pt x="55133" y="4556"/>
                  </a:lnTo>
                  <a:lnTo>
                    <a:pt x="55522" y="4927"/>
                  </a:lnTo>
                  <a:lnTo>
                    <a:pt x="55929" y="5260"/>
                  </a:lnTo>
                  <a:lnTo>
                    <a:pt x="56226" y="5501"/>
                  </a:lnTo>
                  <a:lnTo>
                    <a:pt x="56540" y="5723"/>
                  </a:lnTo>
                  <a:lnTo>
                    <a:pt x="56874" y="5927"/>
                  </a:lnTo>
                  <a:lnTo>
                    <a:pt x="57207" y="6093"/>
                  </a:lnTo>
                  <a:lnTo>
                    <a:pt x="57559" y="6260"/>
                  </a:lnTo>
                  <a:lnTo>
                    <a:pt x="57911" y="6408"/>
                  </a:lnTo>
                  <a:lnTo>
                    <a:pt x="58263" y="6519"/>
                  </a:lnTo>
                  <a:lnTo>
                    <a:pt x="58633" y="6593"/>
                  </a:lnTo>
                  <a:lnTo>
                    <a:pt x="58985" y="6667"/>
                  </a:lnTo>
                  <a:lnTo>
                    <a:pt x="59355" y="6686"/>
                  </a:lnTo>
                  <a:lnTo>
                    <a:pt x="59726" y="6686"/>
                  </a:lnTo>
                  <a:lnTo>
                    <a:pt x="60096" y="6649"/>
                  </a:lnTo>
                  <a:lnTo>
                    <a:pt x="60448" y="6575"/>
                  </a:lnTo>
                  <a:lnTo>
                    <a:pt x="60818" y="6464"/>
                  </a:lnTo>
                  <a:lnTo>
                    <a:pt x="61170" y="6297"/>
                  </a:lnTo>
                  <a:lnTo>
                    <a:pt x="61504" y="6093"/>
                  </a:lnTo>
                  <a:lnTo>
                    <a:pt x="61615" y="6019"/>
                  </a:lnTo>
                  <a:lnTo>
                    <a:pt x="61670" y="5927"/>
                  </a:lnTo>
                  <a:lnTo>
                    <a:pt x="61707" y="5834"/>
                  </a:lnTo>
                  <a:lnTo>
                    <a:pt x="61726" y="5741"/>
                  </a:lnTo>
                  <a:lnTo>
                    <a:pt x="61707" y="5630"/>
                  </a:lnTo>
                  <a:lnTo>
                    <a:pt x="61670" y="5538"/>
                  </a:lnTo>
                  <a:lnTo>
                    <a:pt x="61615" y="5427"/>
                  </a:lnTo>
                  <a:lnTo>
                    <a:pt x="61541" y="5353"/>
                  </a:lnTo>
                  <a:lnTo>
                    <a:pt x="61448" y="5260"/>
                  </a:lnTo>
                  <a:lnTo>
                    <a:pt x="61355" y="5186"/>
                  </a:lnTo>
                  <a:lnTo>
                    <a:pt x="61244" y="5130"/>
                  </a:lnTo>
                  <a:lnTo>
                    <a:pt x="61133" y="5093"/>
                  </a:lnTo>
                  <a:lnTo>
                    <a:pt x="61022" y="5075"/>
                  </a:lnTo>
                  <a:lnTo>
                    <a:pt x="60911" y="5075"/>
                  </a:lnTo>
                  <a:lnTo>
                    <a:pt x="60800" y="5112"/>
                  </a:lnTo>
                  <a:lnTo>
                    <a:pt x="60689" y="5167"/>
                  </a:lnTo>
                  <a:lnTo>
                    <a:pt x="60467" y="5297"/>
                  </a:lnTo>
                  <a:lnTo>
                    <a:pt x="60244" y="5390"/>
                  </a:lnTo>
                  <a:lnTo>
                    <a:pt x="60022" y="5482"/>
                  </a:lnTo>
                  <a:lnTo>
                    <a:pt x="59800" y="5538"/>
                  </a:lnTo>
                  <a:lnTo>
                    <a:pt x="59578" y="5575"/>
                  </a:lnTo>
                  <a:lnTo>
                    <a:pt x="59355" y="5612"/>
                  </a:lnTo>
                  <a:lnTo>
                    <a:pt x="59133" y="5612"/>
                  </a:lnTo>
                  <a:lnTo>
                    <a:pt x="58929" y="5593"/>
                  </a:lnTo>
                  <a:lnTo>
                    <a:pt x="58707" y="5556"/>
                  </a:lnTo>
                  <a:lnTo>
                    <a:pt x="58503" y="5501"/>
                  </a:lnTo>
                  <a:lnTo>
                    <a:pt x="58300" y="5427"/>
                  </a:lnTo>
                  <a:lnTo>
                    <a:pt x="58078" y="5353"/>
                  </a:lnTo>
                  <a:lnTo>
                    <a:pt x="57874" y="5260"/>
                  </a:lnTo>
                  <a:lnTo>
                    <a:pt x="57670" y="5149"/>
                  </a:lnTo>
                  <a:lnTo>
                    <a:pt x="57281" y="4908"/>
                  </a:lnTo>
                  <a:lnTo>
                    <a:pt x="56892" y="4630"/>
                  </a:lnTo>
                  <a:lnTo>
                    <a:pt x="56503" y="4315"/>
                  </a:lnTo>
                  <a:lnTo>
                    <a:pt x="56151" y="4001"/>
                  </a:lnTo>
                  <a:lnTo>
                    <a:pt x="55800" y="3667"/>
                  </a:lnTo>
                  <a:lnTo>
                    <a:pt x="55133" y="2982"/>
                  </a:lnTo>
                  <a:lnTo>
                    <a:pt x="54540" y="2371"/>
                  </a:lnTo>
                  <a:lnTo>
                    <a:pt x="54003" y="1871"/>
                  </a:lnTo>
                  <a:lnTo>
                    <a:pt x="53725" y="1649"/>
                  </a:lnTo>
                  <a:lnTo>
                    <a:pt x="53448" y="1408"/>
                  </a:lnTo>
                  <a:lnTo>
                    <a:pt x="53170" y="1204"/>
                  </a:lnTo>
                  <a:lnTo>
                    <a:pt x="52874" y="1000"/>
                  </a:lnTo>
                  <a:lnTo>
                    <a:pt x="52577" y="815"/>
                  </a:lnTo>
                  <a:lnTo>
                    <a:pt x="52262" y="649"/>
                  </a:lnTo>
                  <a:lnTo>
                    <a:pt x="51966" y="500"/>
                  </a:lnTo>
                  <a:lnTo>
                    <a:pt x="51633" y="371"/>
                  </a:lnTo>
                  <a:lnTo>
                    <a:pt x="51299" y="260"/>
                  </a:lnTo>
                  <a:lnTo>
                    <a:pt x="50966" y="167"/>
                  </a:lnTo>
                  <a:lnTo>
                    <a:pt x="50633" y="93"/>
                  </a:lnTo>
                  <a:lnTo>
                    <a:pt x="50262" y="37"/>
                  </a:lnTo>
                  <a:lnTo>
                    <a:pt x="49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4202825" y="1359475"/>
              <a:ext cx="1546425" cy="156050"/>
            </a:xfrm>
            <a:custGeom>
              <a:avLst/>
              <a:gdLst/>
              <a:ahLst/>
              <a:cxnLst/>
              <a:rect l="l" t="t" r="r" b="b"/>
              <a:pathLst>
                <a:path w="61857" h="6242" extrusionOk="0">
                  <a:moveTo>
                    <a:pt x="49856" y="1"/>
                  </a:moveTo>
                  <a:lnTo>
                    <a:pt x="49504" y="19"/>
                  </a:lnTo>
                  <a:lnTo>
                    <a:pt x="49115" y="56"/>
                  </a:lnTo>
                  <a:lnTo>
                    <a:pt x="48726" y="112"/>
                  </a:lnTo>
                  <a:lnTo>
                    <a:pt x="48337" y="186"/>
                  </a:lnTo>
                  <a:lnTo>
                    <a:pt x="47948" y="278"/>
                  </a:lnTo>
                  <a:lnTo>
                    <a:pt x="47578" y="371"/>
                  </a:lnTo>
                  <a:lnTo>
                    <a:pt x="47207" y="501"/>
                  </a:lnTo>
                  <a:lnTo>
                    <a:pt x="46837" y="630"/>
                  </a:lnTo>
                  <a:lnTo>
                    <a:pt x="46485" y="778"/>
                  </a:lnTo>
                  <a:lnTo>
                    <a:pt x="45763" y="1112"/>
                  </a:lnTo>
                  <a:lnTo>
                    <a:pt x="45059" y="1464"/>
                  </a:lnTo>
                  <a:lnTo>
                    <a:pt x="44374" y="1853"/>
                  </a:lnTo>
                  <a:lnTo>
                    <a:pt x="43707" y="2242"/>
                  </a:lnTo>
                  <a:lnTo>
                    <a:pt x="42911" y="2723"/>
                  </a:lnTo>
                  <a:lnTo>
                    <a:pt x="42077" y="3223"/>
                  </a:lnTo>
                  <a:lnTo>
                    <a:pt x="41226" y="3705"/>
                  </a:lnTo>
                  <a:lnTo>
                    <a:pt x="40800" y="3927"/>
                  </a:lnTo>
                  <a:lnTo>
                    <a:pt x="40355" y="4149"/>
                  </a:lnTo>
                  <a:lnTo>
                    <a:pt x="39911" y="4334"/>
                  </a:lnTo>
                  <a:lnTo>
                    <a:pt x="39448" y="4501"/>
                  </a:lnTo>
                  <a:lnTo>
                    <a:pt x="38985" y="4649"/>
                  </a:lnTo>
                  <a:lnTo>
                    <a:pt x="38522" y="4760"/>
                  </a:lnTo>
                  <a:lnTo>
                    <a:pt x="38059" y="4853"/>
                  </a:lnTo>
                  <a:lnTo>
                    <a:pt x="37577" y="4890"/>
                  </a:lnTo>
                  <a:lnTo>
                    <a:pt x="37114" y="4890"/>
                  </a:lnTo>
                  <a:lnTo>
                    <a:pt x="36873" y="4871"/>
                  </a:lnTo>
                  <a:lnTo>
                    <a:pt x="36633" y="4834"/>
                  </a:lnTo>
                  <a:lnTo>
                    <a:pt x="36392" y="4797"/>
                  </a:lnTo>
                  <a:lnTo>
                    <a:pt x="36188" y="4742"/>
                  </a:lnTo>
                  <a:lnTo>
                    <a:pt x="35966" y="4686"/>
                  </a:lnTo>
                  <a:lnTo>
                    <a:pt x="35762" y="4612"/>
                  </a:lnTo>
                  <a:lnTo>
                    <a:pt x="35577" y="4519"/>
                  </a:lnTo>
                  <a:lnTo>
                    <a:pt x="35373" y="4408"/>
                  </a:lnTo>
                  <a:lnTo>
                    <a:pt x="35021" y="4186"/>
                  </a:lnTo>
                  <a:lnTo>
                    <a:pt x="34688" y="3927"/>
                  </a:lnTo>
                  <a:lnTo>
                    <a:pt x="34373" y="3649"/>
                  </a:lnTo>
                  <a:lnTo>
                    <a:pt x="34077" y="3353"/>
                  </a:lnTo>
                  <a:lnTo>
                    <a:pt x="33781" y="3038"/>
                  </a:lnTo>
                  <a:lnTo>
                    <a:pt x="33207" y="2390"/>
                  </a:lnTo>
                  <a:lnTo>
                    <a:pt x="32929" y="2056"/>
                  </a:lnTo>
                  <a:lnTo>
                    <a:pt x="32614" y="1741"/>
                  </a:lnTo>
                  <a:lnTo>
                    <a:pt x="32299" y="1445"/>
                  </a:lnTo>
                  <a:lnTo>
                    <a:pt x="31984" y="1167"/>
                  </a:lnTo>
                  <a:lnTo>
                    <a:pt x="31614" y="927"/>
                  </a:lnTo>
                  <a:lnTo>
                    <a:pt x="31429" y="815"/>
                  </a:lnTo>
                  <a:lnTo>
                    <a:pt x="31243" y="704"/>
                  </a:lnTo>
                  <a:lnTo>
                    <a:pt x="30947" y="575"/>
                  </a:lnTo>
                  <a:lnTo>
                    <a:pt x="30651" y="464"/>
                  </a:lnTo>
                  <a:lnTo>
                    <a:pt x="30355" y="371"/>
                  </a:lnTo>
                  <a:lnTo>
                    <a:pt x="30040" y="278"/>
                  </a:lnTo>
                  <a:lnTo>
                    <a:pt x="29743" y="223"/>
                  </a:lnTo>
                  <a:lnTo>
                    <a:pt x="29429" y="167"/>
                  </a:lnTo>
                  <a:lnTo>
                    <a:pt x="29114" y="130"/>
                  </a:lnTo>
                  <a:lnTo>
                    <a:pt x="28799" y="112"/>
                  </a:lnTo>
                  <a:lnTo>
                    <a:pt x="28466" y="93"/>
                  </a:lnTo>
                  <a:lnTo>
                    <a:pt x="28151" y="93"/>
                  </a:lnTo>
                  <a:lnTo>
                    <a:pt x="27521" y="130"/>
                  </a:lnTo>
                  <a:lnTo>
                    <a:pt x="26891" y="223"/>
                  </a:lnTo>
                  <a:lnTo>
                    <a:pt x="26262" y="334"/>
                  </a:lnTo>
                  <a:lnTo>
                    <a:pt x="25836" y="427"/>
                  </a:lnTo>
                  <a:lnTo>
                    <a:pt x="25428" y="519"/>
                  </a:lnTo>
                  <a:lnTo>
                    <a:pt x="25021" y="649"/>
                  </a:lnTo>
                  <a:lnTo>
                    <a:pt x="24613" y="778"/>
                  </a:lnTo>
                  <a:lnTo>
                    <a:pt x="23817" y="1075"/>
                  </a:lnTo>
                  <a:lnTo>
                    <a:pt x="23021" y="1390"/>
                  </a:lnTo>
                  <a:lnTo>
                    <a:pt x="21447" y="2056"/>
                  </a:lnTo>
                  <a:lnTo>
                    <a:pt x="20650" y="2371"/>
                  </a:lnTo>
                  <a:lnTo>
                    <a:pt x="19835" y="2667"/>
                  </a:lnTo>
                  <a:lnTo>
                    <a:pt x="19298" y="2834"/>
                  </a:lnTo>
                  <a:lnTo>
                    <a:pt x="18724" y="2982"/>
                  </a:lnTo>
                  <a:lnTo>
                    <a:pt x="18169" y="3112"/>
                  </a:lnTo>
                  <a:lnTo>
                    <a:pt x="17595" y="3205"/>
                  </a:lnTo>
                  <a:lnTo>
                    <a:pt x="17298" y="3223"/>
                  </a:lnTo>
                  <a:lnTo>
                    <a:pt x="17020" y="3242"/>
                  </a:lnTo>
                  <a:lnTo>
                    <a:pt x="16724" y="3242"/>
                  </a:lnTo>
                  <a:lnTo>
                    <a:pt x="16446" y="3223"/>
                  </a:lnTo>
                  <a:lnTo>
                    <a:pt x="16150" y="3205"/>
                  </a:lnTo>
                  <a:lnTo>
                    <a:pt x="15872" y="3149"/>
                  </a:lnTo>
                  <a:lnTo>
                    <a:pt x="15576" y="3093"/>
                  </a:lnTo>
                  <a:lnTo>
                    <a:pt x="15298" y="3019"/>
                  </a:lnTo>
                  <a:lnTo>
                    <a:pt x="14891" y="2890"/>
                  </a:lnTo>
                  <a:lnTo>
                    <a:pt x="14483" y="2723"/>
                  </a:lnTo>
                  <a:lnTo>
                    <a:pt x="14094" y="2538"/>
                  </a:lnTo>
                  <a:lnTo>
                    <a:pt x="13705" y="2353"/>
                  </a:lnTo>
                  <a:lnTo>
                    <a:pt x="12946" y="1945"/>
                  </a:lnTo>
                  <a:lnTo>
                    <a:pt x="12205" y="1519"/>
                  </a:lnTo>
                  <a:lnTo>
                    <a:pt x="11594" y="1186"/>
                  </a:lnTo>
                  <a:lnTo>
                    <a:pt x="10983" y="871"/>
                  </a:lnTo>
                  <a:lnTo>
                    <a:pt x="10668" y="741"/>
                  </a:lnTo>
                  <a:lnTo>
                    <a:pt x="10353" y="593"/>
                  </a:lnTo>
                  <a:lnTo>
                    <a:pt x="10020" y="482"/>
                  </a:lnTo>
                  <a:lnTo>
                    <a:pt x="9705" y="371"/>
                  </a:lnTo>
                  <a:lnTo>
                    <a:pt x="9372" y="278"/>
                  </a:lnTo>
                  <a:lnTo>
                    <a:pt x="9038" y="204"/>
                  </a:lnTo>
                  <a:lnTo>
                    <a:pt x="8705" y="149"/>
                  </a:lnTo>
                  <a:lnTo>
                    <a:pt x="8372" y="130"/>
                  </a:lnTo>
                  <a:lnTo>
                    <a:pt x="8038" y="112"/>
                  </a:lnTo>
                  <a:lnTo>
                    <a:pt x="7687" y="130"/>
                  </a:lnTo>
                  <a:lnTo>
                    <a:pt x="7353" y="186"/>
                  </a:lnTo>
                  <a:lnTo>
                    <a:pt x="7001" y="241"/>
                  </a:lnTo>
                  <a:lnTo>
                    <a:pt x="6686" y="334"/>
                  </a:lnTo>
                  <a:lnTo>
                    <a:pt x="6372" y="464"/>
                  </a:lnTo>
                  <a:lnTo>
                    <a:pt x="6075" y="593"/>
                  </a:lnTo>
                  <a:lnTo>
                    <a:pt x="5779" y="741"/>
                  </a:lnTo>
                  <a:lnTo>
                    <a:pt x="5501" y="890"/>
                  </a:lnTo>
                  <a:lnTo>
                    <a:pt x="5223" y="1075"/>
                  </a:lnTo>
                  <a:lnTo>
                    <a:pt x="4686" y="1427"/>
                  </a:lnTo>
                  <a:lnTo>
                    <a:pt x="4334" y="1704"/>
                  </a:lnTo>
                  <a:lnTo>
                    <a:pt x="3927" y="2038"/>
                  </a:lnTo>
                  <a:lnTo>
                    <a:pt x="3501" y="2390"/>
                  </a:lnTo>
                  <a:lnTo>
                    <a:pt x="3260" y="2556"/>
                  </a:lnTo>
                  <a:lnTo>
                    <a:pt x="3038" y="2704"/>
                  </a:lnTo>
                  <a:lnTo>
                    <a:pt x="2797" y="2853"/>
                  </a:lnTo>
                  <a:lnTo>
                    <a:pt x="2557" y="2982"/>
                  </a:lnTo>
                  <a:lnTo>
                    <a:pt x="2334" y="3075"/>
                  </a:lnTo>
                  <a:lnTo>
                    <a:pt x="2094" y="3149"/>
                  </a:lnTo>
                  <a:lnTo>
                    <a:pt x="1853" y="3167"/>
                  </a:lnTo>
                  <a:lnTo>
                    <a:pt x="1612" y="3167"/>
                  </a:lnTo>
                  <a:lnTo>
                    <a:pt x="1501" y="3149"/>
                  </a:lnTo>
                  <a:lnTo>
                    <a:pt x="1390" y="3130"/>
                  </a:lnTo>
                  <a:lnTo>
                    <a:pt x="1279" y="3093"/>
                  </a:lnTo>
                  <a:lnTo>
                    <a:pt x="1168" y="3038"/>
                  </a:lnTo>
                  <a:lnTo>
                    <a:pt x="1094" y="3001"/>
                  </a:lnTo>
                  <a:lnTo>
                    <a:pt x="982" y="2982"/>
                  </a:lnTo>
                  <a:lnTo>
                    <a:pt x="779" y="2982"/>
                  </a:lnTo>
                  <a:lnTo>
                    <a:pt x="538" y="3038"/>
                  </a:lnTo>
                  <a:lnTo>
                    <a:pt x="316" y="3112"/>
                  </a:lnTo>
                  <a:lnTo>
                    <a:pt x="131" y="3205"/>
                  </a:lnTo>
                  <a:lnTo>
                    <a:pt x="75" y="3260"/>
                  </a:lnTo>
                  <a:lnTo>
                    <a:pt x="19" y="3316"/>
                  </a:lnTo>
                  <a:lnTo>
                    <a:pt x="1" y="3371"/>
                  </a:lnTo>
                  <a:lnTo>
                    <a:pt x="19" y="3427"/>
                  </a:lnTo>
                  <a:lnTo>
                    <a:pt x="56" y="3482"/>
                  </a:lnTo>
                  <a:lnTo>
                    <a:pt x="131" y="3519"/>
                  </a:lnTo>
                  <a:lnTo>
                    <a:pt x="371" y="3649"/>
                  </a:lnTo>
                  <a:lnTo>
                    <a:pt x="631" y="3742"/>
                  </a:lnTo>
                  <a:lnTo>
                    <a:pt x="890" y="3816"/>
                  </a:lnTo>
                  <a:lnTo>
                    <a:pt x="1131" y="3871"/>
                  </a:lnTo>
                  <a:lnTo>
                    <a:pt x="1390" y="3890"/>
                  </a:lnTo>
                  <a:lnTo>
                    <a:pt x="1631" y="3890"/>
                  </a:lnTo>
                  <a:lnTo>
                    <a:pt x="1871" y="3871"/>
                  </a:lnTo>
                  <a:lnTo>
                    <a:pt x="2131" y="3834"/>
                  </a:lnTo>
                  <a:lnTo>
                    <a:pt x="2371" y="3779"/>
                  </a:lnTo>
                  <a:lnTo>
                    <a:pt x="2612" y="3723"/>
                  </a:lnTo>
                  <a:lnTo>
                    <a:pt x="2853" y="3630"/>
                  </a:lnTo>
                  <a:lnTo>
                    <a:pt x="3075" y="3538"/>
                  </a:lnTo>
                  <a:lnTo>
                    <a:pt x="3316" y="3408"/>
                  </a:lnTo>
                  <a:lnTo>
                    <a:pt x="3557" y="3279"/>
                  </a:lnTo>
                  <a:lnTo>
                    <a:pt x="4020" y="3001"/>
                  </a:lnTo>
                  <a:lnTo>
                    <a:pt x="4334" y="2779"/>
                  </a:lnTo>
                  <a:lnTo>
                    <a:pt x="4668" y="2519"/>
                  </a:lnTo>
                  <a:lnTo>
                    <a:pt x="5298" y="2038"/>
                  </a:lnTo>
                  <a:lnTo>
                    <a:pt x="5631" y="1797"/>
                  </a:lnTo>
                  <a:lnTo>
                    <a:pt x="5946" y="1556"/>
                  </a:lnTo>
                  <a:lnTo>
                    <a:pt x="6298" y="1353"/>
                  </a:lnTo>
                  <a:lnTo>
                    <a:pt x="6649" y="1149"/>
                  </a:lnTo>
                  <a:lnTo>
                    <a:pt x="6909" y="1038"/>
                  </a:lnTo>
                  <a:lnTo>
                    <a:pt x="7168" y="945"/>
                  </a:lnTo>
                  <a:lnTo>
                    <a:pt x="7427" y="890"/>
                  </a:lnTo>
                  <a:lnTo>
                    <a:pt x="7687" y="853"/>
                  </a:lnTo>
                  <a:lnTo>
                    <a:pt x="8205" y="853"/>
                  </a:lnTo>
                  <a:lnTo>
                    <a:pt x="8446" y="890"/>
                  </a:lnTo>
                  <a:lnTo>
                    <a:pt x="8705" y="927"/>
                  </a:lnTo>
                  <a:lnTo>
                    <a:pt x="8964" y="1001"/>
                  </a:lnTo>
                  <a:lnTo>
                    <a:pt x="9205" y="1075"/>
                  </a:lnTo>
                  <a:lnTo>
                    <a:pt x="9464" y="1167"/>
                  </a:lnTo>
                  <a:lnTo>
                    <a:pt x="9705" y="1260"/>
                  </a:lnTo>
                  <a:lnTo>
                    <a:pt x="10187" y="1482"/>
                  </a:lnTo>
                  <a:lnTo>
                    <a:pt x="10668" y="1723"/>
                  </a:lnTo>
                  <a:lnTo>
                    <a:pt x="12057" y="2482"/>
                  </a:lnTo>
                  <a:lnTo>
                    <a:pt x="12742" y="2853"/>
                  </a:lnTo>
                  <a:lnTo>
                    <a:pt x="13428" y="3186"/>
                  </a:lnTo>
                  <a:lnTo>
                    <a:pt x="13779" y="3334"/>
                  </a:lnTo>
                  <a:lnTo>
                    <a:pt x="14150" y="3482"/>
                  </a:lnTo>
                  <a:lnTo>
                    <a:pt x="14502" y="3612"/>
                  </a:lnTo>
                  <a:lnTo>
                    <a:pt x="14872" y="3705"/>
                  </a:lnTo>
                  <a:lnTo>
                    <a:pt x="15261" y="3797"/>
                  </a:lnTo>
                  <a:lnTo>
                    <a:pt x="15631" y="3871"/>
                  </a:lnTo>
                  <a:lnTo>
                    <a:pt x="16039" y="3927"/>
                  </a:lnTo>
                  <a:lnTo>
                    <a:pt x="16428" y="3945"/>
                  </a:lnTo>
                  <a:lnTo>
                    <a:pt x="16891" y="3945"/>
                  </a:lnTo>
                  <a:lnTo>
                    <a:pt x="17354" y="3927"/>
                  </a:lnTo>
                  <a:lnTo>
                    <a:pt x="17798" y="3871"/>
                  </a:lnTo>
                  <a:lnTo>
                    <a:pt x="18243" y="3816"/>
                  </a:lnTo>
                  <a:lnTo>
                    <a:pt x="18687" y="3723"/>
                  </a:lnTo>
                  <a:lnTo>
                    <a:pt x="19132" y="3612"/>
                  </a:lnTo>
                  <a:lnTo>
                    <a:pt x="19576" y="3482"/>
                  </a:lnTo>
                  <a:lnTo>
                    <a:pt x="20021" y="3353"/>
                  </a:lnTo>
                  <a:lnTo>
                    <a:pt x="20872" y="3056"/>
                  </a:lnTo>
                  <a:lnTo>
                    <a:pt x="21724" y="2704"/>
                  </a:lnTo>
                  <a:lnTo>
                    <a:pt x="23410" y="2001"/>
                  </a:lnTo>
                  <a:lnTo>
                    <a:pt x="24317" y="1630"/>
                  </a:lnTo>
                  <a:lnTo>
                    <a:pt x="24799" y="1464"/>
                  </a:lnTo>
                  <a:lnTo>
                    <a:pt x="25299" y="1297"/>
                  </a:lnTo>
                  <a:lnTo>
                    <a:pt x="25780" y="1149"/>
                  </a:lnTo>
                  <a:lnTo>
                    <a:pt x="26299" y="1019"/>
                  </a:lnTo>
                  <a:lnTo>
                    <a:pt x="26799" y="927"/>
                  </a:lnTo>
                  <a:lnTo>
                    <a:pt x="27299" y="834"/>
                  </a:lnTo>
                  <a:lnTo>
                    <a:pt x="27817" y="797"/>
                  </a:lnTo>
                  <a:lnTo>
                    <a:pt x="28317" y="797"/>
                  </a:lnTo>
                  <a:lnTo>
                    <a:pt x="28577" y="815"/>
                  </a:lnTo>
                  <a:lnTo>
                    <a:pt x="28817" y="834"/>
                  </a:lnTo>
                  <a:lnTo>
                    <a:pt x="29058" y="871"/>
                  </a:lnTo>
                  <a:lnTo>
                    <a:pt x="29299" y="908"/>
                  </a:lnTo>
                  <a:lnTo>
                    <a:pt x="29540" y="982"/>
                  </a:lnTo>
                  <a:lnTo>
                    <a:pt x="29780" y="1038"/>
                  </a:lnTo>
                  <a:lnTo>
                    <a:pt x="30021" y="1130"/>
                  </a:lnTo>
                  <a:lnTo>
                    <a:pt x="30243" y="1223"/>
                  </a:lnTo>
                  <a:lnTo>
                    <a:pt x="30466" y="1353"/>
                  </a:lnTo>
                  <a:lnTo>
                    <a:pt x="30688" y="1482"/>
                  </a:lnTo>
                  <a:lnTo>
                    <a:pt x="30910" y="1612"/>
                  </a:lnTo>
                  <a:lnTo>
                    <a:pt x="31132" y="1779"/>
                  </a:lnTo>
                  <a:lnTo>
                    <a:pt x="31429" y="2038"/>
                  </a:lnTo>
                  <a:lnTo>
                    <a:pt x="31725" y="2316"/>
                  </a:lnTo>
                  <a:lnTo>
                    <a:pt x="32003" y="2593"/>
                  </a:lnTo>
                  <a:lnTo>
                    <a:pt x="32262" y="2871"/>
                  </a:lnTo>
                  <a:lnTo>
                    <a:pt x="32762" y="3445"/>
                  </a:lnTo>
                  <a:lnTo>
                    <a:pt x="33262" y="3982"/>
                  </a:lnTo>
                  <a:lnTo>
                    <a:pt x="33521" y="4242"/>
                  </a:lnTo>
                  <a:lnTo>
                    <a:pt x="33799" y="4482"/>
                  </a:lnTo>
                  <a:lnTo>
                    <a:pt x="34096" y="4705"/>
                  </a:lnTo>
                  <a:lnTo>
                    <a:pt x="34392" y="4908"/>
                  </a:lnTo>
                  <a:lnTo>
                    <a:pt x="34725" y="5094"/>
                  </a:lnTo>
                  <a:lnTo>
                    <a:pt x="35096" y="5260"/>
                  </a:lnTo>
                  <a:lnTo>
                    <a:pt x="35484" y="5390"/>
                  </a:lnTo>
                  <a:lnTo>
                    <a:pt x="35892" y="5482"/>
                  </a:lnTo>
                  <a:lnTo>
                    <a:pt x="36281" y="5538"/>
                  </a:lnTo>
                  <a:lnTo>
                    <a:pt x="36670" y="5575"/>
                  </a:lnTo>
                  <a:lnTo>
                    <a:pt x="37429" y="5575"/>
                  </a:lnTo>
                  <a:lnTo>
                    <a:pt x="37818" y="5538"/>
                  </a:lnTo>
                  <a:lnTo>
                    <a:pt x="38188" y="5501"/>
                  </a:lnTo>
                  <a:lnTo>
                    <a:pt x="38577" y="5427"/>
                  </a:lnTo>
                  <a:lnTo>
                    <a:pt x="38948" y="5334"/>
                  </a:lnTo>
                  <a:lnTo>
                    <a:pt x="39337" y="5242"/>
                  </a:lnTo>
                  <a:lnTo>
                    <a:pt x="39707" y="5131"/>
                  </a:lnTo>
                  <a:lnTo>
                    <a:pt x="40077" y="5001"/>
                  </a:lnTo>
                  <a:lnTo>
                    <a:pt x="40429" y="4871"/>
                  </a:lnTo>
                  <a:lnTo>
                    <a:pt x="41151" y="4575"/>
                  </a:lnTo>
                  <a:lnTo>
                    <a:pt x="41837" y="4242"/>
                  </a:lnTo>
                  <a:lnTo>
                    <a:pt x="42281" y="4019"/>
                  </a:lnTo>
                  <a:lnTo>
                    <a:pt x="42744" y="3760"/>
                  </a:lnTo>
                  <a:lnTo>
                    <a:pt x="43633" y="3223"/>
                  </a:lnTo>
                  <a:lnTo>
                    <a:pt x="44541" y="2667"/>
                  </a:lnTo>
                  <a:lnTo>
                    <a:pt x="45448" y="2112"/>
                  </a:lnTo>
                  <a:lnTo>
                    <a:pt x="45911" y="1853"/>
                  </a:lnTo>
                  <a:lnTo>
                    <a:pt x="46374" y="1612"/>
                  </a:lnTo>
                  <a:lnTo>
                    <a:pt x="46837" y="1390"/>
                  </a:lnTo>
                  <a:lnTo>
                    <a:pt x="47319" y="1204"/>
                  </a:lnTo>
                  <a:lnTo>
                    <a:pt x="47819" y="1038"/>
                  </a:lnTo>
                  <a:lnTo>
                    <a:pt x="48300" y="890"/>
                  </a:lnTo>
                  <a:lnTo>
                    <a:pt x="48819" y="797"/>
                  </a:lnTo>
                  <a:lnTo>
                    <a:pt x="49337" y="723"/>
                  </a:lnTo>
                  <a:lnTo>
                    <a:pt x="49633" y="704"/>
                  </a:lnTo>
                  <a:lnTo>
                    <a:pt x="49930" y="704"/>
                  </a:lnTo>
                  <a:lnTo>
                    <a:pt x="50208" y="741"/>
                  </a:lnTo>
                  <a:lnTo>
                    <a:pt x="50485" y="778"/>
                  </a:lnTo>
                  <a:lnTo>
                    <a:pt x="50745" y="834"/>
                  </a:lnTo>
                  <a:lnTo>
                    <a:pt x="50985" y="908"/>
                  </a:lnTo>
                  <a:lnTo>
                    <a:pt x="51245" y="982"/>
                  </a:lnTo>
                  <a:lnTo>
                    <a:pt x="51467" y="1093"/>
                  </a:lnTo>
                  <a:lnTo>
                    <a:pt x="51708" y="1204"/>
                  </a:lnTo>
                  <a:lnTo>
                    <a:pt x="51930" y="1316"/>
                  </a:lnTo>
                  <a:lnTo>
                    <a:pt x="52134" y="1445"/>
                  </a:lnTo>
                  <a:lnTo>
                    <a:pt x="52356" y="1593"/>
                  </a:lnTo>
                  <a:lnTo>
                    <a:pt x="52763" y="1908"/>
                  </a:lnTo>
                  <a:lnTo>
                    <a:pt x="53152" y="2260"/>
                  </a:lnTo>
                  <a:lnTo>
                    <a:pt x="53541" y="2612"/>
                  </a:lnTo>
                  <a:lnTo>
                    <a:pt x="53911" y="3001"/>
                  </a:lnTo>
                  <a:lnTo>
                    <a:pt x="54671" y="3779"/>
                  </a:lnTo>
                  <a:lnTo>
                    <a:pt x="55060" y="4149"/>
                  </a:lnTo>
                  <a:lnTo>
                    <a:pt x="55449" y="4519"/>
                  </a:lnTo>
                  <a:lnTo>
                    <a:pt x="55856" y="4871"/>
                  </a:lnTo>
                  <a:lnTo>
                    <a:pt x="56282" y="5186"/>
                  </a:lnTo>
                  <a:lnTo>
                    <a:pt x="56578" y="5390"/>
                  </a:lnTo>
                  <a:lnTo>
                    <a:pt x="56912" y="5575"/>
                  </a:lnTo>
                  <a:lnTo>
                    <a:pt x="57226" y="5723"/>
                  </a:lnTo>
                  <a:lnTo>
                    <a:pt x="57560" y="5871"/>
                  </a:lnTo>
                  <a:lnTo>
                    <a:pt x="57912" y="6001"/>
                  </a:lnTo>
                  <a:lnTo>
                    <a:pt x="58245" y="6094"/>
                  </a:lnTo>
                  <a:lnTo>
                    <a:pt x="58597" y="6168"/>
                  </a:lnTo>
                  <a:lnTo>
                    <a:pt x="58949" y="6223"/>
                  </a:lnTo>
                  <a:lnTo>
                    <a:pt x="59301" y="6242"/>
                  </a:lnTo>
                  <a:lnTo>
                    <a:pt x="59653" y="6242"/>
                  </a:lnTo>
                  <a:lnTo>
                    <a:pt x="59986" y="6205"/>
                  </a:lnTo>
                  <a:lnTo>
                    <a:pt x="60338" y="6149"/>
                  </a:lnTo>
                  <a:lnTo>
                    <a:pt x="60690" y="6057"/>
                  </a:lnTo>
                  <a:lnTo>
                    <a:pt x="61023" y="5927"/>
                  </a:lnTo>
                  <a:lnTo>
                    <a:pt x="61356" y="5779"/>
                  </a:lnTo>
                  <a:lnTo>
                    <a:pt x="61690" y="5594"/>
                  </a:lnTo>
                  <a:lnTo>
                    <a:pt x="61782" y="5519"/>
                  </a:lnTo>
                  <a:lnTo>
                    <a:pt x="61838" y="5445"/>
                  </a:lnTo>
                  <a:lnTo>
                    <a:pt x="61856" y="5390"/>
                  </a:lnTo>
                  <a:lnTo>
                    <a:pt x="61838" y="5334"/>
                  </a:lnTo>
                  <a:lnTo>
                    <a:pt x="61801" y="5279"/>
                  </a:lnTo>
                  <a:lnTo>
                    <a:pt x="61745" y="5242"/>
                  </a:lnTo>
                  <a:lnTo>
                    <a:pt x="61671" y="5205"/>
                  </a:lnTo>
                  <a:lnTo>
                    <a:pt x="61560" y="5168"/>
                  </a:lnTo>
                  <a:lnTo>
                    <a:pt x="61356" y="5131"/>
                  </a:lnTo>
                  <a:lnTo>
                    <a:pt x="61116" y="5131"/>
                  </a:lnTo>
                  <a:lnTo>
                    <a:pt x="60893" y="5149"/>
                  </a:lnTo>
                  <a:lnTo>
                    <a:pt x="60801" y="5186"/>
                  </a:lnTo>
                  <a:lnTo>
                    <a:pt x="60727" y="5223"/>
                  </a:lnTo>
                  <a:lnTo>
                    <a:pt x="60504" y="5353"/>
                  </a:lnTo>
                  <a:lnTo>
                    <a:pt x="60282" y="5464"/>
                  </a:lnTo>
                  <a:lnTo>
                    <a:pt x="60060" y="5538"/>
                  </a:lnTo>
                  <a:lnTo>
                    <a:pt x="59838" y="5575"/>
                  </a:lnTo>
                  <a:lnTo>
                    <a:pt x="59616" y="5612"/>
                  </a:lnTo>
                  <a:lnTo>
                    <a:pt x="59393" y="5612"/>
                  </a:lnTo>
                  <a:lnTo>
                    <a:pt x="59171" y="5594"/>
                  </a:lnTo>
                  <a:lnTo>
                    <a:pt x="58967" y="5557"/>
                  </a:lnTo>
                  <a:lnTo>
                    <a:pt x="58745" y="5501"/>
                  </a:lnTo>
                  <a:lnTo>
                    <a:pt x="58523" y="5427"/>
                  </a:lnTo>
                  <a:lnTo>
                    <a:pt x="58301" y="5334"/>
                  </a:lnTo>
                  <a:lnTo>
                    <a:pt x="58097" y="5223"/>
                  </a:lnTo>
                  <a:lnTo>
                    <a:pt x="57875" y="5112"/>
                  </a:lnTo>
                  <a:lnTo>
                    <a:pt x="57671" y="4964"/>
                  </a:lnTo>
                  <a:lnTo>
                    <a:pt x="57245" y="4686"/>
                  </a:lnTo>
                  <a:lnTo>
                    <a:pt x="56856" y="4353"/>
                  </a:lnTo>
                  <a:lnTo>
                    <a:pt x="56449" y="4001"/>
                  </a:lnTo>
                  <a:lnTo>
                    <a:pt x="56078" y="3630"/>
                  </a:lnTo>
                  <a:lnTo>
                    <a:pt x="55708" y="3260"/>
                  </a:lnTo>
                  <a:lnTo>
                    <a:pt x="55041" y="2556"/>
                  </a:lnTo>
                  <a:lnTo>
                    <a:pt x="54745" y="2242"/>
                  </a:lnTo>
                  <a:lnTo>
                    <a:pt x="54449" y="1964"/>
                  </a:lnTo>
                  <a:lnTo>
                    <a:pt x="54189" y="1723"/>
                  </a:lnTo>
                  <a:lnTo>
                    <a:pt x="53930" y="1482"/>
                  </a:lnTo>
                  <a:lnTo>
                    <a:pt x="53652" y="1278"/>
                  </a:lnTo>
                  <a:lnTo>
                    <a:pt x="53374" y="1075"/>
                  </a:lnTo>
                  <a:lnTo>
                    <a:pt x="53078" y="890"/>
                  </a:lnTo>
                  <a:lnTo>
                    <a:pt x="52782" y="723"/>
                  </a:lnTo>
                  <a:lnTo>
                    <a:pt x="52485" y="575"/>
                  </a:lnTo>
                  <a:lnTo>
                    <a:pt x="52189" y="445"/>
                  </a:lnTo>
                  <a:lnTo>
                    <a:pt x="51874" y="334"/>
                  </a:lnTo>
                  <a:lnTo>
                    <a:pt x="51559" y="223"/>
                  </a:lnTo>
                  <a:lnTo>
                    <a:pt x="51226" y="149"/>
                  </a:lnTo>
                  <a:lnTo>
                    <a:pt x="50893" y="75"/>
                  </a:lnTo>
                  <a:lnTo>
                    <a:pt x="50559" y="38"/>
                  </a:lnTo>
                  <a:lnTo>
                    <a:pt x="50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27"/>
          <p:cNvSpPr/>
          <p:nvPr/>
        </p:nvSpPr>
        <p:spPr>
          <a:xfrm>
            <a:off x="8441500" y="3400"/>
            <a:ext cx="697200" cy="536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7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127" name="Google Shape;1127;p27"/>
          <p:cNvGrpSpPr/>
          <p:nvPr/>
        </p:nvGrpSpPr>
        <p:grpSpPr>
          <a:xfrm>
            <a:off x="8535444" y="145235"/>
            <a:ext cx="503980" cy="252442"/>
            <a:chOff x="4202825" y="740925"/>
            <a:chExt cx="1546425" cy="774600"/>
          </a:xfrm>
        </p:grpSpPr>
        <p:sp>
          <p:nvSpPr>
            <p:cNvPr id="1128" name="Google Shape;1128;p27"/>
            <p:cNvSpPr/>
            <p:nvPr/>
          </p:nvSpPr>
          <p:spPr>
            <a:xfrm>
              <a:off x="4205625" y="740925"/>
              <a:ext cx="1543150" cy="167150"/>
            </a:xfrm>
            <a:custGeom>
              <a:avLst/>
              <a:gdLst/>
              <a:ahLst/>
              <a:cxnLst/>
              <a:rect l="l" t="t" r="r" b="b"/>
              <a:pathLst>
                <a:path w="61726" h="6686" extrusionOk="0">
                  <a:moveTo>
                    <a:pt x="49521" y="0"/>
                  </a:moveTo>
                  <a:lnTo>
                    <a:pt x="49077" y="19"/>
                  </a:lnTo>
                  <a:lnTo>
                    <a:pt x="48651" y="74"/>
                  </a:lnTo>
                  <a:lnTo>
                    <a:pt x="48207" y="149"/>
                  </a:lnTo>
                  <a:lnTo>
                    <a:pt x="47781" y="260"/>
                  </a:lnTo>
                  <a:lnTo>
                    <a:pt x="47373" y="371"/>
                  </a:lnTo>
                  <a:lnTo>
                    <a:pt x="46966" y="519"/>
                  </a:lnTo>
                  <a:lnTo>
                    <a:pt x="46558" y="686"/>
                  </a:lnTo>
                  <a:lnTo>
                    <a:pt x="46151" y="852"/>
                  </a:lnTo>
                  <a:lnTo>
                    <a:pt x="45762" y="1037"/>
                  </a:lnTo>
                  <a:lnTo>
                    <a:pt x="45355" y="1241"/>
                  </a:lnTo>
                  <a:lnTo>
                    <a:pt x="44595" y="1686"/>
                  </a:lnTo>
                  <a:lnTo>
                    <a:pt x="43817" y="2130"/>
                  </a:lnTo>
                  <a:lnTo>
                    <a:pt x="43058" y="2612"/>
                  </a:lnTo>
                  <a:lnTo>
                    <a:pt x="42299" y="3075"/>
                  </a:lnTo>
                  <a:lnTo>
                    <a:pt x="41521" y="3519"/>
                  </a:lnTo>
                  <a:lnTo>
                    <a:pt x="41132" y="3723"/>
                  </a:lnTo>
                  <a:lnTo>
                    <a:pt x="40743" y="3927"/>
                  </a:lnTo>
                  <a:lnTo>
                    <a:pt x="40354" y="4112"/>
                  </a:lnTo>
                  <a:lnTo>
                    <a:pt x="39947" y="4278"/>
                  </a:lnTo>
                  <a:lnTo>
                    <a:pt x="39539" y="4427"/>
                  </a:lnTo>
                  <a:lnTo>
                    <a:pt x="39132" y="4556"/>
                  </a:lnTo>
                  <a:lnTo>
                    <a:pt x="38725" y="4667"/>
                  </a:lnTo>
                  <a:lnTo>
                    <a:pt x="38299" y="4760"/>
                  </a:lnTo>
                  <a:lnTo>
                    <a:pt x="37873" y="4834"/>
                  </a:lnTo>
                  <a:lnTo>
                    <a:pt x="37447" y="4871"/>
                  </a:lnTo>
                  <a:lnTo>
                    <a:pt x="37002" y="4890"/>
                  </a:lnTo>
                  <a:lnTo>
                    <a:pt x="36539" y="4871"/>
                  </a:lnTo>
                  <a:lnTo>
                    <a:pt x="36317" y="4834"/>
                  </a:lnTo>
                  <a:lnTo>
                    <a:pt x="36076" y="4797"/>
                  </a:lnTo>
                  <a:lnTo>
                    <a:pt x="35873" y="4760"/>
                  </a:lnTo>
                  <a:lnTo>
                    <a:pt x="35669" y="4686"/>
                  </a:lnTo>
                  <a:lnTo>
                    <a:pt x="35465" y="4612"/>
                  </a:lnTo>
                  <a:lnTo>
                    <a:pt x="35261" y="4538"/>
                  </a:lnTo>
                  <a:lnTo>
                    <a:pt x="35095" y="4445"/>
                  </a:lnTo>
                  <a:lnTo>
                    <a:pt x="34909" y="4334"/>
                  </a:lnTo>
                  <a:lnTo>
                    <a:pt x="34576" y="4112"/>
                  </a:lnTo>
                  <a:lnTo>
                    <a:pt x="34261" y="3852"/>
                  </a:lnTo>
                  <a:lnTo>
                    <a:pt x="33965" y="3556"/>
                  </a:lnTo>
                  <a:lnTo>
                    <a:pt x="33669" y="3260"/>
                  </a:lnTo>
                  <a:lnTo>
                    <a:pt x="33113" y="2630"/>
                  </a:lnTo>
                  <a:lnTo>
                    <a:pt x="32539" y="2000"/>
                  </a:lnTo>
                  <a:lnTo>
                    <a:pt x="32243" y="1704"/>
                  </a:lnTo>
                  <a:lnTo>
                    <a:pt x="31928" y="1408"/>
                  </a:lnTo>
                  <a:lnTo>
                    <a:pt x="31594" y="1149"/>
                  </a:lnTo>
                  <a:lnTo>
                    <a:pt x="31243" y="908"/>
                  </a:lnTo>
                  <a:lnTo>
                    <a:pt x="30946" y="741"/>
                  </a:lnTo>
                  <a:lnTo>
                    <a:pt x="30631" y="612"/>
                  </a:lnTo>
                  <a:lnTo>
                    <a:pt x="30317" y="482"/>
                  </a:lnTo>
                  <a:lnTo>
                    <a:pt x="30002" y="371"/>
                  </a:lnTo>
                  <a:lnTo>
                    <a:pt x="29668" y="297"/>
                  </a:lnTo>
                  <a:lnTo>
                    <a:pt x="29354" y="223"/>
                  </a:lnTo>
                  <a:lnTo>
                    <a:pt x="29020" y="167"/>
                  </a:lnTo>
                  <a:lnTo>
                    <a:pt x="28687" y="130"/>
                  </a:lnTo>
                  <a:lnTo>
                    <a:pt x="28335" y="111"/>
                  </a:lnTo>
                  <a:lnTo>
                    <a:pt x="27668" y="111"/>
                  </a:lnTo>
                  <a:lnTo>
                    <a:pt x="27335" y="149"/>
                  </a:lnTo>
                  <a:lnTo>
                    <a:pt x="26983" y="167"/>
                  </a:lnTo>
                  <a:lnTo>
                    <a:pt x="26650" y="223"/>
                  </a:lnTo>
                  <a:lnTo>
                    <a:pt x="26002" y="334"/>
                  </a:lnTo>
                  <a:lnTo>
                    <a:pt x="25557" y="445"/>
                  </a:lnTo>
                  <a:lnTo>
                    <a:pt x="25113" y="556"/>
                  </a:lnTo>
                  <a:lnTo>
                    <a:pt x="24687" y="686"/>
                  </a:lnTo>
                  <a:lnTo>
                    <a:pt x="24261" y="834"/>
                  </a:lnTo>
                  <a:lnTo>
                    <a:pt x="23409" y="1149"/>
                  </a:lnTo>
                  <a:lnTo>
                    <a:pt x="22575" y="1482"/>
                  </a:lnTo>
                  <a:lnTo>
                    <a:pt x="20909" y="2186"/>
                  </a:lnTo>
                  <a:lnTo>
                    <a:pt x="20075" y="2501"/>
                  </a:lnTo>
                  <a:lnTo>
                    <a:pt x="19649" y="2649"/>
                  </a:lnTo>
                  <a:lnTo>
                    <a:pt x="19223" y="2797"/>
                  </a:lnTo>
                  <a:lnTo>
                    <a:pt x="18723" y="2945"/>
                  </a:lnTo>
                  <a:lnTo>
                    <a:pt x="18223" y="3056"/>
                  </a:lnTo>
                  <a:lnTo>
                    <a:pt x="17705" y="3167"/>
                  </a:lnTo>
                  <a:lnTo>
                    <a:pt x="17186" y="3223"/>
                  </a:lnTo>
                  <a:lnTo>
                    <a:pt x="16668" y="3260"/>
                  </a:lnTo>
                  <a:lnTo>
                    <a:pt x="16168" y="3241"/>
                  </a:lnTo>
                  <a:lnTo>
                    <a:pt x="15908" y="3223"/>
                  </a:lnTo>
                  <a:lnTo>
                    <a:pt x="15649" y="3186"/>
                  </a:lnTo>
                  <a:lnTo>
                    <a:pt x="15390" y="3149"/>
                  </a:lnTo>
                  <a:lnTo>
                    <a:pt x="15131" y="3075"/>
                  </a:lnTo>
                  <a:lnTo>
                    <a:pt x="14705" y="2964"/>
                  </a:lnTo>
                  <a:lnTo>
                    <a:pt x="14279" y="2797"/>
                  </a:lnTo>
                  <a:lnTo>
                    <a:pt x="13871" y="2630"/>
                  </a:lnTo>
                  <a:lnTo>
                    <a:pt x="13464" y="2426"/>
                  </a:lnTo>
                  <a:lnTo>
                    <a:pt x="12686" y="2000"/>
                  </a:lnTo>
                  <a:lnTo>
                    <a:pt x="11908" y="1556"/>
                  </a:lnTo>
                  <a:lnTo>
                    <a:pt x="11260" y="1204"/>
                  </a:lnTo>
                  <a:lnTo>
                    <a:pt x="10593" y="871"/>
                  </a:lnTo>
                  <a:lnTo>
                    <a:pt x="10241" y="723"/>
                  </a:lnTo>
                  <a:lnTo>
                    <a:pt x="9908" y="574"/>
                  </a:lnTo>
                  <a:lnTo>
                    <a:pt x="9556" y="445"/>
                  </a:lnTo>
                  <a:lnTo>
                    <a:pt x="9204" y="352"/>
                  </a:lnTo>
                  <a:lnTo>
                    <a:pt x="8852" y="260"/>
                  </a:lnTo>
                  <a:lnTo>
                    <a:pt x="8501" y="186"/>
                  </a:lnTo>
                  <a:lnTo>
                    <a:pt x="8149" y="149"/>
                  </a:lnTo>
                  <a:lnTo>
                    <a:pt x="7778" y="130"/>
                  </a:lnTo>
                  <a:lnTo>
                    <a:pt x="7426" y="149"/>
                  </a:lnTo>
                  <a:lnTo>
                    <a:pt x="7056" y="186"/>
                  </a:lnTo>
                  <a:lnTo>
                    <a:pt x="6686" y="278"/>
                  </a:lnTo>
                  <a:lnTo>
                    <a:pt x="6334" y="389"/>
                  </a:lnTo>
                  <a:lnTo>
                    <a:pt x="6019" y="537"/>
                  </a:lnTo>
                  <a:lnTo>
                    <a:pt x="5686" y="723"/>
                  </a:lnTo>
                  <a:lnTo>
                    <a:pt x="5352" y="945"/>
                  </a:lnTo>
                  <a:lnTo>
                    <a:pt x="5019" y="1204"/>
                  </a:lnTo>
                  <a:lnTo>
                    <a:pt x="4315" y="1741"/>
                  </a:lnTo>
                  <a:lnTo>
                    <a:pt x="3945" y="2019"/>
                  </a:lnTo>
                  <a:lnTo>
                    <a:pt x="3593" y="2297"/>
                  </a:lnTo>
                  <a:lnTo>
                    <a:pt x="3222" y="2538"/>
                  </a:lnTo>
                  <a:lnTo>
                    <a:pt x="2852" y="2760"/>
                  </a:lnTo>
                  <a:lnTo>
                    <a:pt x="2482" y="2945"/>
                  </a:lnTo>
                  <a:lnTo>
                    <a:pt x="2296" y="3019"/>
                  </a:lnTo>
                  <a:lnTo>
                    <a:pt x="2111" y="3075"/>
                  </a:lnTo>
                  <a:lnTo>
                    <a:pt x="1926" y="3130"/>
                  </a:lnTo>
                  <a:lnTo>
                    <a:pt x="1759" y="3167"/>
                  </a:lnTo>
                  <a:lnTo>
                    <a:pt x="1574" y="3186"/>
                  </a:lnTo>
                  <a:lnTo>
                    <a:pt x="1389" y="3186"/>
                  </a:lnTo>
                  <a:lnTo>
                    <a:pt x="1222" y="3167"/>
                  </a:lnTo>
                  <a:lnTo>
                    <a:pt x="1037" y="3130"/>
                  </a:lnTo>
                  <a:lnTo>
                    <a:pt x="870" y="3075"/>
                  </a:lnTo>
                  <a:lnTo>
                    <a:pt x="704" y="2982"/>
                  </a:lnTo>
                  <a:lnTo>
                    <a:pt x="574" y="2926"/>
                  </a:lnTo>
                  <a:lnTo>
                    <a:pt x="444" y="2908"/>
                  </a:lnTo>
                  <a:lnTo>
                    <a:pt x="333" y="2908"/>
                  </a:lnTo>
                  <a:lnTo>
                    <a:pt x="241" y="2945"/>
                  </a:lnTo>
                  <a:lnTo>
                    <a:pt x="167" y="2982"/>
                  </a:lnTo>
                  <a:lnTo>
                    <a:pt x="93" y="3056"/>
                  </a:lnTo>
                  <a:lnTo>
                    <a:pt x="56" y="3130"/>
                  </a:lnTo>
                  <a:lnTo>
                    <a:pt x="19" y="3223"/>
                  </a:lnTo>
                  <a:lnTo>
                    <a:pt x="0" y="3334"/>
                  </a:lnTo>
                  <a:lnTo>
                    <a:pt x="0" y="3445"/>
                  </a:lnTo>
                  <a:lnTo>
                    <a:pt x="0" y="3556"/>
                  </a:lnTo>
                  <a:lnTo>
                    <a:pt x="37" y="3649"/>
                  </a:lnTo>
                  <a:lnTo>
                    <a:pt x="93" y="3760"/>
                  </a:lnTo>
                  <a:lnTo>
                    <a:pt x="167" y="3852"/>
                  </a:lnTo>
                  <a:lnTo>
                    <a:pt x="259" y="3945"/>
                  </a:lnTo>
                  <a:lnTo>
                    <a:pt x="370" y="4019"/>
                  </a:lnTo>
                  <a:lnTo>
                    <a:pt x="667" y="4167"/>
                  </a:lnTo>
                  <a:lnTo>
                    <a:pt x="963" y="4260"/>
                  </a:lnTo>
                  <a:lnTo>
                    <a:pt x="1241" y="4315"/>
                  </a:lnTo>
                  <a:lnTo>
                    <a:pt x="1519" y="4334"/>
                  </a:lnTo>
                  <a:lnTo>
                    <a:pt x="1796" y="4334"/>
                  </a:lnTo>
                  <a:lnTo>
                    <a:pt x="2074" y="4297"/>
                  </a:lnTo>
                  <a:lnTo>
                    <a:pt x="2352" y="4241"/>
                  </a:lnTo>
                  <a:lnTo>
                    <a:pt x="2630" y="4149"/>
                  </a:lnTo>
                  <a:lnTo>
                    <a:pt x="2889" y="4038"/>
                  </a:lnTo>
                  <a:lnTo>
                    <a:pt x="3148" y="3908"/>
                  </a:lnTo>
                  <a:lnTo>
                    <a:pt x="3408" y="3778"/>
                  </a:lnTo>
                  <a:lnTo>
                    <a:pt x="3667" y="3612"/>
                  </a:lnTo>
                  <a:lnTo>
                    <a:pt x="4167" y="3278"/>
                  </a:lnTo>
                  <a:lnTo>
                    <a:pt x="4648" y="2926"/>
                  </a:lnTo>
                  <a:lnTo>
                    <a:pt x="5204" y="2501"/>
                  </a:lnTo>
                  <a:lnTo>
                    <a:pt x="5778" y="2075"/>
                  </a:lnTo>
                  <a:lnTo>
                    <a:pt x="6093" y="1871"/>
                  </a:lnTo>
                  <a:lnTo>
                    <a:pt x="6389" y="1704"/>
                  </a:lnTo>
                  <a:lnTo>
                    <a:pt x="6723" y="1537"/>
                  </a:lnTo>
                  <a:lnTo>
                    <a:pt x="7037" y="1408"/>
                  </a:lnTo>
                  <a:lnTo>
                    <a:pt x="7297" y="1352"/>
                  </a:lnTo>
                  <a:lnTo>
                    <a:pt x="7537" y="1297"/>
                  </a:lnTo>
                  <a:lnTo>
                    <a:pt x="7778" y="1278"/>
                  </a:lnTo>
                  <a:lnTo>
                    <a:pt x="8019" y="1260"/>
                  </a:lnTo>
                  <a:lnTo>
                    <a:pt x="8241" y="1278"/>
                  </a:lnTo>
                  <a:lnTo>
                    <a:pt x="8482" y="1297"/>
                  </a:lnTo>
                  <a:lnTo>
                    <a:pt x="8723" y="1334"/>
                  </a:lnTo>
                  <a:lnTo>
                    <a:pt x="8964" y="1389"/>
                  </a:lnTo>
                  <a:lnTo>
                    <a:pt x="9186" y="1463"/>
                  </a:lnTo>
                  <a:lnTo>
                    <a:pt x="9426" y="1537"/>
                  </a:lnTo>
                  <a:lnTo>
                    <a:pt x="9871" y="1723"/>
                  </a:lnTo>
                  <a:lnTo>
                    <a:pt x="10315" y="1926"/>
                  </a:lnTo>
                  <a:lnTo>
                    <a:pt x="10760" y="2149"/>
                  </a:lnTo>
                  <a:lnTo>
                    <a:pt x="11445" y="2519"/>
                  </a:lnTo>
                  <a:lnTo>
                    <a:pt x="12149" y="2908"/>
                  </a:lnTo>
                  <a:lnTo>
                    <a:pt x="12834" y="3278"/>
                  </a:lnTo>
                  <a:lnTo>
                    <a:pt x="13556" y="3612"/>
                  </a:lnTo>
                  <a:lnTo>
                    <a:pt x="13908" y="3778"/>
                  </a:lnTo>
                  <a:lnTo>
                    <a:pt x="14260" y="3927"/>
                  </a:lnTo>
                  <a:lnTo>
                    <a:pt x="14631" y="4038"/>
                  </a:lnTo>
                  <a:lnTo>
                    <a:pt x="15001" y="4167"/>
                  </a:lnTo>
                  <a:lnTo>
                    <a:pt x="15390" y="4241"/>
                  </a:lnTo>
                  <a:lnTo>
                    <a:pt x="15779" y="4315"/>
                  </a:lnTo>
                  <a:lnTo>
                    <a:pt x="16186" y="4371"/>
                  </a:lnTo>
                  <a:lnTo>
                    <a:pt x="16594" y="4390"/>
                  </a:lnTo>
                  <a:lnTo>
                    <a:pt x="17057" y="4390"/>
                  </a:lnTo>
                  <a:lnTo>
                    <a:pt x="17538" y="4352"/>
                  </a:lnTo>
                  <a:lnTo>
                    <a:pt x="18001" y="4297"/>
                  </a:lnTo>
                  <a:lnTo>
                    <a:pt x="18483" y="4223"/>
                  </a:lnTo>
                  <a:lnTo>
                    <a:pt x="18927" y="4112"/>
                  </a:lnTo>
                  <a:lnTo>
                    <a:pt x="19390" y="3982"/>
                  </a:lnTo>
                  <a:lnTo>
                    <a:pt x="19853" y="3852"/>
                  </a:lnTo>
                  <a:lnTo>
                    <a:pt x="20298" y="3704"/>
                  </a:lnTo>
                  <a:lnTo>
                    <a:pt x="21186" y="3371"/>
                  </a:lnTo>
                  <a:lnTo>
                    <a:pt x="22075" y="3001"/>
                  </a:lnTo>
                  <a:lnTo>
                    <a:pt x="22946" y="2630"/>
                  </a:lnTo>
                  <a:lnTo>
                    <a:pt x="23816" y="2278"/>
                  </a:lnTo>
                  <a:lnTo>
                    <a:pt x="24650" y="1945"/>
                  </a:lnTo>
                  <a:lnTo>
                    <a:pt x="25094" y="1797"/>
                  </a:lnTo>
                  <a:lnTo>
                    <a:pt x="25539" y="1667"/>
                  </a:lnTo>
                  <a:lnTo>
                    <a:pt x="25983" y="1537"/>
                  </a:lnTo>
                  <a:lnTo>
                    <a:pt x="26446" y="1426"/>
                  </a:lnTo>
                  <a:lnTo>
                    <a:pt x="26909" y="1334"/>
                  </a:lnTo>
                  <a:lnTo>
                    <a:pt x="27391" y="1260"/>
                  </a:lnTo>
                  <a:lnTo>
                    <a:pt x="27854" y="1223"/>
                  </a:lnTo>
                  <a:lnTo>
                    <a:pt x="28316" y="1223"/>
                  </a:lnTo>
                  <a:lnTo>
                    <a:pt x="28779" y="1241"/>
                  </a:lnTo>
                  <a:lnTo>
                    <a:pt x="29224" y="1297"/>
                  </a:lnTo>
                  <a:lnTo>
                    <a:pt x="29668" y="1408"/>
                  </a:lnTo>
                  <a:lnTo>
                    <a:pt x="29891" y="1463"/>
                  </a:lnTo>
                  <a:lnTo>
                    <a:pt x="30113" y="1537"/>
                  </a:lnTo>
                  <a:lnTo>
                    <a:pt x="30317" y="1630"/>
                  </a:lnTo>
                  <a:lnTo>
                    <a:pt x="30520" y="1741"/>
                  </a:lnTo>
                  <a:lnTo>
                    <a:pt x="30724" y="1852"/>
                  </a:lnTo>
                  <a:lnTo>
                    <a:pt x="30928" y="1982"/>
                  </a:lnTo>
                  <a:lnTo>
                    <a:pt x="31113" y="2112"/>
                  </a:lnTo>
                  <a:lnTo>
                    <a:pt x="31298" y="2260"/>
                  </a:lnTo>
                  <a:lnTo>
                    <a:pt x="31632" y="2556"/>
                  </a:lnTo>
                  <a:lnTo>
                    <a:pt x="31946" y="2908"/>
                  </a:lnTo>
                  <a:lnTo>
                    <a:pt x="32243" y="3260"/>
                  </a:lnTo>
                  <a:lnTo>
                    <a:pt x="32817" y="3964"/>
                  </a:lnTo>
                  <a:lnTo>
                    <a:pt x="33132" y="4315"/>
                  </a:lnTo>
                  <a:lnTo>
                    <a:pt x="33446" y="4630"/>
                  </a:lnTo>
                  <a:lnTo>
                    <a:pt x="33724" y="4871"/>
                  </a:lnTo>
                  <a:lnTo>
                    <a:pt x="34002" y="5075"/>
                  </a:lnTo>
                  <a:lnTo>
                    <a:pt x="34280" y="5260"/>
                  </a:lnTo>
                  <a:lnTo>
                    <a:pt x="34576" y="5427"/>
                  </a:lnTo>
                  <a:lnTo>
                    <a:pt x="34891" y="5575"/>
                  </a:lnTo>
                  <a:lnTo>
                    <a:pt x="35206" y="5704"/>
                  </a:lnTo>
                  <a:lnTo>
                    <a:pt x="35539" y="5816"/>
                  </a:lnTo>
                  <a:lnTo>
                    <a:pt x="35873" y="5908"/>
                  </a:lnTo>
                  <a:lnTo>
                    <a:pt x="36335" y="5982"/>
                  </a:lnTo>
                  <a:lnTo>
                    <a:pt x="36798" y="6038"/>
                  </a:lnTo>
                  <a:lnTo>
                    <a:pt x="37243" y="6056"/>
                  </a:lnTo>
                  <a:lnTo>
                    <a:pt x="37687" y="6038"/>
                  </a:lnTo>
                  <a:lnTo>
                    <a:pt x="38132" y="6001"/>
                  </a:lnTo>
                  <a:lnTo>
                    <a:pt x="38558" y="5927"/>
                  </a:lnTo>
                  <a:lnTo>
                    <a:pt x="38984" y="5834"/>
                  </a:lnTo>
                  <a:lnTo>
                    <a:pt x="39391" y="5723"/>
                  </a:lnTo>
                  <a:lnTo>
                    <a:pt x="39799" y="5575"/>
                  </a:lnTo>
                  <a:lnTo>
                    <a:pt x="40206" y="5427"/>
                  </a:lnTo>
                  <a:lnTo>
                    <a:pt x="40614" y="5260"/>
                  </a:lnTo>
                  <a:lnTo>
                    <a:pt x="41021" y="5075"/>
                  </a:lnTo>
                  <a:lnTo>
                    <a:pt x="41410" y="4871"/>
                  </a:lnTo>
                  <a:lnTo>
                    <a:pt x="41799" y="4667"/>
                  </a:lnTo>
                  <a:lnTo>
                    <a:pt x="42595" y="4223"/>
                  </a:lnTo>
                  <a:lnTo>
                    <a:pt x="44151" y="3278"/>
                  </a:lnTo>
                  <a:lnTo>
                    <a:pt x="44929" y="2815"/>
                  </a:lnTo>
                  <a:lnTo>
                    <a:pt x="45706" y="2389"/>
                  </a:lnTo>
                  <a:lnTo>
                    <a:pt x="46114" y="2186"/>
                  </a:lnTo>
                  <a:lnTo>
                    <a:pt x="46503" y="1982"/>
                  </a:lnTo>
                  <a:lnTo>
                    <a:pt x="46910" y="1815"/>
                  </a:lnTo>
                  <a:lnTo>
                    <a:pt x="47318" y="1649"/>
                  </a:lnTo>
                  <a:lnTo>
                    <a:pt x="47725" y="1500"/>
                  </a:lnTo>
                  <a:lnTo>
                    <a:pt x="48151" y="1389"/>
                  </a:lnTo>
                  <a:lnTo>
                    <a:pt x="48577" y="1278"/>
                  </a:lnTo>
                  <a:lnTo>
                    <a:pt x="49003" y="1204"/>
                  </a:lnTo>
                  <a:lnTo>
                    <a:pt x="49299" y="1167"/>
                  </a:lnTo>
                  <a:lnTo>
                    <a:pt x="49596" y="1149"/>
                  </a:lnTo>
                  <a:lnTo>
                    <a:pt x="49873" y="1149"/>
                  </a:lnTo>
                  <a:lnTo>
                    <a:pt x="50151" y="1167"/>
                  </a:lnTo>
                  <a:lnTo>
                    <a:pt x="50410" y="1204"/>
                  </a:lnTo>
                  <a:lnTo>
                    <a:pt x="50670" y="1241"/>
                  </a:lnTo>
                  <a:lnTo>
                    <a:pt x="50929" y="1315"/>
                  </a:lnTo>
                  <a:lnTo>
                    <a:pt x="51170" y="1389"/>
                  </a:lnTo>
                  <a:lnTo>
                    <a:pt x="51392" y="1463"/>
                  </a:lnTo>
                  <a:lnTo>
                    <a:pt x="51633" y="1575"/>
                  </a:lnTo>
                  <a:lnTo>
                    <a:pt x="51836" y="1686"/>
                  </a:lnTo>
                  <a:lnTo>
                    <a:pt x="52059" y="1797"/>
                  </a:lnTo>
                  <a:lnTo>
                    <a:pt x="52485" y="2075"/>
                  </a:lnTo>
                  <a:lnTo>
                    <a:pt x="52874" y="2389"/>
                  </a:lnTo>
                  <a:lnTo>
                    <a:pt x="53262" y="2723"/>
                  </a:lnTo>
                  <a:lnTo>
                    <a:pt x="53633" y="3075"/>
                  </a:lnTo>
                  <a:lnTo>
                    <a:pt x="54374" y="3815"/>
                  </a:lnTo>
                  <a:lnTo>
                    <a:pt x="55133" y="4556"/>
                  </a:lnTo>
                  <a:lnTo>
                    <a:pt x="55522" y="4927"/>
                  </a:lnTo>
                  <a:lnTo>
                    <a:pt x="55929" y="5260"/>
                  </a:lnTo>
                  <a:lnTo>
                    <a:pt x="56226" y="5501"/>
                  </a:lnTo>
                  <a:lnTo>
                    <a:pt x="56540" y="5723"/>
                  </a:lnTo>
                  <a:lnTo>
                    <a:pt x="56874" y="5927"/>
                  </a:lnTo>
                  <a:lnTo>
                    <a:pt x="57207" y="6093"/>
                  </a:lnTo>
                  <a:lnTo>
                    <a:pt x="57559" y="6260"/>
                  </a:lnTo>
                  <a:lnTo>
                    <a:pt x="57911" y="6408"/>
                  </a:lnTo>
                  <a:lnTo>
                    <a:pt x="58263" y="6519"/>
                  </a:lnTo>
                  <a:lnTo>
                    <a:pt x="58633" y="6593"/>
                  </a:lnTo>
                  <a:lnTo>
                    <a:pt x="58985" y="6667"/>
                  </a:lnTo>
                  <a:lnTo>
                    <a:pt x="59355" y="6686"/>
                  </a:lnTo>
                  <a:lnTo>
                    <a:pt x="59726" y="6686"/>
                  </a:lnTo>
                  <a:lnTo>
                    <a:pt x="60096" y="6649"/>
                  </a:lnTo>
                  <a:lnTo>
                    <a:pt x="60448" y="6575"/>
                  </a:lnTo>
                  <a:lnTo>
                    <a:pt x="60818" y="6464"/>
                  </a:lnTo>
                  <a:lnTo>
                    <a:pt x="61170" y="6297"/>
                  </a:lnTo>
                  <a:lnTo>
                    <a:pt x="61504" y="6093"/>
                  </a:lnTo>
                  <a:lnTo>
                    <a:pt x="61615" y="6019"/>
                  </a:lnTo>
                  <a:lnTo>
                    <a:pt x="61670" y="5927"/>
                  </a:lnTo>
                  <a:lnTo>
                    <a:pt x="61707" y="5834"/>
                  </a:lnTo>
                  <a:lnTo>
                    <a:pt x="61726" y="5741"/>
                  </a:lnTo>
                  <a:lnTo>
                    <a:pt x="61707" y="5630"/>
                  </a:lnTo>
                  <a:lnTo>
                    <a:pt x="61670" y="5538"/>
                  </a:lnTo>
                  <a:lnTo>
                    <a:pt x="61615" y="5427"/>
                  </a:lnTo>
                  <a:lnTo>
                    <a:pt x="61541" y="5353"/>
                  </a:lnTo>
                  <a:lnTo>
                    <a:pt x="61448" y="5260"/>
                  </a:lnTo>
                  <a:lnTo>
                    <a:pt x="61355" y="5186"/>
                  </a:lnTo>
                  <a:lnTo>
                    <a:pt x="61244" y="5130"/>
                  </a:lnTo>
                  <a:lnTo>
                    <a:pt x="61133" y="5093"/>
                  </a:lnTo>
                  <a:lnTo>
                    <a:pt x="61022" y="5075"/>
                  </a:lnTo>
                  <a:lnTo>
                    <a:pt x="60911" y="5075"/>
                  </a:lnTo>
                  <a:lnTo>
                    <a:pt x="60800" y="5112"/>
                  </a:lnTo>
                  <a:lnTo>
                    <a:pt x="60689" y="5167"/>
                  </a:lnTo>
                  <a:lnTo>
                    <a:pt x="60467" y="5297"/>
                  </a:lnTo>
                  <a:lnTo>
                    <a:pt x="60244" y="5390"/>
                  </a:lnTo>
                  <a:lnTo>
                    <a:pt x="60022" y="5482"/>
                  </a:lnTo>
                  <a:lnTo>
                    <a:pt x="59800" y="5538"/>
                  </a:lnTo>
                  <a:lnTo>
                    <a:pt x="59578" y="5575"/>
                  </a:lnTo>
                  <a:lnTo>
                    <a:pt x="59355" y="5612"/>
                  </a:lnTo>
                  <a:lnTo>
                    <a:pt x="59133" y="5612"/>
                  </a:lnTo>
                  <a:lnTo>
                    <a:pt x="58929" y="5593"/>
                  </a:lnTo>
                  <a:lnTo>
                    <a:pt x="58707" y="5556"/>
                  </a:lnTo>
                  <a:lnTo>
                    <a:pt x="58503" y="5501"/>
                  </a:lnTo>
                  <a:lnTo>
                    <a:pt x="58300" y="5427"/>
                  </a:lnTo>
                  <a:lnTo>
                    <a:pt x="58078" y="5353"/>
                  </a:lnTo>
                  <a:lnTo>
                    <a:pt x="57874" y="5260"/>
                  </a:lnTo>
                  <a:lnTo>
                    <a:pt x="57670" y="5149"/>
                  </a:lnTo>
                  <a:lnTo>
                    <a:pt x="57281" y="4908"/>
                  </a:lnTo>
                  <a:lnTo>
                    <a:pt x="56892" y="4630"/>
                  </a:lnTo>
                  <a:lnTo>
                    <a:pt x="56503" y="4315"/>
                  </a:lnTo>
                  <a:lnTo>
                    <a:pt x="56151" y="4001"/>
                  </a:lnTo>
                  <a:lnTo>
                    <a:pt x="55800" y="3667"/>
                  </a:lnTo>
                  <a:lnTo>
                    <a:pt x="55133" y="2982"/>
                  </a:lnTo>
                  <a:lnTo>
                    <a:pt x="54540" y="2371"/>
                  </a:lnTo>
                  <a:lnTo>
                    <a:pt x="54003" y="1871"/>
                  </a:lnTo>
                  <a:lnTo>
                    <a:pt x="53725" y="1649"/>
                  </a:lnTo>
                  <a:lnTo>
                    <a:pt x="53448" y="1408"/>
                  </a:lnTo>
                  <a:lnTo>
                    <a:pt x="53170" y="1204"/>
                  </a:lnTo>
                  <a:lnTo>
                    <a:pt x="52874" y="1000"/>
                  </a:lnTo>
                  <a:lnTo>
                    <a:pt x="52577" y="815"/>
                  </a:lnTo>
                  <a:lnTo>
                    <a:pt x="52262" y="649"/>
                  </a:lnTo>
                  <a:lnTo>
                    <a:pt x="51966" y="500"/>
                  </a:lnTo>
                  <a:lnTo>
                    <a:pt x="51633" y="371"/>
                  </a:lnTo>
                  <a:lnTo>
                    <a:pt x="51299" y="260"/>
                  </a:lnTo>
                  <a:lnTo>
                    <a:pt x="50966" y="167"/>
                  </a:lnTo>
                  <a:lnTo>
                    <a:pt x="50633" y="93"/>
                  </a:lnTo>
                  <a:lnTo>
                    <a:pt x="50262" y="37"/>
                  </a:lnTo>
                  <a:lnTo>
                    <a:pt x="49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7"/>
            <p:cNvSpPr/>
            <p:nvPr/>
          </p:nvSpPr>
          <p:spPr>
            <a:xfrm>
              <a:off x="4202825" y="1359475"/>
              <a:ext cx="1546425" cy="156050"/>
            </a:xfrm>
            <a:custGeom>
              <a:avLst/>
              <a:gdLst/>
              <a:ahLst/>
              <a:cxnLst/>
              <a:rect l="l" t="t" r="r" b="b"/>
              <a:pathLst>
                <a:path w="61857" h="6242" extrusionOk="0">
                  <a:moveTo>
                    <a:pt x="49856" y="1"/>
                  </a:moveTo>
                  <a:lnTo>
                    <a:pt x="49504" y="19"/>
                  </a:lnTo>
                  <a:lnTo>
                    <a:pt x="49115" y="56"/>
                  </a:lnTo>
                  <a:lnTo>
                    <a:pt x="48726" y="112"/>
                  </a:lnTo>
                  <a:lnTo>
                    <a:pt x="48337" y="186"/>
                  </a:lnTo>
                  <a:lnTo>
                    <a:pt x="47948" y="278"/>
                  </a:lnTo>
                  <a:lnTo>
                    <a:pt x="47578" y="371"/>
                  </a:lnTo>
                  <a:lnTo>
                    <a:pt x="47207" y="501"/>
                  </a:lnTo>
                  <a:lnTo>
                    <a:pt x="46837" y="630"/>
                  </a:lnTo>
                  <a:lnTo>
                    <a:pt x="46485" y="778"/>
                  </a:lnTo>
                  <a:lnTo>
                    <a:pt x="45763" y="1112"/>
                  </a:lnTo>
                  <a:lnTo>
                    <a:pt x="45059" y="1464"/>
                  </a:lnTo>
                  <a:lnTo>
                    <a:pt x="44374" y="1853"/>
                  </a:lnTo>
                  <a:lnTo>
                    <a:pt x="43707" y="2242"/>
                  </a:lnTo>
                  <a:lnTo>
                    <a:pt x="42911" y="2723"/>
                  </a:lnTo>
                  <a:lnTo>
                    <a:pt x="42077" y="3223"/>
                  </a:lnTo>
                  <a:lnTo>
                    <a:pt x="41226" y="3705"/>
                  </a:lnTo>
                  <a:lnTo>
                    <a:pt x="40800" y="3927"/>
                  </a:lnTo>
                  <a:lnTo>
                    <a:pt x="40355" y="4149"/>
                  </a:lnTo>
                  <a:lnTo>
                    <a:pt x="39911" y="4334"/>
                  </a:lnTo>
                  <a:lnTo>
                    <a:pt x="39448" y="4501"/>
                  </a:lnTo>
                  <a:lnTo>
                    <a:pt x="38985" y="4649"/>
                  </a:lnTo>
                  <a:lnTo>
                    <a:pt x="38522" y="4760"/>
                  </a:lnTo>
                  <a:lnTo>
                    <a:pt x="38059" y="4853"/>
                  </a:lnTo>
                  <a:lnTo>
                    <a:pt x="37577" y="4890"/>
                  </a:lnTo>
                  <a:lnTo>
                    <a:pt x="37114" y="4890"/>
                  </a:lnTo>
                  <a:lnTo>
                    <a:pt x="36873" y="4871"/>
                  </a:lnTo>
                  <a:lnTo>
                    <a:pt x="36633" y="4834"/>
                  </a:lnTo>
                  <a:lnTo>
                    <a:pt x="36392" y="4797"/>
                  </a:lnTo>
                  <a:lnTo>
                    <a:pt x="36188" y="4742"/>
                  </a:lnTo>
                  <a:lnTo>
                    <a:pt x="35966" y="4686"/>
                  </a:lnTo>
                  <a:lnTo>
                    <a:pt x="35762" y="4612"/>
                  </a:lnTo>
                  <a:lnTo>
                    <a:pt x="35577" y="4519"/>
                  </a:lnTo>
                  <a:lnTo>
                    <a:pt x="35373" y="4408"/>
                  </a:lnTo>
                  <a:lnTo>
                    <a:pt x="35021" y="4186"/>
                  </a:lnTo>
                  <a:lnTo>
                    <a:pt x="34688" y="3927"/>
                  </a:lnTo>
                  <a:lnTo>
                    <a:pt x="34373" y="3649"/>
                  </a:lnTo>
                  <a:lnTo>
                    <a:pt x="34077" y="3353"/>
                  </a:lnTo>
                  <a:lnTo>
                    <a:pt x="33781" y="3038"/>
                  </a:lnTo>
                  <a:lnTo>
                    <a:pt x="33207" y="2390"/>
                  </a:lnTo>
                  <a:lnTo>
                    <a:pt x="32929" y="2056"/>
                  </a:lnTo>
                  <a:lnTo>
                    <a:pt x="32614" y="1741"/>
                  </a:lnTo>
                  <a:lnTo>
                    <a:pt x="32299" y="1445"/>
                  </a:lnTo>
                  <a:lnTo>
                    <a:pt x="31984" y="1167"/>
                  </a:lnTo>
                  <a:lnTo>
                    <a:pt x="31614" y="927"/>
                  </a:lnTo>
                  <a:lnTo>
                    <a:pt x="31429" y="815"/>
                  </a:lnTo>
                  <a:lnTo>
                    <a:pt x="31243" y="704"/>
                  </a:lnTo>
                  <a:lnTo>
                    <a:pt x="30947" y="575"/>
                  </a:lnTo>
                  <a:lnTo>
                    <a:pt x="30651" y="464"/>
                  </a:lnTo>
                  <a:lnTo>
                    <a:pt x="30355" y="371"/>
                  </a:lnTo>
                  <a:lnTo>
                    <a:pt x="30040" y="278"/>
                  </a:lnTo>
                  <a:lnTo>
                    <a:pt x="29743" y="223"/>
                  </a:lnTo>
                  <a:lnTo>
                    <a:pt x="29429" y="167"/>
                  </a:lnTo>
                  <a:lnTo>
                    <a:pt x="29114" y="130"/>
                  </a:lnTo>
                  <a:lnTo>
                    <a:pt x="28799" y="112"/>
                  </a:lnTo>
                  <a:lnTo>
                    <a:pt x="28466" y="93"/>
                  </a:lnTo>
                  <a:lnTo>
                    <a:pt x="28151" y="93"/>
                  </a:lnTo>
                  <a:lnTo>
                    <a:pt x="27521" y="130"/>
                  </a:lnTo>
                  <a:lnTo>
                    <a:pt x="26891" y="223"/>
                  </a:lnTo>
                  <a:lnTo>
                    <a:pt x="26262" y="334"/>
                  </a:lnTo>
                  <a:lnTo>
                    <a:pt x="25836" y="427"/>
                  </a:lnTo>
                  <a:lnTo>
                    <a:pt x="25428" y="519"/>
                  </a:lnTo>
                  <a:lnTo>
                    <a:pt x="25021" y="649"/>
                  </a:lnTo>
                  <a:lnTo>
                    <a:pt x="24613" y="778"/>
                  </a:lnTo>
                  <a:lnTo>
                    <a:pt x="23817" y="1075"/>
                  </a:lnTo>
                  <a:lnTo>
                    <a:pt x="23021" y="1390"/>
                  </a:lnTo>
                  <a:lnTo>
                    <a:pt x="21447" y="2056"/>
                  </a:lnTo>
                  <a:lnTo>
                    <a:pt x="20650" y="2371"/>
                  </a:lnTo>
                  <a:lnTo>
                    <a:pt x="19835" y="2667"/>
                  </a:lnTo>
                  <a:lnTo>
                    <a:pt x="19298" y="2834"/>
                  </a:lnTo>
                  <a:lnTo>
                    <a:pt x="18724" y="2982"/>
                  </a:lnTo>
                  <a:lnTo>
                    <a:pt x="18169" y="3112"/>
                  </a:lnTo>
                  <a:lnTo>
                    <a:pt x="17595" y="3205"/>
                  </a:lnTo>
                  <a:lnTo>
                    <a:pt x="17298" y="3223"/>
                  </a:lnTo>
                  <a:lnTo>
                    <a:pt x="17020" y="3242"/>
                  </a:lnTo>
                  <a:lnTo>
                    <a:pt x="16724" y="3242"/>
                  </a:lnTo>
                  <a:lnTo>
                    <a:pt x="16446" y="3223"/>
                  </a:lnTo>
                  <a:lnTo>
                    <a:pt x="16150" y="3205"/>
                  </a:lnTo>
                  <a:lnTo>
                    <a:pt x="15872" y="3149"/>
                  </a:lnTo>
                  <a:lnTo>
                    <a:pt x="15576" y="3093"/>
                  </a:lnTo>
                  <a:lnTo>
                    <a:pt x="15298" y="3019"/>
                  </a:lnTo>
                  <a:lnTo>
                    <a:pt x="14891" y="2890"/>
                  </a:lnTo>
                  <a:lnTo>
                    <a:pt x="14483" y="2723"/>
                  </a:lnTo>
                  <a:lnTo>
                    <a:pt x="14094" y="2538"/>
                  </a:lnTo>
                  <a:lnTo>
                    <a:pt x="13705" y="2353"/>
                  </a:lnTo>
                  <a:lnTo>
                    <a:pt x="12946" y="1945"/>
                  </a:lnTo>
                  <a:lnTo>
                    <a:pt x="12205" y="1519"/>
                  </a:lnTo>
                  <a:lnTo>
                    <a:pt x="11594" y="1186"/>
                  </a:lnTo>
                  <a:lnTo>
                    <a:pt x="10983" y="871"/>
                  </a:lnTo>
                  <a:lnTo>
                    <a:pt x="10668" y="741"/>
                  </a:lnTo>
                  <a:lnTo>
                    <a:pt x="10353" y="593"/>
                  </a:lnTo>
                  <a:lnTo>
                    <a:pt x="10020" y="482"/>
                  </a:lnTo>
                  <a:lnTo>
                    <a:pt x="9705" y="371"/>
                  </a:lnTo>
                  <a:lnTo>
                    <a:pt x="9372" y="278"/>
                  </a:lnTo>
                  <a:lnTo>
                    <a:pt x="9038" y="204"/>
                  </a:lnTo>
                  <a:lnTo>
                    <a:pt x="8705" y="149"/>
                  </a:lnTo>
                  <a:lnTo>
                    <a:pt x="8372" y="130"/>
                  </a:lnTo>
                  <a:lnTo>
                    <a:pt x="8038" y="112"/>
                  </a:lnTo>
                  <a:lnTo>
                    <a:pt x="7687" y="130"/>
                  </a:lnTo>
                  <a:lnTo>
                    <a:pt x="7353" y="186"/>
                  </a:lnTo>
                  <a:lnTo>
                    <a:pt x="7001" y="241"/>
                  </a:lnTo>
                  <a:lnTo>
                    <a:pt x="6686" y="334"/>
                  </a:lnTo>
                  <a:lnTo>
                    <a:pt x="6372" y="464"/>
                  </a:lnTo>
                  <a:lnTo>
                    <a:pt x="6075" y="593"/>
                  </a:lnTo>
                  <a:lnTo>
                    <a:pt x="5779" y="741"/>
                  </a:lnTo>
                  <a:lnTo>
                    <a:pt x="5501" y="890"/>
                  </a:lnTo>
                  <a:lnTo>
                    <a:pt x="5223" y="1075"/>
                  </a:lnTo>
                  <a:lnTo>
                    <a:pt x="4686" y="1427"/>
                  </a:lnTo>
                  <a:lnTo>
                    <a:pt x="4334" y="1704"/>
                  </a:lnTo>
                  <a:lnTo>
                    <a:pt x="3927" y="2038"/>
                  </a:lnTo>
                  <a:lnTo>
                    <a:pt x="3501" y="2390"/>
                  </a:lnTo>
                  <a:lnTo>
                    <a:pt x="3260" y="2556"/>
                  </a:lnTo>
                  <a:lnTo>
                    <a:pt x="3038" y="2704"/>
                  </a:lnTo>
                  <a:lnTo>
                    <a:pt x="2797" y="2853"/>
                  </a:lnTo>
                  <a:lnTo>
                    <a:pt x="2557" y="2982"/>
                  </a:lnTo>
                  <a:lnTo>
                    <a:pt x="2334" y="3075"/>
                  </a:lnTo>
                  <a:lnTo>
                    <a:pt x="2094" y="3149"/>
                  </a:lnTo>
                  <a:lnTo>
                    <a:pt x="1853" y="3167"/>
                  </a:lnTo>
                  <a:lnTo>
                    <a:pt x="1612" y="3167"/>
                  </a:lnTo>
                  <a:lnTo>
                    <a:pt x="1501" y="3149"/>
                  </a:lnTo>
                  <a:lnTo>
                    <a:pt x="1390" y="3130"/>
                  </a:lnTo>
                  <a:lnTo>
                    <a:pt x="1279" y="3093"/>
                  </a:lnTo>
                  <a:lnTo>
                    <a:pt x="1168" y="3038"/>
                  </a:lnTo>
                  <a:lnTo>
                    <a:pt x="1094" y="3001"/>
                  </a:lnTo>
                  <a:lnTo>
                    <a:pt x="982" y="2982"/>
                  </a:lnTo>
                  <a:lnTo>
                    <a:pt x="779" y="2982"/>
                  </a:lnTo>
                  <a:lnTo>
                    <a:pt x="538" y="3038"/>
                  </a:lnTo>
                  <a:lnTo>
                    <a:pt x="316" y="3112"/>
                  </a:lnTo>
                  <a:lnTo>
                    <a:pt x="131" y="3205"/>
                  </a:lnTo>
                  <a:lnTo>
                    <a:pt x="75" y="3260"/>
                  </a:lnTo>
                  <a:lnTo>
                    <a:pt x="19" y="3316"/>
                  </a:lnTo>
                  <a:lnTo>
                    <a:pt x="1" y="3371"/>
                  </a:lnTo>
                  <a:lnTo>
                    <a:pt x="19" y="3427"/>
                  </a:lnTo>
                  <a:lnTo>
                    <a:pt x="56" y="3482"/>
                  </a:lnTo>
                  <a:lnTo>
                    <a:pt x="131" y="3519"/>
                  </a:lnTo>
                  <a:lnTo>
                    <a:pt x="371" y="3649"/>
                  </a:lnTo>
                  <a:lnTo>
                    <a:pt x="631" y="3742"/>
                  </a:lnTo>
                  <a:lnTo>
                    <a:pt x="890" y="3816"/>
                  </a:lnTo>
                  <a:lnTo>
                    <a:pt x="1131" y="3871"/>
                  </a:lnTo>
                  <a:lnTo>
                    <a:pt x="1390" y="3890"/>
                  </a:lnTo>
                  <a:lnTo>
                    <a:pt x="1631" y="3890"/>
                  </a:lnTo>
                  <a:lnTo>
                    <a:pt x="1871" y="3871"/>
                  </a:lnTo>
                  <a:lnTo>
                    <a:pt x="2131" y="3834"/>
                  </a:lnTo>
                  <a:lnTo>
                    <a:pt x="2371" y="3779"/>
                  </a:lnTo>
                  <a:lnTo>
                    <a:pt x="2612" y="3723"/>
                  </a:lnTo>
                  <a:lnTo>
                    <a:pt x="2853" y="3630"/>
                  </a:lnTo>
                  <a:lnTo>
                    <a:pt x="3075" y="3538"/>
                  </a:lnTo>
                  <a:lnTo>
                    <a:pt x="3316" y="3408"/>
                  </a:lnTo>
                  <a:lnTo>
                    <a:pt x="3557" y="3279"/>
                  </a:lnTo>
                  <a:lnTo>
                    <a:pt x="4020" y="3001"/>
                  </a:lnTo>
                  <a:lnTo>
                    <a:pt x="4334" y="2779"/>
                  </a:lnTo>
                  <a:lnTo>
                    <a:pt x="4668" y="2519"/>
                  </a:lnTo>
                  <a:lnTo>
                    <a:pt x="5298" y="2038"/>
                  </a:lnTo>
                  <a:lnTo>
                    <a:pt x="5631" y="1797"/>
                  </a:lnTo>
                  <a:lnTo>
                    <a:pt x="5946" y="1556"/>
                  </a:lnTo>
                  <a:lnTo>
                    <a:pt x="6298" y="1353"/>
                  </a:lnTo>
                  <a:lnTo>
                    <a:pt x="6649" y="1149"/>
                  </a:lnTo>
                  <a:lnTo>
                    <a:pt x="6909" y="1038"/>
                  </a:lnTo>
                  <a:lnTo>
                    <a:pt x="7168" y="945"/>
                  </a:lnTo>
                  <a:lnTo>
                    <a:pt x="7427" y="890"/>
                  </a:lnTo>
                  <a:lnTo>
                    <a:pt x="7687" y="853"/>
                  </a:lnTo>
                  <a:lnTo>
                    <a:pt x="8205" y="853"/>
                  </a:lnTo>
                  <a:lnTo>
                    <a:pt x="8446" y="890"/>
                  </a:lnTo>
                  <a:lnTo>
                    <a:pt x="8705" y="927"/>
                  </a:lnTo>
                  <a:lnTo>
                    <a:pt x="8964" y="1001"/>
                  </a:lnTo>
                  <a:lnTo>
                    <a:pt x="9205" y="1075"/>
                  </a:lnTo>
                  <a:lnTo>
                    <a:pt x="9464" y="1167"/>
                  </a:lnTo>
                  <a:lnTo>
                    <a:pt x="9705" y="1260"/>
                  </a:lnTo>
                  <a:lnTo>
                    <a:pt x="10187" y="1482"/>
                  </a:lnTo>
                  <a:lnTo>
                    <a:pt x="10668" y="1723"/>
                  </a:lnTo>
                  <a:lnTo>
                    <a:pt x="12057" y="2482"/>
                  </a:lnTo>
                  <a:lnTo>
                    <a:pt x="12742" y="2853"/>
                  </a:lnTo>
                  <a:lnTo>
                    <a:pt x="13428" y="3186"/>
                  </a:lnTo>
                  <a:lnTo>
                    <a:pt x="13779" y="3334"/>
                  </a:lnTo>
                  <a:lnTo>
                    <a:pt x="14150" y="3482"/>
                  </a:lnTo>
                  <a:lnTo>
                    <a:pt x="14502" y="3612"/>
                  </a:lnTo>
                  <a:lnTo>
                    <a:pt x="14872" y="3705"/>
                  </a:lnTo>
                  <a:lnTo>
                    <a:pt x="15261" y="3797"/>
                  </a:lnTo>
                  <a:lnTo>
                    <a:pt x="15631" y="3871"/>
                  </a:lnTo>
                  <a:lnTo>
                    <a:pt x="16039" y="3927"/>
                  </a:lnTo>
                  <a:lnTo>
                    <a:pt x="16428" y="3945"/>
                  </a:lnTo>
                  <a:lnTo>
                    <a:pt x="16891" y="3945"/>
                  </a:lnTo>
                  <a:lnTo>
                    <a:pt x="17354" y="3927"/>
                  </a:lnTo>
                  <a:lnTo>
                    <a:pt x="17798" y="3871"/>
                  </a:lnTo>
                  <a:lnTo>
                    <a:pt x="18243" y="3816"/>
                  </a:lnTo>
                  <a:lnTo>
                    <a:pt x="18687" y="3723"/>
                  </a:lnTo>
                  <a:lnTo>
                    <a:pt x="19132" y="3612"/>
                  </a:lnTo>
                  <a:lnTo>
                    <a:pt x="19576" y="3482"/>
                  </a:lnTo>
                  <a:lnTo>
                    <a:pt x="20021" y="3353"/>
                  </a:lnTo>
                  <a:lnTo>
                    <a:pt x="20872" y="3056"/>
                  </a:lnTo>
                  <a:lnTo>
                    <a:pt x="21724" y="2704"/>
                  </a:lnTo>
                  <a:lnTo>
                    <a:pt x="23410" y="2001"/>
                  </a:lnTo>
                  <a:lnTo>
                    <a:pt x="24317" y="1630"/>
                  </a:lnTo>
                  <a:lnTo>
                    <a:pt x="24799" y="1464"/>
                  </a:lnTo>
                  <a:lnTo>
                    <a:pt x="25299" y="1297"/>
                  </a:lnTo>
                  <a:lnTo>
                    <a:pt x="25780" y="1149"/>
                  </a:lnTo>
                  <a:lnTo>
                    <a:pt x="26299" y="1019"/>
                  </a:lnTo>
                  <a:lnTo>
                    <a:pt x="26799" y="927"/>
                  </a:lnTo>
                  <a:lnTo>
                    <a:pt x="27299" y="834"/>
                  </a:lnTo>
                  <a:lnTo>
                    <a:pt x="27817" y="797"/>
                  </a:lnTo>
                  <a:lnTo>
                    <a:pt x="28317" y="797"/>
                  </a:lnTo>
                  <a:lnTo>
                    <a:pt x="28577" y="815"/>
                  </a:lnTo>
                  <a:lnTo>
                    <a:pt x="28817" y="834"/>
                  </a:lnTo>
                  <a:lnTo>
                    <a:pt x="29058" y="871"/>
                  </a:lnTo>
                  <a:lnTo>
                    <a:pt x="29299" y="908"/>
                  </a:lnTo>
                  <a:lnTo>
                    <a:pt x="29540" y="982"/>
                  </a:lnTo>
                  <a:lnTo>
                    <a:pt x="29780" y="1038"/>
                  </a:lnTo>
                  <a:lnTo>
                    <a:pt x="30021" y="1130"/>
                  </a:lnTo>
                  <a:lnTo>
                    <a:pt x="30243" y="1223"/>
                  </a:lnTo>
                  <a:lnTo>
                    <a:pt x="30466" y="1353"/>
                  </a:lnTo>
                  <a:lnTo>
                    <a:pt x="30688" y="1482"/>
                  </a:lnTo>
                  <a:lnTo>
                    <a:pt x="30910" y="1612"/>
                  </a:lnTo>
                  <a:lnTo>
                    <a:pt x="31132" y="1779"/>
                  </a:lnTo>
                  <a:lnTo>
                    <a:pt x="31429" y="2038"/>
                  </a:lnTo>
                  <a:lnTo>
                    <a:pt x="31725" y="2316"/>
                  </a:lnTo>
                  <a:lnTo>
                    <a:pt x="32003" y="2593"/>
                  </a:lnTo>
                  <a:lnTo>
                    <a:pt x="32262" y="2871"/>
                  </a:lnTo>
                  <a:lnTo>
                    <a:pt x="32762" y="3445"/>
                  </a:lnTo>
                  <a:lnTo>
                    <a:pt x="33262" y="3982"/>
                  </a:lnTo>
                  <a:lnTo>
                    <a:pt x="33521" y="4242"/>
                  </a:lnTo>
                  <a:lnTo>
                    <a:pt x="33799" y="4482"/>
                  </a:lnTo>
                  <a:lnTo>
                    <a:pt x="34096" y="4705"/>
                  </a:lnTo>
                  <a:lnTo>
                    <a:pt x="34392" y="4908"/>
                  </a:lnTo>
                  <a:lnTo>
                    <a:pt x="34725" y="5094"/>
                  </a:lnTo>
                  <a:lnTo>
                    <a:pt x="35096" y="5260"/>
                  </a:lnTo>
                  <a:lnTo>
                    <a:pt x="35484" y="5390"/>
                  </a:lnTo>
                  <a:lnTo>
                    <a:pt x="35892" y="5482"/>
                  </a:lnTo>
                  <a:lnTo>
                    <a:pt x="36281" y="5538"/>
                  </a:lnTo>
                  <a:lnTo>
                    <a:pt x="36670" y="5575"/>
                  </a:lnTo>
                  <a:lnTo>
                    <a:pt x="37429" y="5575"/>
                  </a:lnTo>
                  <a:lnTo>
                    <a:pt x="37818" y="5538"/>
                  </a:lnTo>
                  <a:lnTo>
                    <a:pt x="38188" y="5501"/>
                  </a:lnTo>
                  <a:lnTo>
                    <a:pt x="38577" y="5427"/>
                  </a:lnTo>
                  <a:lnTo>
                    <a:pt x="38948" y="5334"/>
                  </a:lnTo>
                  <a:lnTo>
                    <a:pt x="39337" y="5242"/>
                  </a:lnTo>
                  <a:lnTo>
                    <a:pt x="39707" y="5131"/>
                  </a:lnTo>
                  <a:lnTo>
                    <a:pt x="40077" y="5001"/>
                  </a:lnTo>
                  <a:lnTo>
                    <a:pt x="40429" y="4871"/>
                  </a:lnTo>
                  <a:lnTo>
                    <a:pt x="41151" y="4575"/>
                  </a:lnTo>
                  <a:lnTo>
                    <a:pt x="41837" y="4242"/>
                  </a:lnTo>
                  <a:lnTo>
                    <a:pt x="42281" y="4019"/>
                  </a:lnTo>
                  <a:lnTo>
                    <a:pt x="42744" y="3760"/>
                  </a:lnTo>
                  <a:lnTo>
                    <a:pt x="43633" y="3223"/>
                  </a:lnTo>
                  <a:lnTo>
                    <a:pt x="44541" y="2667"/>
                  </a:lnTo>
                  <a:lnTo>
                    <a:pt x="45448" y="2112"/>
                  </a:lnTo>
                  <a:lnTo>
                    <a:pt x="45911" y="1853"/>
                  </a:lnTo>
                  <a:lnTo>
                    <a:pt x="46374" y="1612"/>
                  </a:lnTo>
                  <a:lnTo>
                    <a:pt x="46837" y="1390"/>
                  </a:lnTo>
                  <a:lnTo>
                    <a:pt x="47319" y="1204"/>
                  </a:lnTo>
                  <a:lnTo>
                    <a:pt x="47819" y="1038"/>
                  </a:lnTo>
                  <a:lnTo>
                    <a:pt x="48300" y="890"/>
                  </a:lnTo>
                  <a:lnTo>
                    <a:pt x="48819" y="797"/>
                  </a:lnTo>
                  <a:lnTo>
                    <a:pt x="49337" y="723"/>
                  </a:lnTo>
                  <a:lnTo>
                    <a:pt x="49633" y="704"/>
                  </a:lnTo>
                  <a:lnTo>
                    <a:pt x="49930" y="704"/>
                  </a:lnTo>
                  <a:lnTo>
                    <a:pt x="50208" y="741"/>
                  </a:lnTo>
                  <a:lnTo>
                    <a:pt x="50485" y="778"/>
                  </a:lnTo>
                  <a:lnTo>
                    <a:pt x="50745" y="834"/>
                  </a:lnTo>
                  <a:lnTo>
                    <a:pt x="50985" y="908"/>
                  </a:lnTo>
                  <a:lnTo>
                    <a:pt x="51245" y="982"/>
                  </a:lnTo>
                  <a:lnTo>
                    <a:pt x="51467" y="1093"/>
                  </a:lnTo>
                  <a:lnTo>
                    <a:pt x="51708" y="1204"/>
                  </a:lnTo>
                  <a:lnTo>
                    <a:pt x="51930" y="1316"/>
                  </a:lnTo>
                  <a:lnTo>
                    <a:pt x="52134" y="1445"/>
                  </a:lnTo>
                  <a:lnTo>
                    <a:pt x="52356" y="1593"/>
                  </a:lnTo>
                  <a:lnTo>
                    <a:pt x="52763" y="1908"/>
                  </a:lnTo>
                  <a:lnTo>
                    <a:pt x="53152" y="2260"/>
                  </a:lnTo>
                  <a:lnTo>
                    <a:pt x="53541" y="2612"/>
                  </a:lnTo>
                  <a:lnTo>
                    <a:pt x="53911" y="3001"/>
                  </a:lnTo>
                  <a:lnTo>
                    <a:pt x="54671" y="3779"/>
                  </a:lnTo>
                  <a:lnTo>
                    <a:pt x="55060" y="4149"/>
                  </a:lnTo>
                  <a:lnTo>
                    <a:pt x="55449" y="4519"/>
                  </a:lnTo>
                  <a:lnTo>
                    <a:pt x="55856" y="4871"/>
                  </a:lnTo>
                  <a:lnTo>
                    <a:pt x="56282" y="5186"/>
                  </a:lnTo>
                  <a:lnTo>
                    <a:pt x="56578" y="5390"/>
                  </a:lnTo>
                  <a:lnTo>
                    <a:pt x="56912" y="5575"/>
                  </a:lnTo>
                  <a:lnTo>
                    <a:pt x="57226" y="5723"/>
                  </a:lnTo>
                  <a:lnTo>
                    <a:pt x="57560" y="5871"/>
                  </a:lnTo>
                  <a:lnTo>
                    <a:pt x="57912" y="6001"/>
                  </a:lnTo>
                  <a:lnTo>
                    <a:pt x="58245" y="6094"/>
                  </a:lnTo>
                  <a:lnTo>
                    <a:pt x="58597" y="6168"/>
                  </a:lnTo>
                  <a:lnTo>
                    <a:pt x="58949" y="6223"/>
                  </a:lnTo>
                  <a:lnTo>
                    <a:pt x="59301" y="6242"/>
                  </a:lnTo>
                  <a:lnTo>
                    <a:pt x="59653" y="6242"/>
                  </a:lnTo>
                  <a:lnTo>
                    <a:pt x="59986" y="6205"/>
                  </a:lnTo>
                  <a:lnTo>
                    <a:pt x="60338" y="6149"/>
                  </a:lnTo>
                  <a:lnTo>
                    <a:pt x="60690" y="6057"/>
                  </a:lnTo>
                  <a:lnTo>
                    <a:pt x="61023" y="5927"/>
                  </a:lnTo>
                  <a:lnTo>
                    <a:pt x="61356" y="5779"/>
                  </a:lnTo>
                  <a:lnTo>
                    <a:pt x="61690" y="5594"/>
                  </a:lnTo>
                  <a:lnTo>
                    <a:pt x="61782" y="5519"/>
                  </a:lnTo>
                  <a:lnTo>
                    <a:pt x="61838" y="5445"/>
                  </a:lnTo>
                  <a:lnTo>
                    <a:pt x="61856" y="5390"/>
                  </a:lnTo>
                  <a:lnTo>
                    <a:pt x="61838" y="5334"/>
                  </a:lnTo>
                  <a:lnTo>
                    <a:pt x="61801" y="5279"/>
                  </a:lnTo>
                  <a:lnTo>
                    <a:pt x="61745" y="5242"/>
                  </a:lnTo>
                  <a:lnTo>
                    <a:pt x="61671" y="5205"/>
                  </a:lnTo>
                  <a:lnTo>
                    <a:pt x="61560" y="5168"/>
                  </a:lnTo>
                  <a:lnTo>
                    <a:pt x="61356" y="5131"/>
                  </a:lnTo>
                  <a:lnTo>
                    <a:pt x="61116" y="5131"/>
                  </a:lnTo>
                  <a:lnTo>
                    <a:pt x="60893" y="5149"/>
                  </a:lnTo>
                  <a:lnTo>
                    <a:pt x="60801" y="5186"/>
                  </a:lnTo>
                  <a:lnTo>
                    <a:pt x="60727" y="5223"/>
                  </a:lnTo>
                  <a:lnTo>
                    <a:pt x="60504" y="5353"/>
                  </a:lnTo>
                  <a:lnTo>
                    <a:pt x="60282" y="5464"/>
                  </a:lnTo>
                  <a:lnTo>
                    <a:pt x="60060" y="5538"/>
                  </a:lnTo>
                  <a:lnTo>
                    <a:pt x="59838" y="5575"/>
                  </a:lnTo>
                  <a:lnTo>
                    <a:pt x="59616" y="5612"/>
                  </a:lnTo>
                  <a:lnTo>
                    <a:pt x="59393" y="5612"/>
                  </a:lnTo>
                  <a:lnTo>
                    <a:pt x="59171" y="5594"/>
                  </a:lnTo>
                  <a:lnTo>
                    <a:pt x="58967" y="5557"/>
                  </a:lnTo>
                  <a:lnTo>
                    <a:pt x="58745" y="5501"/>
                  </a:lnTo>
                  <a:lnTo>
                    <a:pt x="58523" y="5427"/>
                  </a:lnTo>
                  <a:lnTo>
                    <a:pt x="58301" y="5334"/>
                  </a:lnTo>
                  <a:lnTo>
                    <a:pt x="58097" y="5223"/>
                  </a:lnTo>
                  <a:lnTo>
                    <a:pt x="57875" y="5112"/>
                  </a:lnTo>
                  <a:lnTo>
                    <a:pt x="57671" y="4964"/>
                  </a:lnTo>
                  <a:lnTo>
                    <a:pt x="57245" y="4686"/>
                  </a:lnTo>
                  <a:lnTo>
                    <a:pt x="56856" y="4353"/>
                  </a:lnTo>
                  <a:lnTo>
                    <a:pt x="56449" y="4001"/>
                  </a:lnTo>
                  <a:lnTo>
                    <a:pt x="56078" y="3630"/>
                  </a:lnTo>
                  <a:lnTo>
                    <a:pt x="55708" y="3260"/>
                  </a:lnTo>
                  <a:lnTo>
                    <a:pt x="55041" y="2556"/>
                  </a:lnTo>
                  <a:lnTo>
                    <a:pt x="54745" y="2242"/>
                  </a:lnTo>
                  <a:lnTo>
                    <a:pt x="54449" y="1964"/>
                  </a:lnTo>
                  <a:lnTo>
                    <a:pt x="54189" y="1723"/>
                  </a:lnTo>
                  <a:lnTo>
                    <a:pt x="53930" y="1482"/>
                  </a:lnTo>
                  <a:lnTo>
                    <a:pt x="53652" y="1278"/>
                  </a:lnTo>
                  <a:lnTo>
                    <a:pt x="53374" y="1075"/>
                  </a:lnTo>
                  <a:lnTo>
                    <a:pt x="53078" y="890"/>
                  </a:lnTo>
                  <a:lnTo>
                    <a:pt x="52782" y="723"/>
                  </a:lnTo>
                  <a:lnTo>
                    <a:pt x="52485" y="575"/>
                  </a:lnTo>
                  <a:lnTo>
                    <a:pt x="52189" y="445"/>
                  </a:lnTo>
                  <a:lnTo>
                    <a:pt x="51874" y="334"/>
                  </a:lnTo>
                  <a:lnTo>
                    <a:pt x="51559" y="223"/>
                  </a:lnTo>
                  <a:lnTo>
                    <a:pt x="51226" y="149"/>
                  </a:lnTo>
                  <a:lnTo>
                    <a:pt x="50893" y="75"/>
                  </a:lnTo>
                  <a:lnTo>
                    <a:pt x="50559" y="38"/>
                  </a:lnTo>
                  <a:lnTo>
                    <a:pt x="50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30" name="Google Shape;1130;p27"/>
          <p:cNvCxnSpPr/>
          <p:nvPr/>
        </p:nvCxnSpPr>
        <p:spPr>
          <a:xfrm rot="10800000">
            <a:off x="0" y="5395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1" name="Google Shape;1131;p27"/>
          <p:cNvCxnSpPr/>
          <p:nvPr/>
        </p:nvCxnSpPr>
        <p:spPr>
          <a:xfrm rot="10800000">
            <a:off x="0" y="460347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28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34" name="Google Shape;1134;p28"/>
          <p:cNvSpPr/>
          <p:nvPr/>
        </p:nvSpPr>
        <p:spPr>
          <a:xfrm>
            <a:off x="8441500" y="3400"/>
            <a:ext cx="697200" cy="536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8"/>
          <p:cNvSpPr/>
          <p:nvPr/>
        </p:nvSpPr>
        <p:spPr>
          <a:xfrm>
            <a:off x="0" y="4603475"/>
            <a:ext cx="708000" cy="536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6" name="Google Shape;1136;p28"/>
          <p:cNvGrpSpPr/>
          <p:nvPr/>
        </p:nvGrpSpPr>
        <p:grpSpPr>
          <a:xfrm>
            <a:off x="8580754" y="836443"/>
            <a:ext cx="413341" cy="932577"/>
            <a:chOff x="3106925" y="1137700"/>
            <a:chExt cx="870925" cy="1964975"/>
          </a:xfrm>
        </p:grpSpPr>
        <p:sp>
          <p:nvSpPr>
            <p:cNvPr id="1137" name="Google Shape;1137;p28"/>
            <p:cNvSpPr/>
            <p:nvPr/>
          </p:nvSpPr>
          <p:spPr>
            <a:xfrm>
              <a:off x="3106925" y="1590050"/>
              <a:ext cx="870925" cy="1512625"/>
            </a:xfrm>
            <a:custGeom>
              <a:avLst/>
              <a:gdLst/>
              <a:ahLst/>
              <a:cxnLst/>
              <a:rect l="l" t="t" r="r" b="b"/>
              <a:pathLst>
                <a:path w="34837" h="60505" extrusionOk="0">
                  <a:moveTo>
                    <a:pt x="17446" y="815"/>
                  </a:moveTo>
                  <a:lnTo>
                    <a:pt x="22965" y="10390"/>
                  </a:lnTo>
                  <a:lnTo>
                    <a:pt x="32188" y="26335"/>
                  </a:lnTo>
                  <a:lnTo>
                    <a:pt x="34114" y="29669"/>
                  </a:lnTo>
                  <a:lnTo>
                    <a:pt x="797" y="29669"/>
                  </a:lnTo>
                  <a:lnTo>
                    <a:pt x="6372" y="20020"/>
                  </a:lnTo>
                  <a:lnTo>
                    <a:pt x="15576" y="4075"/>
                  </a:lnTo>
                  <a:lnTo>
                    <a:pt x="17446" y="815"/>
                  </a:lnTo>
                  <a:close/>
                  <a:moveTo>
                    <a:pt x="33762" y="30280"/>
                  </a:moveTo>
                  <a:lnTo>
                    <a:pt x="33762" y="40355"/>
                  </a:lnTo>
                  <a:lnTo>
                    <a:pt x="33762" y="56559"/>
                  </a:lnTo>
                  <a:lnTo>
                    <a:pt x="33762" y="60171"/>
                  </a:lnTo>
                  <a:lnTo>
                    <a:pt x="1575" y="60171"/>
                  </a:lnTo>
                  <a:lnTo>
                    <a:pt x="1575" y="50115"/>
                  </a:lnTo>
                  <a:lnTo>
                    <a:pt x="1575" y="33891"/>
                  </a:lnTo>
                  <a:lnTo>
                    <a:pt x="1575" y="30280"/>
                  </a:lnTo>
                  <a:close/>
                  <a:moveTo>
                    <a:pt x="17354" y="0"/>
                  </a:moveTo>
                  <a:lnTo>
                    <a:pt x="17280" y="19"/>
                  </a:lnTo>
                  <a:lnTo>
                    <a:pt x="17224" y="56"/>
                  </a:lnTo>
                  <a:lnTo>
                    <a:pt x="17169" y="93"/>
                  </a:lnTo>
                  <a:lnTo>
                    <a:pt x="17132" y="167"/>
                  </a:lnTo>
                  <a:lnTo>
                    <a:pt x="11354" y="10186"/>
                  </a:lnTo>
                  <a:lnTo>
                    <a:pt x="2131" y="26132"/>
                  </a:lnTo>
                  <a:lnTo>
                    <a:pt x="19" y="29799"/>
                  </a:lnTo>
                  <a:lnTo>
                    <a:pt x="1" y="29873"/>
                  </a:lnTo>
                  <a:lnTo>
                    <a:pt x="1" y="29947"/>
                  </a:lnTo>
                  <a:lnTo>
                    <a:pt x="38" y="30002"/>
                  </a:lnTo>
                  <a:lnTo>
                    <a:pt x="75" y="30076"/>
                  </a:lnTo>
                  <a:lnTo>
                    <a:pt x="131" y="30132"/>
                  </a:lnTo>
                  <a:lnTo>
                    <a:pt x="205" y="30169"/>
                  </a:lnTo>
                  <a:lnTo>
                    <a:pt x="279" y="30206"/>
                  </a:lnTo>
                  <a:lnTo>
                    <a:pt x="964" y="30206"/>
                  </a:lnTo>
                  <a:lnTo>
                    <a:pt x="964" y="40355"/>
                  </a:lnTo>
                  <a:lnTo>
                    <a:pt x="964" y="56559"/>
                  </a:lnTo>
                  <a:lnTo>
                    <a:pt x="964" y="60300"/>
                  </a:lnTo>
                  <a:lnTo>
                    <a:pt x="983" y="60356"/>
                  </a:lnTo>
                  <a:lnTo>
                    <a:pt x="1020" y="60412"/>
                  </a:lnTo>
                  <a:lnTo>
                    <a:pt x="1057" y="60449"/>
                  </a:lnTo>
                  <a:lnTo>
                    <a:pt x="1112" y="60467"/>
                  </a:lnTo>
                  <a:lnTo>
                    <a:pt x="1242" y="60486"/>
                  </a:lnTo>
                  <a:lnTo>
                    <a:pt x="1334" y="60504"/>
                  </a:lnTo>
                  <a:lnTo>
                    <a:pt x="34151" y="60504"/>
                  </a:lnTo>
                  <a:lnTo>
                    <a:pt x="34244" y="60486"/>
                  </a:lnTo>
                  <a:lnTo>
                    <a:pt x="34262" y="60486"/>
                  </a:lnTo>
                  <a:lnTo>
                    <a:pt x="34318" y="60449"/>
                  </a:lnTo>
                  <a:lnTo>
                    <a:pt x="34355" y="60412"/>
                  </a:lnTo>
                  <a:lnTo>
                    <a:pt x="34373" y="60375"/>
                  </a:lnTo>
                  <a:lnTo>
                    <a:pt x="34373" y="50115"/>
                  </a:lnTo>
                  <a:lnTo>
                    <a:pt x="34373" y="33891"/>
                  </a:lnTo>
                  <a:lnTo>
                    <a:pt x="34373" y="30206"/>
                  </a:lnTo>
                  <a:lnTo>
                    <a:pt x="34670" y="30206"/>
                  </a:lnTo>
                  <a:lnTo>
                    <a:pt x="34725" y="30187"/>
                  </a:lnTo>
                  <a:lnTo>
                    <a:pt x="34781" y="30150"/>
                  </a:lnTo>
                  <a:lnTo>
                    <a:pt x="34818" y="30113"/>
                  </a:lnTo>
                  <a:lnTo>
                    <a:pt x="34836" y="30058"/>
                  </a:lnTo>
                  <a:lnTo>
                    <a:pt x="34836" y="30002"/>
                  </a:lnTo>
                  <a:lnTo>
                    <a:pt x="34836" y="29947"/>
                  </a:lnTo>
                  <a:lnTo>
                    <a:pt x="34818" y="29873"/>
                  </a:lnTo>
                  <a:lnTo>
                    <a:pt x="29003" y="19816"/>
                  </a:lnTo>
                  <a:lnTo>
                    <a:pt x="19798" y="3871"/>
                  </a:lnTo>
                  <a:lnTo>
                    <a:pt x="17706" y="260"/>
                  </a:lnTo>
                  <a:lnTo>
                    <a:pt x="17687" y="186"/>
                  </a:lnTo>
                  <a:lnTo>
                    <a:pt x="17632" y="130"/>
                  </a:lnTo>
                  <a:lnTo>
                    <a:pt x="17576" y="74"/>
                  </a:lnTo>
                  <a:lnTo>
                    <a:pt x="17502" y="37"/>
                  </a:lnTo>
                  <a:lnTo>
                    <a:pt x="17428" y="19"/>
                  </a:lnTo>
                  <a:lnTo>
                    <a:pt x="17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8"/>
            <p:cNvSpPr/>
            <p:nvPr/>
          </p:nvSpPr>
          <p:spPr>
            <a:xfrm>
              <a:off x="3267125" y="2125725"/>
              <a:ext cx="102825" cy="50950"/>
            </a:xfrm>
            <a:custGeom>
              <a:avLst/>
              <a:gdLst/>
              <a:ahLst/>
              <a:cxnLst/>
              <a:rect l="l" t="t" r="r" b="b"/>
              <a:pathLst>
                <a:path w="4113" h="2038" extrusionOk="0">
                  <a:moveTo>
                    <a:pt x="3723" y="1"/>
                  </a:moveTo>
                  <a:lnTo>
                    <a:pt x="3631" y="19"/>
                  </a:lnTo>
                  <a:lnTo>
                    <a:pt x="3594" y="56"/>
                  </a:lnTo>
                  <a:lnTo>
                    <a:pt x="3557" y="93"/>
                  </a:lnTo>
                  <a:lnTo>
                    <a:pt x="3316" y="445"/>
                  </a:lnTo>
                  <a:lnTo>
                    <a:pt x="3057" y="797"/>
                  </a:lnTo>
                  <a:lnTo>
                    <a:pt x="2908" y="964"/>
                  </a:lnTo>
                  <a:lnTo>
                    <a:pt x="2742" y="1112"/>
                  </a:lnTo>
                  <a:lnTo>
                    <a:pt x="2594" y="1241"/>
                  </a:lnTo>
                  <a:lnTo>
                    <a:pt x="2408" y="1371"/>
                  </a:lnTo>
                  <a:lnTo>
                    <a:pt x="2186" y="1501"/>
                  </a:lnTo>
                  <a:lnTo>
                    <a:pt x="2075" y="1538"/>
                  </a:lnTo>
                  <a:lnTo>
                    <a:pt x="1945" y="1575"/>
                  </a:lnTo>
                  <a:lnTo>
                    <a:pt x="1779" y="1575"/>
                  </a:lnTo>
                  <a:lnTo>
                    <a:pt x="1630" y="1556"/>
                  </a:lnTo>
                  <a:lnTo>
                    <a:pt x="1556" y="1538"/>
                  </a:lnTo>
                  <a:lnTo>
                    <a:pt x="1501" y="1519"/>
                  </a:lnTo>
                  <a:lnTo>
                    <a:pt x="1519" y="1519"/>
                  </a:lnTo>
                  <a:lnTo>
                    <a:pt x="1427" y="1482"/>
                  </a:lnTo>
                  <a:lnTo>
                    <a:pt x="1390" y="1445"/>
                  </a:lnTo>
                  <a:lnTo>
                    <a:pt x="1371" y="1445"/>
                  </a:lnTo>
                  <a:lnTo>
                    <a:pt x="1223" y="1316"/>
                  </a:lnTo>
                  <a:lnTo>
                    <a:pt x="1186" y="1279"/>
                  </a:lnTo>
                  <a:lnTo>
                    <a:pt x="1112" y="1204"/>
                  </a:lnTo>
                  <a:lnTo>
                    <a:pt x="982" y="1038"/>
                  </a:lnTo>
                  <a:lnTo>
                    <a:pt x="927" y="964"/>
                  </a:lnTo>
                  <a:lnTo>
                    <a:pt x="890" y="908"/>
                  </a:lnTo>
                  <a:lnTo>
                    <a:pt x="723" y="612"/>
                  </a:lnTo>
                  <a:lnTo>
                    <a:pt x="593" y="353"/>
                  </a:lnTo>
                  <a:lnTo>
                    <a:pt x="575" y="278"/>
                  </a:lnTo>
                  <a:lnTo>
                    <a:pt x="519" y="186"/>
                  </a:lnTo>
                  <a:lnTo>
                    <a:pt x="445" y="112"/>
                  </a:lnTo>
                  <a:lnTo>
                    <a:pt x="353" y="38"/>
                  </a:lnTo>
                  <a:lnTo>
                    <a:pt x="242" y="19"/>
                  </a:lnTo>
                  <a:lnTo>
                    <a:pt x="149" y="19"/>
                  </a:lnTo>
                  <a:lnTo>
                    <a:pt x="56" y="38"/>
                  </a:lnTo>
                  <a:lnTo>
                    <a:pt x="38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" y="204"/>
                  </a:lnTo>
                  <a:lnTo>
                    <a:pt x="93" y="390"/>
                  </a:lnTo>
                  <a:lnTo>
                    <a:pt x="186" y="593"/>
                  </a:lnTo>
                  <a:lnTo>
                    <a:pt x="279" y="797"/>
                  </a:lnTo>
                  <a:lnTo>
                    <a:pt x="408" y="982"/>
                  </a:lnTo>
                  <a:lnTo>
                    <a:pt x="538" y="1167"/>
                  </a:lnTo>
                  <a:lnTo>
                    <a:pt x="686" y="1353"/>
                  </a:lnTo>
                  <a:lnTo>
                    <a:pt x="853" y="1501"/>
                  </a:lnTo>
                  <a:lnTo>
                    <a:pt x="1019" y="1649"/>
                  </a:lnTo>
                  <a:lnTo>
                    <a:pt x="1186" y="1779"/>
                  </a:lnTo>
                  <a:lnTo>
                    <a:pt x="1371" y="1890"/>
                  </a:lnTo>
                  <a:lnTo>
                    <a:pt x="1575" y="1964"/>
                  </a:lnTo>
                  <a:lnTo>
                    <a:pt x="1779" y="2019"/>
                  </a:lnTo>
                  <a:lnTo>
                    <a:pt x="1982" y="2038"/>
                  </a:lnTo>
                  <a:lnTo>
                    <a:pt x="2205" y="2019"/>
                  </a:lnTo>
                  <a:lnTo>
                    <a:pt x="2427" y="1982"/>
                  </a:lnTo>
                  <a:lnTo>
                    <a:pt x="2649" y="1890"/>
                  </a:lnTo>
                  <a:lnTo>
                    <a:pt x="2871" y="1760"/>
                  </a:lnTo>
                  <a:lnTo>
                    <a:pt x="3094" y="1593"/>
                  </a:lnTo>
                  <a:lnTo>
                    <a:pt x="3279" y="1427"/>
                  </a:lnTo>
                  <a:lnTo>
                    <a:pt x="3464" y="1241"/>
                  </a:lnTo>
                  <a:lnTo>
                    <a:pt x="3631" y="1038"/>
                  </a:lnTo>
                  <a:lnTo>
                    <a:pt x="3797" y="816"/>
                  </a:lnTo>
                  <a:lnTo>
                    <a:pt x="4094" y="390"/>
                  </a:lnTo>
                  <a:lnTo>
                    <a:pt x="4112" y="353"/>
                  </a:lnTo>
                  <a:lnTo>
                    <a:pt x="4112" y="297"/>
                  </a:lnTo>
                  <a:lnTo>
                    <a:pt x="4112" y="260"/>
                  </a:lnTo>
                  <a:lnTo>
                    <a:pt x="4094" y="223"/>
                  </a:lnTo>
                  <a:lnTo>
                    <a:pt x="4020" y="130"/>
                  </a:lnTo>
                  <a:lnTo>
                    <a:pt x="3927" y="75"/>
                  </a:lnTo>
                  <a:lnTo>
                    <a:pt x="3834" y="19"/>
                  </a:lnTo>
                  <a:lnTo>
                    <a:pt x="37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8"/>
            <p:cNvSpPr/>
            <p:nvPr/>
          </p:nvSpPr>
          <p:spPr>
            <a:xfrm>
              <a:off x="3430575" y="2124800"/>
              <a:ext cx="96775" cy="52800"/>
            </a:xfrm>
            <a:custGeom>
              <a:avLst/>
              <a:gdLst/>
              <a:ahLst/>
              <a:cxnLst/>
              <a:rect l="l" t="t" r="r" b="b"/>
              <a:pathLst>
                <a:path w="3871" h="2112" extrusionOk="0">
                  <a:moveTo>
                    <a:pt x="56" y="1"/>
                  </a:moveTo>
                  <a:lnTo>
                    <a:pt x="19" y="19"/>
                  </a:lnTo>
                  <a:lnTo>
                    <a:pt x="0" y="38"/>
                  </a:lnTo>
                  <a:lnTo>
                    <a:pt x="0" y="112"/>
                  </a:lnTo>
                  <a:lnTo>
                    <a:pt x="19" y="186"/>
                  </a:lnTo>
                  <a:lnTo>
                    <a:pt x="37" y="241"/>
                  </a:lnTo>
                  <a:lnTo>
                    <a:pt x="185" y="612"/>
                  </a:lnTo>
                  <a:lnTo>
                    <a:pt x="297" y="816"/>
                  </a:lnTo>
                  <a:lnTo>
                    <a:pt x="389" y="1001"/>
                  </a:lnTo>
                  <a:lnTo>
                    <a:pt x="519" y="1186"/>
                  </a:lnTo>
                  <a:lnTo>
                    <a:pt x="648" y="1371"/>
                  </a:lnTo>
                  <a:lnTo>
                    <a:pt x="797" y="1538"/>
                  </a:lnTo>
                  <a:lnTo>
                    <a:pt x="945" y="1686"/>
                  </a:lnTo>
                  <a:lnTo>
                    <a:pt x="1111" y="1816"/>
                  </a:lnTo>
                  <a:lnTo>
                    <a:pt x="1278" y="1945"/>
                  </a:lnTo>
                  <a:lnTo>
                    <a:pt x="1463" y="2019"/>
                  </a:lnTo>
                  <a:lnTo>
                    <a:pt x="1648" y="2093"/>
                  </a:lnTo>
                  <a:lnTo>
                    <a:pt x="1852" y="2112"/>
                  </a:lnTo>
                  <a:lnTo>
                    <a:pt x="2056" y="2112"/>
                  </a:lnTo>
                  <a:lnTo>
                    <a:pt x="2260" y="2075"/>
                  </a:lnTo>
                  <a:lnTo>
                    <a:pt x="2463" y="1982"/>
                  </a:lnTo>
                  <a:lnTo>
                    <a:pt x="2686" y="1853"/>
                  </a:lnTo>
                  <a:lnTo>
                    <a:pt x="2889" y="1704"/>
                  </a:lnTo>
                  <a:lnTo>
                    <a:pt x="3074" y="1538"/>
                  </a:lnTo>
                  <a:lnTo>
                    <a:pt x="3260" y="1353"/>
                  </a:lnTo>
                  <a:lnTo>
                    <a:pt x="3426" y="1149"/>
                  </a:lnTo>
                  <a:lnTo>
                    <a:pt x="3574" y="945"/>
                  </a:lnTo>
                  <a:lnTo>
                    <a:pt x="3852" y="538"/>
                  </a:lnTo>
                  <a:lnTo>
                    <a:pt x="3871" y="464"/>
                  </a:lnTo>
                  <a:lnTo>
                    <a:pt x="3852" y="371"/>
                  </a:lnTo>
                  <a:lnTo>
                    <a:pt x="3815" y="278"/>
                  </a:lnTo>
                  <a:lnTo>
                    <a:pt x="3760" y="186"/>
                  </a:lnTo>
                  <a:lnTo>
                    <a:pt x="3704" y="93"/>
                  </a:lnTo>
                  <a:lnTo>
                    <a:pt x="3630" y="38"/>
                  </a:lnTo>
                  <a:lnTo>
                    <a:pt x="3574" y="1"/>
                  </a:lnTo>
                  <a:lnTo>
                    <a:pt x="3556" y="1"/>
                  </a:lnTo>
                  <a:lnTo>
                    <a:pt x="3537" y="19"/>
                  </a:lnTo>
                  <a:lnTo>
                    <a:pt x="3371" y="278"/>
                  </a:lnTo>
                  <a:lnTo>
                    <a:pt x="3167" y="575"/>
                  </a:lnTo>
                  <a:lnTo>
                    <a:pt x="2945" y="853"/>
                  </a:lnTo>
                  <a:lnTo>
                    <a:pt x="2686" y="1112"/>
                  </a:lnTo>
                  <a:lnTo>
                    <a:pt x="2556" y="1223"/>
                  </a:lnTo>
                  <a:lnTo>
                    <a:pt x="2408" y="1334"/>
                  </a:lnTo>
                  <a:lnTo>
                    <a:pt x="2260" y="1408"/>
                  </a:lnTo>
                  <a:lnTo>
                    <a:pt x="2111" y="1482"/>
                  </a:lnTo>
                  <a:lnTo>
                    <a:pt x="1945" y="1538"/>
                  </a:lnTo>
                  <a:lnTo>
                    <a:pt x="1778" y="1575"/>
                  </a:lnTo>
                  <a:lnTo>
                    <a:pt x="1611" y="1575"/>
                  </a:lnTo>
                  <a:lnTo>
                    <a:pt x="1445" y="1556"/>
                  </a:lnTo>
                  <a:lnTo>
                    <a:pt x="1260" y="1482"/>
                  </a:lnTo>
                  <a:lnTo>
                    <a:pt x="1074" y="1390"/>
                  </a:lnTo>
                  <a:lnTo>
                    <a:pt x="926" y="1278"/>
                  </a:lnTo>
                  <a:lnTo>
                    <a:pt x="778" y="1130"/>
                  </a:lnTo>
                  <a:lnTo>
                    <a:pt x="741" y="1075"/>
                  </a:lnTo>
                  <a:lnTo>
                    <a:pt x="685" y="1019"/>
                  </a:lnTo>
                  <a:lnTo>
                    <a:pt x="630" y="945"/>
                  </a:lnTo>
                  <a:lnTo>
                    <a:pt x="593" y="871"/>
                  </a:lnTo>
                  <a:lnTo>
                    <a:pt x="482" y="723"/>
                  </a:lnTo>
                  <a:lnTo>
                    <a:pt x="482" y="704"/>
                  </a:lnTo>
                  <a:lnTo>
                    <a:pt x="426" y="612"/>
                  </a:lnTo>
                  <a:lnTo>
                    <a:pt x="352" y="464"/>
                  </a:lnTo>
                  <a:lnTo>
                    <a:pt x="334" y="408"/>
                  </a:lnTo>
                  <a:lnTo>
                    <a:pt x="297" y="297"/>
                  </a:lnTo>
                  <a:lnTo>
                    <a:pt x="259" y="223"/>
                  </a:lnTo>
                  <a:lnTo>
                    <a:pt x="204" y="130"/>
                  </a:lnTo>
                  <a:lnTo>
                    <a:pt x="130" y="3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8"/>
            <p:cNvSpPr/>
            <p:nvPr/>
          </p:nvSpPr>
          <p:spPr>
            <a:xfrm>
              <a:off x="3587050" y="2127125"/>
              <a:ext cx="104200" cy="48625"/>
            </a:xfrm>
            <a:custGeom>
              <a:avLst/>
              <a:gdLst/>
              <a:ahLst/>
              <a:cxnLst/>
              <a:rect l="l" t="t" r="r" b="b"/>
              <a:pathLst>
                <a:path w="4168" h="1945" extrusionOk="0">
                  <a:moveTo>
                    <a:pt x="242" y="0"/>
                  </a:moveTo>
                  <a:lnTo>
                    <a:pt x="149" y="19"/>
                  </a:lnTo>
                  <a:lnTo>
                    <a:pt x="56" y="56"/>
                  </a:lnTo>
                  <a:lnTo>
                    <a:pt x="19" y="74"/>
                  </a:lnTo>
                  <a:lnTo>
                    <a:pt x="19" y="111"/>
                  </a:lnTo>
                  <a:lnTo>
                    <a:pt x="1" y="148"/>
                  </a:lnTo>
                  <a:lnTo>
                    <a:pt x="19" y="204"/>
                  </a:lnTo>
                  <a:lnTo>
                    <a:pt x="130" y="500"/>
                  </a:lnTo>
                  <a:lnTo>
                    <a:pt x="279" y="778"/>
                  </a:lnTo>
                  <a:lnTo>
                    <a:pt x="464" y="1056"/>
                  </a:lnTo>
                  <a:lnTo>
                    <a:pt x="668" y="1297"/>
                  </a:lnTo>
                  <a:lnTo>
                    <a:pt x="871" y="1500"/>
                  </a:lnTo>
                  <a:lnTo>
                    <a:pt x="1093" y="1667"/>
                  </a:lnTo>
                  <a:lnTo>
                    <a:pt x="1334" y="1797"/>
                  </a:lnTo>
                  <a:lnTo>
                    <a:pt x="1464" y="1852"/>
                  </a:lnTo>
                  <a:lnTo>
                    <a:pt x="1594" y="1889"/>
                  </a:lnTo>
                  <a:lnTo>
                    <a:pt x="1742" y="1926"/>
                  </a:lnTo>
                  <a:lnTo>
                    <a:pt x="1871" y="1945"/>
                  </a:lnTo>
                  <a:lnTo>
                    <a:pt x="2001" y="1945"/>
                  </a:lnTo>
                  <a:lnTo>
                    <a:pt x="2149" y="1926"/>
                  </a:lnTo>
                  <a:lnTo>
                    <a:pt x="2279" y="1908"/>
                  </a:lnTo>
                  <a:lnTo>
                    <a:pt x="2427" y="1871"/>
                  </a:lnTo>
                  <a:lnTo>
                    <a:pt x="2557" y="1834"/>
                  </a:lnTo>
                  <a:lnTo>
                    <a:pt x="2705" y="1760"/>
                  </a:lnTo>
                  <a:lnTo>
                    <a:pt x="2927" y="1630"/>
                  </a:lnTo>
                  <a:lnTo>
                    <a:pt x="3131" y="1482"/>
                  </a:lnTo>
                  <a:lnTo>
                    <a:pt x="3334" y="1297"/>
                  </a:lnTo>
                  <a:lnTo>
                    <a:pt x="3520" y="1111"/>
                  </a:lnTo>
                  <a:lnTo>
                    <a:pt x="3686" y="908"/>
                  </a:lnTo>
                  <a:lnTo>
                    <a:pt x="3853" y="704"/>
                  </a:lnTo>
                  <a:lnTo>
                    <a:pt x="4149" y="260"/>
                  </a:lnTo>
                  <a:lnTo>
                    <a:pt x="4168" y="222"/>
                  </a:lnTo>
                  <a:lnTo>
                    <a:pt x="4168" y="185"/>
                  </a:lnTo>
                  <a:lnTo>
                    <a:pt x="4149" y="148"/>
                  </a:lnTo>
                  <a:lnTo>
                    <a:pt x="4131" y="111"/>
                  </a:lnTo>
                  <a:lnTo>
                    <a:pt x="4057" y="56"/>
                  </a:lnTo>
                  <a:lnTo>
                    <a:pt x="3964" y="19"/>
                  </a:lnTo>
                  <a:lnTo>
                    <a:pt x="3853" y="0"/>
                  </a:lnTo>
                  <a:lnTo>
                    <a:pt x="3723" y="0"/>
                  </a:lnTo>
                  <a:lnTo>
                    <a:pt x="3631" y="37"/>
                  </a:lnTo>
                  <a:lnTo>
                    <a:pt x="3594" y="74"/>
                  </a:lnTo>
                  <a:lnTo>
                    <a:pt x="3557" y="93"/>
                  </a:lnTo>
                  <a:lnTo>
                    <a:pt x="3316" y="463"/>
                  </a:lnTo>
                  <a:lnTo>
                    <a:pt x="3057" y="815"/>
                  </a:lnTo>
                  <a:lnTo>
                    <a:pt x="2908" y="963"/>
                  </a:lnTo>
                  <a:lnTo>
                    <a:pt x="2760" y="1130"/>
                  </a:lnTo>
                  <a:lnTo>
                    <a:pt x="2594" y="1260"/>
                  </a:lnTo>
                  <a:lnTo>
                    <a:pt x="2408" y="1389"/>
                  </a:lnTo>
                  <a:lnTo>
                    <a:pt x="2205" y="1500"/>
                  </a:lnTo>
                  <a:lnTo>
                    <a:pt x="2112" y="1537"/>
                  </a:lnTo>
                  <a:lnTo>
                    <a:pt x="2001" y="1556"/>
                  </a:lnTo>
                  <a:lnTo>
                    <a:pt x="1797" y="1556"/>
                  </a:lnTo>
                  <a:lnTo>
                    <a:pt x="1723" y="1537"/>
                  </a:lnTo>
                  <a:lnTo>
                    <a:pt x="1594" y="1482"/>
                  </a:lnTo>
                  <a:lnTo>
                    <a:pt x="1445" y="1389"/>
                  </a:lnTo>
                  <a:lnTo>
                    <a:pt x="1316" y="1260"/>
                  </a:lnTo>
                  <a:lnTo>
                    <a:pt x="1186" y="1130"/>
                  </a:lnTo>
                  <a:lnTo>
                    <a:pt x="1056" y="982"/>
                  </a:lnTo>
                  <a:lnTo>
                    <a:pt x="945" y="815"/>
                  </a:lnTo>
                  <a:lnTo>
                    <a:pt x="779" y="537"/>
                  </a:lnTo>
                  <a:lnTo>
                    <a:pt x="686" y="352"/>
                  </a:lnTo>
                  <a:lnTo>
                    <a:pt x="612" y="167"/>
                  </a:lnTo>
                  <a:lnTo>
                    <a:pt x="593" y="130"/>
                  </a:lnTo>
                  <a:lnTo>
                    <a:pt x="556" y="93"/>
                  </a:lnTo>
                  <a:lnTo>
                    <a:pt x="482" y="3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8"/>
            <p:cNvSpPr/>
            <p:nvPr/>
          </p:nvSpPr>
          <p:spPr>
            <a:xfrm>
              <a:off x="3328250" y="2005350"/>
              <a:ext cx="103725" cy="45400"/>
            </a:xfrm>
            <a:custGeom>
              <a:avLst/>
              <a:gdLst/>
              <a:ahLst/>
              <a:cxnLst/>
              <a:rect l="l" t="t" r="r" b="b"/>
              <a:pathLst>
                <a:path w="4149" h="1816" extrusionOk="0">
                  <a:moveTo>
                    <a:pt x="260" y="1"/>
                  </a:moveTo>
                  <a:lnTo>
                    <a:pt x="167" y="19"/>
                  </a:lnTo>
                  <a:lnTo>
                    <a:pt x="74" y="38"/>
                  </a:lnTo>
                  <a:lnTo>
                    <a:pt x="19" y="75"/>
                  </a:lnTo>
                  <a:lnTo>
                    <a:pt x="0" y="93"/>
                  </a:lnTo>
                  <a:lnTo>
                    <a:pt x="19" y="112"/>
                  </a:lnTo>
                  <a:lnTo>
                    <a:pt x="130" y="408"/>
                  </a:lnTo>
                  <a:lnTo>
                    <a:pt x="278" y="686"/>
                  </a:lnTo>
                  <a:lnTo>
                    <a:pt x="445" y="945"/>
                  </a:lnTo>
                  <a:lnTo>
                    <a:pt x="649" y="1186"/>
                  </a:lnTo>
                  <a:lnTo>
                    <a:pt x="852" y="1371"/>
                  </a:lnTo>
                  <a:lnTo>
                    <a:pt x="1093" y="1538"/>
                  </a:lnTo>
                  <a:lnTo>
                    <a:pt x="1334" y="1667"/>
                  </a:lnTo>
                  <a:lnTo>
                    <a:pt x="1612" y="1760"/>
                  </a:lnTo>
                  <a:lnTo>
                    <a:pt x="1741" y="1797"/>
                  </a:lnTo>
                  <a:lnTo>
                    <a:pt x="1889" y="1815"/>
                  </a:lnTo>
                  <a:lnTo>
                    <a:pt x="2019" y="1815"/>
                  </a:lnTo>
                  <a:lnTo>
                    <a:pt x="2167" y="1797"/>
                  </a:lnTo>
                  <a:lnTo>
                    <a:pt x="2297" y="1778"/>
                  </a:lnTo>
                  <a:lnTo>
                    <a:pt x="2445" y="1760"/>
                  </a:lnTo>
                  <a:lnTo>
                    <a:pt x="2575" y="1704"/>
                  </a:lnTo>
                  <a:lnTo>
                    <a:pt x="2723" y="1649"/>
                  </a:lnTo>
                  <a:lnTo>
                    <a:pt x="2945" y="1519"/>
                  </a:lnTo>
                  <a:lnTo>
                    <a:pt x="3149" y="1371"/>
                  </a:lnTo>
                  <a:lnTo>
                    <a:pt x="3352" y="1204"/>
                  </a:lnTo>
                  <a:lnTo>
                    <a:pt x="3519" y="1019"/>
                  </a:lnTo>
                  <a:lnTo>
                    <a:pt x="3686" y="815"/>
                  </a:lnTo>
                  <a:lnTo>
                    <a:pt x="3852" y="612"/>
                  </a:lnTo>
                  <a:lnTo>
                    <a:pt x="4130" y="186"/>
                  </a:lnTo>
                  <a:lnTo>
                    <a:pt x="4149" y="167"/>
                  </a:lnTo>
                  <a:lnTo>
                    <a:pt x="4149" y="130"/>
                  </a:lnTo>
                  <a:lnTo>
                    <a:pt x="4093" y="93"/>
                  </a:lnTo>
                  <a:lnTo>
                    <a:pt x="4019" y="56"/>
                  </a:lnTo>
                  <a:lnTo>
                    <a:pt x="3908" y="19"/>
                  </a:lnTo>
                  <a:lnTo>
                    <a:pt x="3797" y="1"/>
                  </a:lnTo>
                  <a:lnTo>
                    <a:pt x="3686" y="1"/>
                  </a:lnTo>
                  <a:lnTo>
                    <a:pt x="3612" y="19"/>
                  </a:lnTo>
                  <a:lnTo>
                    <a:pt x="3556" y="56"/>
                  </a:lnTo>
                  <a:lnTo>
                    <a:pt x="3315" y="427"/>
                  </a:lnTo>
                  <a:lnTo>
                    <a:pt x="3038" y="760"/>
                  </a:lnTo>
                  <a:lnTo>
                    <a:pt x="2908" y="927"/>
                  </a:lnTo>
                  <a:lnTo>
                    <a:pt x="2741" y="1093"/>
                  </a:lnTo>
                  <a:lnTo>
                    <a:pt x="2575" y="1241"/>
                  </a:lnTo>
                  <a:lnTo>
                    <a:pt x="2408" y="1352"/>
                  </a:lnTo>
                  <a:lnTo>
                    <a:pt x="2186" y="1482"/>
                  </a:lnTo>
                  <a:lnTo>
                    <a:pt x="2075" y="1538"/>
                  </a:lnTo>
                  <a:lnTo>
                    <a:pt x="1945" y="1556"/>
                  </a:lnTo>
                  <a:lnTo>
                    <a:pt x="1871" y="1575"/>
                  </a:lnTo>
                  <a:lnTo>
                    <a:pt x="1834" y="1575"/>
                  </a:lnTo>
                  <a:lnTo>
                    <a:pt x="1778" y="1556"/>
                  </a:lnTo>
                  <a:lnTo>
                    <a:pt x="1760" y="1556"/>
                  </a:lnTo>
                  <a:lnTo>
                    <a:pt x="1612" y="1501"/>
                  </a:lnTo>
                  <a:lnTo>
                    <a:pt x="1463" y="1390"/>
                  </a:lnTo>
                  <a:lnTo>
                    <a:pt x="1315" y="1260"/>
                  </a:lnTo>
                  <a:lnTo>
                    <a:pt x="1186" y="1130"/>
                  </a:lnTo>
                  <a:lnTo>
                    <a:pt x="1074" y="982"/>
                  </a:lnTo>
                  <a:lnTo>
                    <a:pt x="963" y="815"/>
                  </a:lnTo>
                  <a:lnTo>
                    <a:pt x="778" y="482"/>
                  </a:lnTo>
                  <a:lnTo>
                    <a:pt x="686" y="315"/>
                  </a:lnTo>
                  <a:lnTo>
                    <a:pt x="612" y="130"/>
                  </a:lnTo>
                  <a:lnTo>
                    <a:pt x="556" y="75"/>
                  </a:lnTo>
                  <a:lnTo>
                    <a:pt x="482" y="38"/>
                  </a:lnTo>
                  <a:lnTo>
                    <a:pt x="371" y="19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8"/>
            <p:cNvSpPr/>
            <p:nvPr/>
          </p:nvSpPr>
          <p:spPr>
            <a:xfrm>
              <a:off x="3488900" y="2005350"/>
              <a:ext cx="103275" cy="44925"/>
            </a:xfrm>
            <a:custGeom>
              <a:avLst/>
              <a:gdLst/>
              <a:ahLst/>
              <a:cxnLst/>
              <a:rect l="l" t="t" r="r" b="b"/>
              <a:pathLst>
                <a:path w="4131" h="1797" extrusionOk="0">
                  <a:moveTo>
                    <a:pt x="482" y="1"/>
                  </a:moveTo>
                  <a:lnTo>
                    <a:pt x="371" y="19"/>
                  </a:lnTo>
                  <a:lnTo>
                    <a:pt x="260" y="38"/>
                  </a:lnTo>
                  <a:lnTo>
                    <a:pt x="149" y="75"/>
                  </a:lnTo>
                  <a:lnTo>
                    <a:pt x="75" y="112"/>
                  </a:lnTo>
                  <a:lnTo>
                    <a:pt x="1" y="149"/>
                  </a:lnTo>
                  <a:lnTo>
                    <a:pt x="1" y="167"/>
                  </a:lnTo>
                  <a:lnTo>
                    <a:pt x="1" y="186"/>
                  </a:lnTo>
                  <a:lnTo>
                    <a:pt x="112" y="482"/>
                  </a:lnTo>
                  <a:lnTo>
                    <a:pt x="260" y="760"/>
                  </a:lnTo>
                  <a:lnTo>
                    <a:pt x="445" y="1019"/>
                  </a:lnTo>
                  <a:lnTo>
                    <a:pt x="630" y="1260"/>
                  </a:lnTo>
                  <a:lnTo>
                    <a:pt x="797" y="1427"/>
                  </a:lnTo>
                  <a:lnTo>
                    <a:pt x="982" y="1575"/>
                  </a:lnTo>
                  <a:lnTo>
                    <a:pt x="1186" y="1686"/>
                  </a:lnTo>
                  <a:lnTo>
                    <a:pt x="1408" y="1760"/>
                  </a:lnTo>
                  <a:lnTo>
                    <a:pt x="1575" y="1797"/>
                  </a:lnTo>
                  <a:lnTo>
                    <a:pt x="1890" y="1797"/>
                  </a:lnTo>
                  <a:lnTo>
                    <a:pt x="2056" y="1778"/>
                  </a:lnTo>
                  <a:lnTo>
                    <a:pt x="2223" y="1741"/>
                  </a:lnTo>
                  <a:lnTo>
                    <a:pt x="2390" y="1686"/>
                  </a:lnTo>
                  <a:lnTo>
                    <a:pt x="2538" y="1630"/>
                  </a:lnTo>
                  <a:lnTo>
                    <a:pt x="2686" y="1575"/>
                  </a:lnTo>
                  <a:lnTo>
                    <a:pt x="2908" y="1445"/>
                  </a:lnTo>
                  <a:lnTo>
                    <a:pt x="3130" y="1278"/>
                  </a:lnTo>
                  <a:lnTo>
                    <a:pt x="3316" y="1112"/>
                  </a:lnTo>
                  <a:lnTo>
                    <a:pt x="3501" y="927"/>
                  </a:lnTo>
                  <a:lnTo>
                    <a:pt x="3668" y="723"/>
                  </a:lnTo>
                  <a:lnTo>
                    <a:pt x="3834" y="501"/>
                  </a:lnTo>
                  <a:lnTo>
                    <a:pt x="4131" y="75"/>
                  </a:lnTo>
                  <a:lnTo>
                    <a:pt x="4131" y="56"/>
                  </a:lnTo>
                  <a:lnTo>
                    <a:pt x="4112" y="38"/>
                  </a:lnTo>
                  <a:lnTo>
                    <a:pt x="4038" y="19"/>
                  </a:lnTo>
                  <a:lnTo>
                    <a:pt x="3890" y="19"/>
                  </a:lnTo>
                  <a:lnTo>
                    <a:pt x="3705" y="56"/>
                  </a:lnTo>
                  <a:lnTo>
                    <a:pt x="3612" y="112"/>
                  </a:lnTo>
                  <a:lnTo>
                    <a:pt x="3575" y="130"/>
                  </a:lnTo>
                  <a:lnTo>
                    <a:pt x="3538" y="167"/>
                  </a:lnTo>
                  <a:lnTo>
                    <a:pt x="3297" y="519"/>
                  </a:lnTo>
                  <a:lnTo>
                    <a:pt x="3038" y="871"/>
                  </a:lnTo>
                  <a:lnTo>
                    <a:pt x="2890" y="1038"/>
                  </a:lnTo>
                  <a:lnTo>
                    <a:pt x="2742" y="1186"/>
                  </a:lnTo>
                  <a:lnTo>
                    <a:pt x="2575" y="1315"/>
                  </a:lnTo>
                  <a:lnTo>
                    <a:pt x="2408" y="1445"/>
                  </a:lnTo>
                  <a:lnTo>
                    <a:pt x="2297" y="1519"/>
                  </a:lnTo>
                  <a:lnTo>
                    <a:pt x="2186" y="1556"/>
                  </a:lnTo>
                  <a:lnTo>
                    <a:pt x="2149" y="1575"/>
                  </a:lnTo>
                  <a:lnTo>
                    <a:pt x="1982" y="1575"/>
                  </a:lnTo>
                  <a:lnTo>
                    <a:pt x="1890" y="1556"/>
                  </a:lnTo>
                  <a:lnTo>
                    <a:pt x="1797" y="1519"/>
                  </a:lnTo>
                  <a:lnTo>
                    <a:pt x="1630" y="1445"/>
                  </a:lnTo>
                  <a:lnTo>
                    <a:pt x="1464" y="1334"/>
                  </a:lnTo>
                  <a:lnTo>
                    <a:pt x="1316" y="1204"/>
                  </a:lnTo>
                  <a:lnTo>
                    <a:pt x="1186" y="1075"/>
                  </a:lnTo>
                  <a:lnTo>
                    <a:pt x="1056" y="908"/>
                  </a:lnTo>
                  <a:lnTo>
                    <a:pt x="945" y="741"/>
                  </a:lnTo>
                  <a:lnTo>
                    <a:pt x="760" y="408"/>
                  </a:lnTo>
                  <a:lnTo>
                    <a:pt x="667" y="241"/>
                  </a:lnTo>
                  <a:lnTo>
                    <a:pt x="593" y="56"/>
                  </a:lnTo>
                  <a:lnTo>
                    <a:pt x="575" y="38"/>
                  </a:lnTo>
                  <a:lnTo>
                    <a:pt x="556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8"/>
            <p:cNvSpPr/>
            <p:nvPr/>
          </p:nvSpPr>
          <p:spPr>
            <a:xfrm>
              <a:off x="3649100" y="2004900"/>
              <a:ext cx="103275" cy="46325"/>
            </a:xfrm>
            <a:custGeom>
              <a:avLst/>
              <a:gdLst/>
              <a:ahLst/>
              <a:cxnLst/>
              <a:rect l="l" t="t" r="r" b="b"/>
              <a:pathLst>
                <a:path w="4131" h="1853" extrusionOk="0">
                  <a:moveTo>
                    <a:pt x="93" y="0"/>
                  </a:moveTo>
                  <a:lnTo>
                    <a:pt x="19" y="19"/>
                  </a:lnTo>
                  <a:lnTo>
                    <a:pt x="0" y="37"/>
                  </a:lnTo>
                  <a:lnTo>
                    <a:pt x="0" y="74"/>
                  </a:lnTo>
                  <a:lnTo>
                    <a:pt x="93" y="278"/>
                  </a:lnTo>
                  <a:lnTo>
                    <a:pt x="186" y="482"/>
                  </a:lnTo>
                  <a:lnTo>
                    <a:pt x="297" y="667"/>
                  </a:lnTo>
                  <a:lnTo>
                    <a:pt x="426" y="852"/>
                  </a:lnTo>
                  <a:lnTo>
                    <a:pt x="556" y="1037"/>
                  </a:lnTo>
                  <a:lnTo>
                    <a:pt x="723" y="1204"/>
                  </a:lnTo>
                  <a:lnTo>
                    <a:pt x="871" y="1352"/>
                  </a:lnTo>
                  <a:lnTo>
                    <a:pt x="1056" y="1500"/>
                  </a:lnTo>
                  <a:lnTo>
                    <a:pt x="1241" y="1611"/>
                  </a:lnTo>
                  <a:lnTo>
                    <a:pt x="1426" y="1722"/>
                  </a:lnTo>
                  <a:lnTo>
                    <a:pt x="1630" y="1796"/>
                  </a:lnTo>
                  <a:lnTo>
                    <a:pt x="1834" y="1833"/>
                  </a:lnTo>
                  <a:lnTo>
                    <a:pt x="2056" y="1852"/>
                  </a:lnTo>
                  <a:lnTo>
                    <a:pt x="2260" y="1833"/>
                  </a:lnTo>
                  <a:lnTo>
                    <a:pt x="2482" y="1796"/>
                  </a:lnTo>
                  <a:lnTo>
                    <a:pt x="2723" y="1704"/>
                  </a:lnTo>
                  <a:lnTo>
                    <a:pt x="2945" y="1574"/>
                  </a:lnTo>
                  <a:lnTo>
                    <a:pt x="3149" y="1426"/>
                  </a:lnTo>
                  <a:lnTo>
                    <a:pt x="3334" y="1259"/>
                  </a:lnTo>
                  <a:lnTo>
                    <a:pt x="3519" y="1074"/>
                  </a:lnTo>
                  <a:lnTo>
                    <a:pt x="3686" y="870"/>
                  </a:lnTo>
                  <a:lnTo>
                    <a:pt x="3853" y="648"/>
                  </a:lnTo>
                  <a:lnTo>
                    <a:pt x="4130" y="222"/>
                  </a:lnTo>
                  <a:lnTo>
                    <a:pt x="4130" y="204"/>
                  </a:lnTo>
                  <a:lnTo>
                    <a:pt x="4130" y="185"/>
                  </a:lnTo>
                  <a:lnTo>
                    <a:pt x="4075" y="148"/>
                  </a:lnTo>
                  <a:lnTo>
                    <a:pt x="4001" y="93"/>
                  </a:lnTo>
                  <a:lnTo>
                    <a:pt x="3890" y="56"/>
                  </a:lnTo>
                  <a:lnTo>
                    <a:pt x="3797" y="19"/>
                  </a:lnTo>
                  <a:lnTo>
                    <a:pt x="3686" y="0"/>
                  </a:lnTo>
                  <a:lnTo>
                    <a:pt x="3593" y="0"/>
                  </a:lnTo>
                  <a:lnTo>
                    <a:pt x="3575" y="19"/>
                  </a:lnTo>
                  <a:lnTo>
                    <a:pt x="3538" y="56"/>
                  </a:lnTo>
                  <a:lnTo>
                    <a:pt x="3297" y="407"/>
                  </a:lnTo>
                  <a:lnTo>
                    <a:pt x="3038" y="759"/>
                  </a:lnTo>
                  <a:lnTo>
                    <a:pt x="2890" y="926"/>
                  </a:lnTo>
                  <a:lnTo>
                    <a:pt x="2741" y="1074"/>
                  </a:lnTo>
                  <a:lnTo>
                    <a:pt x="2575" y="1204"/>
                  </a:lnTo>
                  <a:lnTo>
                    <a:pt x="2389" y="1333"/>
                  </a:lnTo>
                  <a:lnTo>
                    <a:pt x="2278" y="1408"/>
                  </a:lnTo>
                  <a:lnTo>
                    <a:pt x="2167" y="1463"/>
                  </a:lnTo>
                  <a:lnTo>
                    <a:pt x="2038" y="1519"/>
                  </a:lnTo>
                  <a:lnTo>
                    <a:pt x="1908" y="1556"/>
                  </a:lnTo>
                  <a:lnTo>
                    <a:pt x="1815" y="1574"/>
                  </a:lnTo>
                  <a:lnTo>
                    <a:pt x="1649" y="1574"/>
                  </a:lnTo>
                  <a:lnTo>
                    <a:pt x="1612" y="1556"/>
                  </a:lnTo>
                  <a:lnTo>
                    <a:pt x="1575" y="1537"/>
                  </a:lnTo>
                  <a:lnTo>
                    <a:pt x="1426" y="1445"/>
                  </a:lnTo>
                  <a:lnTo>
                    <a:pt x="1278" y="1315"/>
                  </a:lnTo>
                  <a:lnTo>
                    <a:pt x="1149" y="1167"/>
                  </a:lnTo>
                  <a:lnTo>
                    <a:pt x="1038" y="1037"/>
                  </a:lnTo>
                  <a:lnTo>
                    <a:pt x="945" y="889"/>
                  </a:lnTo>
                  <a:lnTo>
                    <a:pt x="760" y="556"/>
                  </a:lnTo>
                  <a:lnTo>
                    <a:pt x="667" y="389"/>
                  </a:lnTo>
                  <a:lnTo>
                    <a:pt x="593" y="204"/>
                  </a:lnTo>
                  <a:lnTo>
                    <a:pt x="575" y="167"/>
                  </a:lnTo>
                  <a:lnTo>
                    <a:pt x="538" y="130"/>
                  </a:lnTo>
                  <a:lnTo>
                    <a:pt x="445" y="74"/>
                  </a:lnTo>
                  <a:lnTo>
                    <a:pt x="352" y="37"/>
                  </a:lnTo>
                  <a:lnTo>
                    <a:pt x="260" y="1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8"/>
            <p:cNvSpPr/>
            <p:nvPr/>
          </p:nvSpPr>
          <p:spPr>
            <a:xfrm>
              <a:off x="3414825" y="1878500"/>
              <a:ext cx="103275" cy="52325"/>
            </a:xfrm>
            <a:custGeom>
              <a:avLst/>
              <a:gdLst/>
              <a:ahLst/>
              <a:cxnLst/>
              <a:rect l="l" t="t" r="r" b="b"/>
              <a:pathLst>
                <a:path w="4131" h="2093" extrusionOk="0">
                  <a:moveTo>
                    <a:pt x="315" y="0"/>
                  </a:moveTo>
                  <a:lnTo>
                    <a:pt x="204" y="19"/>
                  </a:lnTo>
                  <a:lnTo>
                    <a:pt x="112" y="74"/>
                  </a:lnTo>
                  <a:lnTo>
                    <a:pt x="38" y="148"/>
                  </a:lnTo>
                  <a:lnTo>
                    <a:pt x="1" y="204"/>
                  </a:lnTo>
                  <a:lnTo>
                    <a:pt x="1" y="259"/>
                  </a:lnTo>
                  <a:lnTo>
                    <a:pt x="1" y="315"/>
                  </a:lnTo>
                  <a:lnTo>
                    <a:pt x="1" y="371"/>
                  </a:lnTo>
                  <a:lnTo>
                    <a:pt x="130" y="667"/>
                  </a:lnTo>
                  <a:lnTo>
                    <a:pt x="278" y="945"/>
                  </a:lnTo>
                  <a:lnTo>
                    <a:pt x="464" y="1222"/>
                  </a:lnTo>
                  <a:lnTo>
                    <a:pt x="649" y="1463"/>
                  </a:lnTo>
                  <a:lnTo>
                    <a:pt x="834" y="1648"/>
                  </a:lnTo>
                  <a:lnTo>
                    <a:pt x="1019" y="1815"/>
                  </a:lnTo>
                  <a:lnTo>
                    <a:pt x="1241" y="1945"/>
                  </a:lnTo>
                  <a:lnTo>
                    <a:pt x="1352" y="2000"/>
                  </a:lnTo>
                  <a:lnTo>
                    <a:pt x="1464" y="2037"/>
                  </a:lnTo>
                  <a:lnTo>
                    <a:pt x="1630" y="2074"/>
                  </a:lnTo>
                  <a:lnTo>
                    <a:pt x="1778" y="2093"/>
                  </a:lnTo>
                  <a:lnTo>
                    <a:pt x="2075" y="2093"/>
                  </a:lnTo>
                  <a:lnTo>
                    <a:pt x="2223" y="2056"/>
                  </a:lnTo>
                  <a:lnTo>
                    <a:pt x="2371" y="2019"/>
                  </a:lnTo>
                  <a:lnTo>
                    <a:pt x="2519" y="1963"/>
                  </a:lnTo>
                  <a:lnTo>
                    <a:pt x="2667" y="1889"/>
                  </a:lnTo>
                  <a:lnTo>
                    <a:pt x="2890" y="1760"/>
                  </a:lnTo>
                  <a:lnTo>
                    <a:pt x="3093" y="1593"/>
                  </a:lnTo>
                  <a:lnTo>
                    <a:pt x="3297" y="1408"/>
                  </a:lnTo>
                  <a:lnTo>
                    <a:pt x="3482" y="1222"/>
                  </a:lnTo>
                  <a:lnTo>
                    <a:pt x="3649" y="1019"/>
                  </a:lnTo>
                  <a:lnTo>
                    <a:pt x="3816" y="797"/>
                  </a:lnTo>
                  <a:lnTo>
                    <a:pt x="4112" y="371"/>
                  </a:lnTo>
                  <a:lnTo>
                    <a:pt x="4130" y="315"/>
                  </a:lnTo>
                  <a:lnTo>
                    <a:pt x="4130" y="259"/>
                  </a:lnTo>
                  <a:lnTo>
                    <a:pt x="4130" y="204"/>
                  </a:lnTo>
                  <a:lnTo>
                    <a:pt x="4130" y="167"/>
                  </a:lnTo>
                  <a:lnTo>
                    <a:pt x="4056" y="74"/>
                  </a:lnTo>
                  <a:lnTo>
                    <a:pt x="4019" y="37"/>
                  </a:lnTo>
                  <a:lnTo>
                    <a:pt x="3982" y="19"/>
                  </a:lnTo>
                  <a:lnTo>
                    <a:pt x="3908" y="0"/>
                  </a:lnTo>
                  <a:lnTo>
                    <a:pt x="3853" y="0"/>
                  </a:lnTo>
                  <a:lnTo>
                    <a:pt x="3741" y="19"/>
                  </a:lnTo>
                  <a:lnTo>
                    <a:pt x="3649" y="74"/>
                  </a:lnTo>
                  <a:lnTo>
                    <a:pt x="3575" y="167"/>
                  </a:lnTo>
                  <a:lnTo>
                    <a:pt x="3334" y="500"/>
                  </a:lnTo>
                  <a:lnTo>
                    <a:pt x="3075" y="834"/>
                  </a:lnTo>
                  <a:lnTo>
                    <a:pt x="2945" y="1000"/>
                  </a:lnTo>
                  <a:lnTo>
                    <a:pt x="2778" y="1148"/>
                  </a:lnTo>
                  <a:lnTo>
                    <a:pt x="2630" y="1278"/>
                  </a:lnTo>
                  <a:lnTo>
                    <a:pt x="2464" y="1389"/>
                  </a:lnTo>
                  <a:lnTo>
                    <a:pt x="2260" y="1500"/>
                  </a:lnTo>
                  <a:lnTo>
                    <a:pt x="2056" y="1556"/>
                  </a:lnTo>
                  <a:lnTo>
                    <a:pt x="1964" y="1556"/>
                  </a:lnTo>
                  <a:lnTo>
                    <a:pt x="1950" y="1570"/>
                  </a:lnTo>
                  <a:lnTo>
                    <a:pt x="1950" y="1570"/>
                  </a:lnTo>
                  <a:lnTo>
                    <a:pt x="1908" y="1556"/>
                  </a:lnTo>
                  <a:lnTo>
                    <a:pt x="1778" y="1556"/>
                  </a:lnTo>
                  <a:lnTo>
                    <a:pt x="1741" y="1537"/>
                  </a:lnTo>
                  <a:lnTo>
                    <a:pt x="1575" y="1463"/>
                  </a:lnTo>
                  <a:lnTo>
                    <a:pt x="1408" y="1371"/>
                  </a:lnTo>
                  <a:lnTo>
                    <a:pt x="1278" y="1241"/>
                  </a:lnTo>
                  <a:lnTo>
                    <a:pt x="1149" y="1111"/>
                  </a:lnTo>
                  <a:lnTo>
                    <a:pt x="1019" y="963"/>
                  </a:lnTo>
                  <a:lnTo>
                    <a:pt x="908" y="797"/>
                  </a:lnTo>
                  <a:lnTo>
                    <a:pt x="815" y="630"/>
                  </a:lnTo>
                  <a:lnTo>
                    <a:pt x="797" y="611"/>
                  </a:lnTo>
                  <a:lnTo>
                    <a:pt x="760" y="519"/>
                  </a:lnTo>
                  <a:lnTo>
                    <a:pt x="667" y="334"/>
                  </a:lnTo>
                  <a:lnTo>
                    <a:pt x="593" y="148"/>
                  </a:lnTo>
                  <a:lnTo>
                    <a:pt x="556" y="93"/>
                  </a:lnTo>
                  <a:lnTo>
                    <a:pt x="519" y="56"/>
                  </a:lnTo>
                  <a:lnTo>
                    <a:pt x="482" y="1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8"/>
            <p:cNvSpPr/>
            <p:nvPr/>
          </p:nvSpPr>
          <p:spPr>
            <a:xfrm>
              <a:off x="3576400" y="1879875"/>
              <a:ext cx="100975" cy="49100"/>
            </a:xfrm>
            <a:custGeom>
              <a:avLst/>
              <a:gdLst/>
              <a:ahLst/>
              <a:cxnLst/>
              <a:rect l="l" t="t" r="r" b="b"/>
              <a:pathLst>
                <a:path w="4039" h="1964" extrusionOk="0">
                  <a:moveTo>
                    <a:pt x="3557" y="1"/>
                  </a:moveTo>
                  <a:lnTo>
                    <a:pt x="3538" y="19"/>
                  </a:lnTo>
                  <a:lnTo>
                    <a:pt x="3371" y="279"/>
                  </a:lnTo>
                  <a:lnTo>
                    <a:pt x="3168" y="556"/>
                  </a:lnTo>
                  <a:lnTo>
                    <a:pt x="2945" y="834"/>
                  </a:lnTo>
                  <a:lnTo>
                    <a:pt x="2705" y="1093"/>
                  </a:lnTo>
                  <a:lnTo>
                    <a:pt x="2575" y="1205"/>
                  </a:lnTo>
                  <a:lnTo>
                    <a:pt x="2427" y="1316"/>
                  </a:lnTo>
                  <a:lnTo>
                    <a:pt x="2279" y="1408"/>
                  </a:lnTo>
                  <a:lnTo>
                    <a:pt x="2131" y="1482"/>
                  </a:lnTo>
                  <a:lnTo>
                    <a:pt x="1982" y="1538"/>
                  </a:lnTo>
                  <a:lnTo>
                    <a:pt x="1816" y="1575"/>
                  </a:lnTo>
                  <a:lnTo>
                    <a:pt x="1482" y="1575"/>
                  </a:lnTo>
                  <a:lnTo>
                    <a:pt x="1316" y="1519"/>
                  </a:lnTo>
                  <a:lnTo>
                    <a:pt x="1223" y="1482"/>
                  </a:lnTo>
                  <a:lnTo>
                    <a:pt x="1205" y="1464"/>
                  </a:lnTo>
                  <a:lnTo>
                    <a:pt x="1186" y="1445"/>
                  </a:lnTo>
                  <a:lnTo>
                    <a:pt x="1149" y="1408"/>
                  </a:lnTo>
                  <a:lnTo>
                    <a:pt x="1038" y="1316"/>
                  </a:lnTo>
                  <a:lnTo>
                    <a:pt x="945" y="1186"/>
                  </a:lnTo>
                  <a:lnTo>
                    <a:pt x="834" y="1038"/>
                  </a:lnTo>
                  <a:lnTo>
                    <a:pt x="649" y="723"/>
                  </a:lnTo>
                  <a:lnTo>
                    <a:pt x="538" y="464"/>
                  </a:lnTo>
                  <a:lnTo>
                    <a:pt x="501" y="371"/>
                  </a:lnTo>
                  <a:lnTo>
                    <a:pt x="445" y="297"/>
                  </a:lnTo>
                  <a:lnTo>
                    <a:pt x="390" y="223"/>
                  </a:lnTo>
                  <a:lnTo>
                    <a:pt x="223" y="93"/>
                  </a:lnTo>
                  <a:lnTo>
                    <a:pt x="93" y="38"/>
                  </a:lnTo>
                  <a:lnTo>
                    <a:pt x="19" y="19"/>
                  </a:lnTo>
                  <a:lnTo>
                    <a:pt x="1" y="19"/>
                  </a:lnTo>
                  <a:lnTo>
                    <a:pt x="1" y="38"/>
                  </a:lnTo>
                  <a:lnTo>
                    <a:pt x="131" y="334"/>
                  </a:lnTo>
                  <a:lnTo>
                    <a:pt x="279" y="630"/>
                  </a:lnTo>
                  <a:lnTo>
                    <a:pt x="464" y="890"/>
                  </a:lnTo>
                  <a:lnTo>
                    <a:pt x="649" y="1149"/>
                  </a:lnTo>
                  <a:lnTo>
                    <a:pt x="853" y="1353"/>
                  </a:lnTo>
                  <a:lnTo>
                    <a:pt x="1056" y="1538"/>
                  </a:lnTo>
                  <a:lnTo>
                    <a:pt x="1279" y="1705"/>
                  </a:lnTo>
                  <a:lnTo>
                    <a:pt x="1538" y="1834"/>
                  </a:lnTo>
                  <a:lnTo>
                    <a:pt x="1649" y="1890"/>
                  </a:lnTo>
                  <a:lnTo>
                    <a:pt x="1779" y="1927"/>
                  </a:lnTo>
                  <a:lnTo>
                    <a:pt x="1908" y="1945"/>
                  </a:lnTo>
                  <a:lnTo>
                    <a:pt x="2057" y="1964"/>
                  </a:lnTo>
                  <a:lnTo>
                    <a:pt x="2186" y="1964"/>
                  </a:lnTo>
                  <a:lnTo>
                    <a:pt x="2316" y="1945"/>
                  </a:lnTo>
                  <a:lnTo>
                    <a:pt x="2464" y="1908"/>
                  </a:lnTo>
                  <a:lnTo>
                    <a:pt x="2594" y="1853"/>
                  </a:lnTo>
                  <a:lnTo>
                    <a:pt x="2834" y="1742"/>
                  </a:lnTo>
                  <a:lnTo>
                    <a:pt x="3038" y="1593"/>
                  </a:lnTo>
                  <a:lnTo>
                    <a:pt x="3223" y="1427"/>
                  </a:lnTo>
                  <a:lnTo>
                    <a:pt x="3408" y="1242"/>
                  </a:lnTo>
                  <a:lnTo>
                    <a:pt x="3575" y="1038"/>
                  </a:lnTo>
                  <a:lnTo>
                    <a:pt x="3742" y="816"/>
                  </a:lnTo>
                  <a:lnTo>
                    <a:pt x="4020" y="390"/>
                  </a:lnTo>
                  <a:lnTo>
                    <a:pt x="4038" y="371"/>
                  </a:lnTo>
                  <a:lnTo>
                    <a:pt x="4020" y="353"/>
                  </a:lnTo>
                  <a:lnTo>
                    <a:pt x="3983" y="279"/>
                  </a:lnTo>
                  <a:lnTo>
                    <a:pt x="3909" y="204"/>
                  </a:lnTo>
                  <a:lnTo>
                    <a:pt x="3834" y="149"/>
                  </a:lnTo>
                  <a:lnTo>
                    <a:pt x="3649" y="38"/>
                  </a:lnTo>
                  <a:lnTo>
                    <a:pt x="35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8"/>
            <p:cNvSpPr/>
            <p:nvPr/>
          </p:nvSpPr>
          <p:spPr>
            <a:xfrm>
              <a:off x="3489375" y="1758125"/>
              <a:ext cx="101875" cy="46775"/>
            </a:xfrm>
            <a:custGeom>
              <a:avLst/>
              <a:gdLst/>
              <a:ahLst/>
              <a:cxnLst/>
              <a:rect l="l" t="t" r="r" b="b"/>
              <a:pathLst>
                <a:path w="4075" h="1871" extrusionOk="0">
                  <a:moveTo>
                    <a:pt x="519" y="0"/>
                  </a:moveTo>
                  <a:lnTo>
                    <a:pt x="463" y="19"/>
                  </a:lnTo>
                  <a:lnTo>
                    <a:pt x="259" y="111"/>
                  </a:lnTo>
                  <a:lnTo>
                    <a:pt x="74" y="204"/>
                  </a:lnTo>
                  <a:lnTo>
                    <a:pt x="19" y="259"/>
                  </a:lnTo>
                  <a:lnTo>
                    <a:pt x="0" y="296"/>
                  </a:lnTo>
                  <a:lnTo>
                    <a:pt x="130" y="574"/>
                  </a:lnTo>
                  <a:lnTo>
                    <a:pt x="278" y="852"/>
                  </a:lnTo>
                  <a:lnTo>
                    <a:pt x="445" y="1130"/>
                  </a:lnTo>
                  <a:lnTo>
                    <a:pt x="648" y="1371"/>
                  </a:lnTo>
                  <a:lnTo>
                    <a:pt x="815" y="1519"/>
                  </a:lnTo>
                  <a:lnTo>
                    <a:pt x="1000" y="1667"/>
                  </a:lnTo>
                  <a:lnTo>
                    <a:pt x="1185" y="1778"/>
                  </a:lnTo>
                  <a:lnTo>
                    <a:pt x="1297" y="1815"/>
                  </a:lnTo>
                  <a:lnTo>
                    <a:pt x="1408" y="1834"/>
                  </a:lnTo>
                  <a:lnTo>
                    <a:pt x="1556" y="1871"/>
                  </a:lnTo>
                  <a:lnTo>
                    <a:pt x="1704" y="1871"/>
                  </a:lnTo>
                  <a:lnTo>
                    <a:pt x="1852" y="1852"/>
                  </a:lnTo>
                  <a:lnTo>
                    <a:pt x="2000" y="1815"/>
                  </a:lnTo>
                  <a:lnTo>
                    <a:pt x="2148" y="1759"/>
                  </a:lnTo>
                  <a:lnTo>
                    <a:pt x="2297" y="1704"/>
                  </a:lnTo>
                  <a:lnTo>
                    <a:pt x="2556" y="1556"/>
                  </a:lnTo>
                  <a:lnTo>
                    <a:pt x="2797" y="1426"/>
                  </a:lnTo>
                  <a:lnTo>
                    <a:pt x="3019" y="1259"/>
                  </a:lnTo>
                  <a:lnTo>
                    <a:pt x="3223" y="1074"/>
                  </a:lnTo>
                  <a:lnTo>
                    <a:pt x="3408" y="889"/>
                  </a:lnTo>
                  <a:lnTo>
                    <a:pt x="3593" y="685"/>
                  </a:lnTo>
                  <a:lnTo>
                    <a:pt x="3760" y="463"/>
                  </a:lnTo>
                  <a:lnTo>
                    <a:pt x="3926" y="241"/>
                  </a:lnTo>
                  <a:lnTo>
                    <a:pt x="4074" y="19"/>
                  </a:lnTo>
                  <a:lnTo>
                    <a:pt x="4074" y="0"/>
                  </a:lnTo>
                  <a:lnTo>
                    <a:pt x="4056" y="0"/>
                  </a:lnTo>
                  <a:lnTo>
                    <a:pt x="3982" y="19"/>
                  </a:lnTo>
                  <a:lnTo>
                    <a:pt x="3871" y="74"/>
                  </a:lnTo>
                  <a:lnTo>
                    <a:pt x="3686" y="148"/>
                  </a:lnTo>
                  <a:lnTo>
                    <a:pt x="3612" y="204"/>
                  </a:lnTo>
                  <a:lnTo>
                    <a:pt x="3556" y="278"/>
                  </a:lnTo>
                  <a:lnTo>
                    <a:pt x="3260" y="704"/>
                  </a:lnTo>
                  <a:lnTo>
                    <a:pt x="3111" y="889"/>
                  </a:lnTo>
                  <a:lnTo>
                    <a:pt x="2945" y="1093"/>
                  </a:lnTo>
                  <a:lnTo>
                    <a:pt x="2723" y="1315"/>
                  </a:lnTo>
                  <a:lnTo>
                    <a:pt x="2611" y="1426"/>
                  </a:lnTo>
                  <a:lnTo>
                    <a:pt x="2482" y="1519"/>
                  </a:lnTo>
                  <a:lnTo>
                    <a:pt x="2500" y="1500"/>
                  </a:lnTo>
                  <a:lnTo>
                    <a:pt x="2463" y="1519"/>
                  </a:lnTo>
                  <a:lnTo>
                    <a:pt x="2389" y="1537"/>
                  </a:lnTo>
                  <a:lnTo>
                    <a:pt x="2278" y="1556"/>
                  </a:lnTo>
                  <a:lnTo>
                    <a:pt x="2167" y="1556"/>
                  </a:lnTo>
                  <a:lnTo>
                    <a:pt x="1945" y="1537"/>
                  </a:lnTo>
                  <a:lnTo>
                    <a:pt x="1760" y="1482"/>
                  </a:lnTo>
                  <a:lnTo>
                    <a:pt x="1574" y="1389"/>
                  </a:lnTo>
                  <a:lnTo>
                    <a:pt x="1426" y="1278"/>
                  </a:lnTo>
                  <a:lnTo>
                    <a:pt x="1278" y="1148"/>
                  </a:lnTo>
                  <a:lnTo>
                    <a:pt x="1130" y="1019"/>
                  </a:lnTo>
                  <a:lnTo>
                    <a:pt x="1019" y="852"/>
                  </a:lnTo>
                  <a:lnTo>
                    <a:pt x="908" y="704"/>
                  </a:lnTo>
                  <a:lnTo>
                    <a:pt x="704" y="352"/>
                  </a:lnTo>
                  <a:lnTo>
                    <a:pt x="630" y="185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8"/>
            <p:cNvSpPr/>
            <p:nvPr/>
          </p:nvSpPr>
          <p:spPr>
            <a:xfrm>
              <a:off x="3329175" y="2237775"/>
              <a:ext cx="101875" cy="49100"/>
            </a:xfrm>
            <a:custGeom>
              <a:avLst/>
              <a:gdLst/>
              <a:ahLst/>
              <a:cxnLst/>
              <a:rect l="l" t="t" r="r" b="b"/>
              <a:pathLst>
                <a:path w="4075" h="1964" extrusionOk="0">
                  <a:moveTo>
                    <a:pt x="426" y="0"/>
                  </a:moveTo>
                  <a:lnTo>
                    <a:pt x="334" y="37"/>
                  </a:lnTo>
                  <a:lnTo>
                    <a:pt x="223" y="75"/>
                  </a:lnTo>
                  <a:lnTo>
                    <a:pt x="130" y="149"/>
                  </a:lnTo>
                  <a:lnTo>
                    <a:pt x="56" y="223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19" y="371"/>
                  </a:lnTo>
                  <a:lnTo>
                    <a:pt x="130" y="649"/>
                  </a:lnTo>
                  <a:lnTo>
                    <a:pt x="278" y="926"/>
                  </a:lnTo>
                  <a:lnTo>
                    <a:pt x="445" y="1186"/>
                  </a:lnTo>
                  <a:lnTo>
                    <a:pt x="649" y="1426"/>
                  </a:lnTo>
                  <a:lnTo>
                    <a:pt x="797" y="1575"/>
                  </a:lnTo>
                  <a:lnTo>
                    <a:pt x="982" y="1723"/>
                  </a:lnTo>
                  <a:lnTo>
                    <a:pt x="1186" y="1852"/>
                  </a:lnTo>
                  <a:lnTo>
                    <a:pt x="1297" y="1889"/>
                  </a:lnTo>
                  <a:lnTo>
                    <a:pt x="1408" y="1926"/>
                  </a:lnTo>
                  <a:lnTo>
                    <a:pt x="1538" y="1945"/>
                  </a:lnTo>
                  <a:lnTo>
                    <a:pt x="1686" y="1964"/>
                  </a:lnTo>
                  <a:lnTo>
                    <a:pt x="1834" y="1964"/>
                  </a:lnTo>
                  <a:lnTo>
                    <a:pt x="1982" y="1926"/>
                  </a:lnTo>
                  <a:lnTo>
                    <a:pt x="2130" y="1889"/>
                  </a:lnTo>
                  <a:lnTo>
                    <a:pt x="2260" y="1852"/>
                  </a:lnTo>
                  <a:lnTo>
                    <a:pt x="2519" y="1723"/>
                  </a:lnTo>
                  <a:lnTo>
                    <a:pt x="2760" y="1575"/>
                  </a:lnTo>
                  <a:lnTo>
                    <a:pt x="2982" y="1408"/>
                  </a:lnTo>
                  <a:lnTo>
                    <a:pt x="3186" y="1223"/>
                  </a:lnTo>
                  <a:lnTo>
                    <a:pt x="3371" y="1038"/>
                  </a:lnTo>
                  <a:lnTo>
                    <a:pt x="3556" y="815"/>
                  </a:lnTo>
                  <a:lnTo>
                    <a:pt x="3723" y="612"/>
                  </a:lnTo>
                  <a:lnTo>
                    <a:pt x="4038" y="149"/>
                  </a:lnTo>
                  <a:lnTo>
                    <a:pt x="4075" y="93"/>
                  </a:lnTo>
                  <a:lnTo>
                    <a:pt x="4056" y="37"/>
                  </a:lnTo>
                  <a:lnTo>
                    <a:pt x="4019" y="0"/>
                  </a:lnTo>
                  <a:lnTo>
                    <a:pt x="3945" y="0"/>
                  </a:lnTo>
                  <a:lnTo>
                    <a:pt x="3834" y="37"/>
                  </a:lnTo>
                  <a:lnTo>
                    <a:pt x="3741" y="93"/>
                  </a:lnTo>
                  <a:lnTo>
                    <a:pt x="3649" y="167"/>
                  </a:lnTo>
                  <a:lnTo>
                    <a:pt x="3575" y="241"/>
                  </a:lnTo>
                  <a:lnTo>
                    <a:pt x="3352" y="593"/>
                  </a:lnTo>
                  <a:lnTo>
                    <a:pt x="3112" y="926"/>
                  </a:lnTo>
                  <a:lnTo>
                    <a:pt x="2964" y="1075"/>
                  </a:lnTo>
                  <a:lnTo>
                    <a:pt x="2815" y="1223"/>
                  </a:lnTo>
                  <a:lnTo>
                    <a:pt x="2667" y="1352"/>
                  </a:lnTo>
                  <a:lnTo>
                    <a:pt x="2501" y="1463"/>
                  </a:lnTo>
                  <a:lnTo>
                    <a:pt x="2352" y="1519"/>
                  </a:lnTo>
                  <a:lnTo>
                    <a:pt x="2260" y="1556"/>
                  </a:lnTo>
                  <a:lnTo>
                    <a:pt x="2149" y="1575"/>
                  </a:lnTo>
                  <a:lnTo>
                    <a:pt x="2056" y="1575"/>
                  </a:lnTo>
                  <a:lnTo>
                    <a:pt x="1945" y="1556"/>
                  </a:lnTo>
                  <a:lnTo>
                    <a:pt x="1760" y="1519"/>
                  </a:lnTo>
                  <a:lnTo>
                    <a:pt x="1575" y="1426"/>
                  </a:lnTo>
                  <a:lnTo>
                    <a:pt x="1408" y="1334"/>
                  </a:lnTo>
                  <a:lnTo>
                    <a:pt x="1260" y="1204"/>
                  </a:lnTo>
                  <a:lnTo>
                    <a:pt x="1130" y="1056"/>
                  </a:lnTo>
                  <a:lnTo>
                    <a:pt x="1000" y="889"/>
                  </a:lnTo>
                  <a:lnTo>
                    <a:pt x="889" y="741"/>
                  </a:lnTo>
                  <a:lnTo>
                    <a:pt x="686" y="389"/>
                  </a:lnTo>
                  <a:lnTo>
                    <a:pt x="612" y="223"/>
                  </a:lnTo>
                  <a:lnTo>
                    <a:pt x="537" y="37"/>
                  </a:lnTo>
                  <a:lnTo>
                    <a:pt x="519" y="1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8"/>
            <p:cNvSpPr/>
            <p:nvPr/>
          </p:nvSpPr>
          <p:spPr>
            <a:xfrm>
              <a:off x="3488450" y="2239150"/>
              <a:ext cx="104200" cy="46325"/>
            </a:xfrm>
            <a:custGeom>
              <a:avLst/>
              <a:gdLst/>
              <a:ahLst/>
              <a:cxnLst/>
              <a:rect l="l" t="t" r="r" b="b"/>
              <a:pathLst>
                <a:path w="4168" h="1853" extrusionOk="0">
                  <a:moveTo>
                    <a:pt x="259" y="1"/>
                  </a:moveTo>
                  <a:lnTo>
                    <a:pt x="148" y="38"/>
                  </a:lnTo>
                  <a:lnTo>
                    <a:pt x="74" y="75"/>
                  </a:lnTo>
                  <a:lnTo>
                    <a:pt x="19" y="112"/>
                  </a:lnTo>
                  <a:lnTo>
                    <a:pt x="0" y="131"/>
                  </a:lnTo>
                  <a:lnTo>
                    <a:pt x="0" y="168"/>
                  </a:lnTo>
                  <a:lnTo>
                    <a:pt x="130" y="464"/>
                  </a:lnTo>
                  <a:lnTo>
                    <a:pt x="278" y="742"/>
                  </a:lnTo>
                  <a:lnTo>
                    <a:pt x="445" y="1001"/>
                  </a:lnTo>
                  <a:lnTo>
                    <a:pt x="648" y="1260"/>
                  </a:lnTo>
                  <a:lnTo>
                    <a:pt x="759" y="1353"/>
                  </a:lnTo>
                  <a:lnTo>
                    <a:pt x="852" y="1464"/>
                  </a:lnTo>
                  <a:lnTo>
                    <a:pt x="982" y="1538"/>
                  </a:lnTo>
                  <a:lnTo>
                    <a:pt x="1093" y="1612"/>
                  </a:lnTo>
                  <a:lnTo>
                    <a:pt x="1222" y="1686"/>
                  </a:lnTo>
                  <a:lnTo>
                    <a:pt x="1334" y="1742"/>
                  </a:lnTo>
                  <a:lnTo>
                    <a:pt x="1463" y="1779"/>
                  </a:lnTo>
                  <a:lnTo>
                    <a:pt x="1611" y="1816"/>
                  </a:lnTo>
                  <a:lnTo>
                    <a:pt x="1741" y="1834"/>
                  </a:lnTo>
                  <a:lnTo>
                    <a:pt x="1871" y="1853"/>
                  </a:lnTo>
                  <a:lnTo>
                    <a:pt x="2019" y="1853"/>
                  </a:lnTo>
                  <a:lnTo>
                    <a:pt x="2148" y="1834"/>
                  </a:lnTo>
                  <a:lnTo>
                    <a:pt x="2297" y="1816"/>
                  </a:lnTo>
                  <a:lnTo>
                    <a:pt x="2426" y="1779"/>
                  </a:lnTo>
                  <a:lnTo>
                    <a:pt x="2574" y="1723"/>
                  </a:lnTo>
                  <a:lnTo>
                    <a:pt x="2704" y="1668"/>
                  </a:lnTo>
                  <a:lnTo>
                    <a:pt x="2926" y="1520"/>
                  </a:lnTo>
                  <a:lnTo>
                    <a:pt x="3148" y="1371"/>
                  </a:lnTo>
                  <a:lnTo>
                    <a:pt x="3334" y="1205"/>
                  </a:lnTo>
                  <a:lnTo>
                    <a:pt x="3519" y="1001"/>
                  </a:lnTo>
                  <a:lnTo>
                    <a:pt x="3704" y="797"/>
                  </a:lnTo>
                  <a:lnTo>
                    <a:pt x="3852" y="594"/>
                  </a:lnTo>
                  <a:lnTo>
                    <a:pt x="4149" y="168"/>
                  </a:lnTo>
                  <a:lnTo>
                    <a:pt x="4167" y="112"/>
                  </a:lnTo>
                  <a:lnTo>
                    <a:pt x="4149" y="94"/>
                  </a:lnTo>
                  <a:lnTo>
                    <a:pt x="4130" y="57"/>
                  </a:lnTo>
                  <a:lnTo>
                    <a:pt x="4093" y="38"/>
                  </a:lnTo>
                  <a:lnTo>
                    <a:pt x="4000" y="20"/>
                  </a:lnTo>
                  <a:lnTo>
                    <a:pt x="3926" y="1"/>
                  </a:lnTo>
                  <a:lnTo>
                    <a:pt x="3815" y="1"/>
                  </a:lnTo>
                  <a:lnTo>
                    <a:pt x="3723" y="20"/>
                  </a:lnTo>
                  <a:lnTo>
                    <a:pt x="3630" y="57"/>
                  </a:lnTo>
                  <a:lnTo>
                    <a:pt x="3574" y="94"/>
                  </a:lnTo>
                  <a:lnTo>
                    <a:pt x="3556" y="131"/>
                  </a:lnTo>
                  <a:lnTo>
                    <a:pt x="3315" y="483"/>
                  </a:lnTo>
                  <a:lnTo>
                    <a:pt x="3056" y="816"/>
                  </a:lnTo>
                  <a:lnTo>
                    <a:pt x="2908" y="983"/>
                  </a:lnTo>
                  <a:lnTo>
                    <a:pt x="2760" y="1131"/>
                  </a:lnTo>
                  <a:lnTo>
                    <a:pt x="2593" y="1279"/>
                  </a:lnTo>
                  <a:lnTo>
                    <a:pt x="2426" y="1390"/>
                  </a:lnTo>
                  <a:lnTo>
                    <a:pt x="2222" y="1520"/>
                  </a:lnTo>
                  <a:lnTo>
                    <a:pt x="2111" y="1557"/>
                  </a:lnTo>
                  <a:lnTo>
                    <a:pt x="2019" y="1575"/>
                  </a:lnTo>
                  <a:lnTo>
                    <a:pt x="1908" y="1575"/>
                  </a:lnTo>
                  <a:lnTo>
                    <a:pt x="1871" y="1557"/>
                  </a:lnTo>
                  <a:lnTo>
                    <a:pt x="1797" y="1538"/>
                  </a:lnTo>
                  <a:lnTo>
                    <a:pt x="1630" y="1464"/>
                  </a:lnTo>
                  <a:lnTo>
                    <a:pt x="1482" y="1371"/>
                  </a:lnTo>
                  <a:lnTo>
                    <a:pt x="1334" y="1242"/>
                  </a:lnTo>
                  <a:lnTo>
                    <a:pt x="1204" y="1112"/>
                  </a:lnTo>
                  <a:lnTo>
                    <a:pt x="1074" y="945"/>
                  </a:lnTo>
                  <a:lnTo>
                    <a:pt x="963" y="797"/>
                  </a:lnTo>
                  <a:lnTo>
                    <a:pt x="778" y="464"/>
                  </a:lnTo>
                  <a:lnTo>
                    <a:pt x="648" y="205"/>
                  </a:lnTo>
                  <a:lnTo>
                    <a:pt x="630" y="112"/>
                  </a:lnTo>
                  <a:lnTo>
                    <a:pt x="593" y="94"/>
                  </a:lnTo>
                  <a:lnTo>
                    <a:pt x="574" y="57"/>
                  </a:lnTo>
                  <a:lnTo>
                    <a:pt x="482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8"/>
            <p:cNvSpPr/>
            <p:nvPr/>
          </p:nvSpPr>
          <p:spPr>
            <a:xfrm>
              <a:off x="3652350" y="2235925"/>
              <a:ext cx="96775" cy="52350"/>
            </a:xfrm>
            <a:custGeom>
              <a:avLst/>
              <a:gdLst/>
              <a:ahLst/>
              <a:cxnLst/>
              <a:rect l="l" t="t" r="r" b="b"/>
              <a:pathLst>
                <a:path w="3871" h="2094" extrusionOk="0">
                  <a:moveTo>
                    <a:pt x="3556" y="0"/>
                  </a:moveTo>
                  <a:lnTo>
                    <a:pt x="3371" y="278"/>
                  </a:lnTo>
                  <a:lnTo>
                    <a:pt x="3167" y="556"/>
                  </a:lnTo>
                  <a:lnTo>
                    <a:pt x="2945" y="834"/>
                  </a:lnTo>
                  <a:lnTo>
                    <a:pt x="2685" y="1093"/>
                  </a:lnTo>
                  <a:lnTo>
                    <a:pt x="2556" y="1223"/>
                  </a:lnTo>
                  <a:lnTo>
                    <a:pt x="2408" y="1315"/>
                  </a:lnTo>
                  <a:lnTo>
                    <a:pt x="2259" y="1408"/>
                  </a:lnTo>
                  <a:lnTo>
                    <a:pt x="2111" y="1482"/>
                  </a:lnTo>
                  <a:lnTo>
                    <a:pt x="1963" y="1537"/>
                  </a:lnTo>
                  <a:lnTo>
                    <a:pt x="1796" y="1575"/>
                  </a:lnTo>
                  <a:lnTo>
                    <a:pt x="1630" y="1575"/>
                  </a:lnTo>
                  <a:lnTo>
                    <a:pt x="1463" y="1556"/>
                  </a:lnTo>
                  <a:lnTo>
                    <a:pt x="1259" y="1500"/>
                  </a:lnTo>
                  <a:lnTo>
                    <a:pt x="1093" y="1426"/>
                  </a:lnTo>
                  <a:lnTo>
                    <a:pt x="926" y="1297"/>
                  </a:lnTo>
                  <a:lnTo>
                    <a:pt x="778" y="1167"/>
                  </a:lnTo>
                  <a:lnTo>
                    <a:pt x="667" y="1037"/>
                  </a:lnTo>
                  <a:lnTo>
                    <a:pt x="574" y="926"/>
                  </a:lnTo>
                  <a:lnTo>
                    <a:pt x="556" y="889"/>
                  </a:lnTo>
                  <a:lnTo>
                    <a:pt x="519" y="815"/>
                  </a:lnTo>
                  <a:lnTo>
                    <a:pt x="500" y="797"/>
                  </a:lnTo>
                  <a:lnTo>
                    <a:pt x="445" y="704"/>
                  </a:lnTo>
                  <a:lnTo>
                    <a:pt x="408" y="630"/>
                  </a:lnTo>
                  <a:lnTo>
                    <a:pt x="408" y="612"/>
                  </a:lnTo>
                  <a:lnTo>
                    <a:pt x="352" y="500"/>
                  </a:lnTo>
                  <a:lnTo>
                    <a:pt x="333" y="463"/>
                  </a:lnTo>
                  <a:lnTo>
                    <a:pt x="315" y="426"/>
                  </a:lnTo>
                  <a:lnTo>
                    <a:pt x="222" y="241"/>
                  </a:lnTo>
                  <a:lnTo>
                    <a:pt x="167" y="149"/>
                  </a:lnTo>
                  <a:lnTo>
                    <a:pt x="93" y="56"/>
                  </a:lnTo>
                  <a:lnTo>
                    <a:pt x="56" y="19"/>
                  </a:lnTo>
                  <a:lnTo>
                    <a:pt x="19" y="19"/>
                  </a:lnTo>
                  <a:lnTo>
                    <a:pt x="0" y="37"/>
                  </a:lnTo>
                  <a:lnTo>
                    <a:pt x="19" y="111"/>
                  </a:lnTo>
                  <a:lnTo>
                    <a:pt x="167" y="482"/>
                  </a:lnTo>
                  <a:lnTo>
                    <a:pt x="370" y="871"/>
                  </a:lnTo>
                  <a:lnTo>
                    <a:pt x="500" y="1074"/>
                  </a:lnTo>
                  <a:lnTo>
                    <a:pt x="630" y="1260"/>
                  </a:lnTo>
                  <a:lnTo>
                    <a:pt x="778" y="1445"/>
                  </a:lnTo>
                  <a:lnTo>
                    <a:pt x="926" y="1612"/>
                  </a:lnTo>
                  <a:lnTo>
                    <a:pt x="1093" y="1760"/>
                  </a:lnTo>
                  <a:lnTo>
                    <a:pt x="1259" y="1889"/>
                  </a:lnTo>
                  <a:lnTo>
                    <a:pt x="1445" y="1982"/>
                  </a:lnTo>
                  <a:lnTo>
                    <a:pt x="1630" y="2056"/>
                  </a:lnTo>
                  <a:lnTo>
                    <a:pt x="1834" y="2093"/>
                  </a:lnTo>
                  <a:lnTo>
                    <a:pt x="2037" y="2093"/>
                  </a:lnTo>
                  <a:lnTo>
                    <a:pt x="2241" y="2056"/>
                  </a:lnTo>
                  <a:lnTo>
                    <a:pt x="2463" y="1982"/>
                  </a:lnTo>
                  <a:lnTo>
                    <a:pt x="2685" y="1871"/>
                  </a:lnTo>
                  <a:lnTo>
                    <a:pt x="2889" y="1723"/>
                  </a:lnTo>
                  <a:lnTo>
                    <a:pt x="3093" y="1537"/>
                  </a:lnTo>
                  <a:lnTo>
                    <a:pt x="3260" y="1352"/>
                  </a:lnTo>
                  <a:lnTo>
                    <a:pt x="3426" y="1167"/>
                  </a:lnTo>
                  <a:lnTo>
                    <a:pt x="3593" y="945"/>
                  </a:lnTo>
                  <a:lnTo>
                    <a:pt x="3871" y="537"/>
                  </a:lnTo>
                  <a:lnTo>
                    <a:pt x="3871" y="500"/>
                  </a:lnTo>
                  <a:lnTo>
                    <a:pt x="3871" y="463"/>
                  </a:lnTo>
                  <a:lnTo>
                    <a:pt x="3852" y="389"/>
                  </a:lnTo>
                  <a:lnTo>
                    <a:pt x="3760" y="241"/>
                  </a:lnTo>
                  <a:lnTo>
                    <a:pt x="3667" y="93"/>
                  </a:lnTo>
                  <a:lnTo>
                    <a:pt x="3593" y="1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8"/>
            <p:cNvSpPr/>
            <p:nvPr/>
          </p:nvSpPr>
          <p:spPr>
            <a:xfrm>
              <a:off x="3797250" y="2239625"/>
              <a:ext cx="103275" cy="45400"/>
            </a:xfrm>
            <a:custGeom>
              <a:avLst/>
              <a:gdLst/>
              <a:ahLst/>
              <a:cxnLst/>
              <a:rect l="l" t="t" r="r" b="b"/>
              <a:pathLst>
                <a:path w="4131" h="1816" extrusionOk="0">
                  <a:moveTo>
                    <a:pt x="241" y="1"/>
                  </a:moveTo>
                  <a:lnTo>
                    <a:pt x="149" y="19"/>
                  </a:lnTo>
                  <a:lnTo>
                    <a:pt x="56" y="56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" y="149"/>
                  </a:lnTo>
                  <a:lnTo>
                    <a:pt x="112" y="445"/>
                  </a:lnTo>
                  <a:lnTo>
                    <a:pt x="260" y="723"/>
                  </a:lnTo>
                  <a:lnTo>
                    <a:pt x="445" y="982"/>
                  </a:lnTo>
                  <a:lnTo>
                    <a:pt x="630" y="1223"/>
                  </a:lnTo>
                  <a:lnTo>
                    <a:pt x="742" y="1315"/>
                  </a:lnTo>
                  <a:lnTo>
                    <a:pt x="853" y="1427"/>
                  </a:lnTo>
                  <a:lnTo>
                    <a:pt x="1075" y="1575"/>
                  </a:lnTo>
                  <a:lnTo>
                    <a:pt x="1334" y="1704"/>
                  </a:lnTo>
                  <a:lnTo>
                    <a:pt x="1464" y="1741"/>
                  </a:lnTo>
                  <a:lnTo>
                    <a:pt x="1593" y="1778"/>
                  </a:lnTo>
                  <a:lnTo>
                    <a:pt x="1723" y="1797"/>
                  </a:lnTo>
                  <a:lnTo>
                    <a:pt x="1871" y="1815"/>
                  </a:lnTo>
                  <a:lnTo>
                    <a:pt x="2001" y="1815"/>
                  </a:lnTo>
                  <a:lnTo>
                    <a:pt x="2149" y="1797"/>
                  </a:lnTo>
                  <a:lnTo>
                    <a:pt x="2279" y="1778"/>
                  </a:lnTo>
                  <a:lnTo>
                    <a:pt x="2427" y="1741"/>
                  </a:lnTo>
                  <a:lnTo>
                    <a:pt x="2556" y="1686"/>
                  </a:lnTo>
                  <a:lnTo>
                    <a:pt x="2705" y="1630"/>
                  </a:lnTo>
                  <a:lnTo>
                    <a:pt x="2927" y="1501"/>
                  </a:lnTo>
                  <a:lnTo>
                    <a:pt x="3131" y="1352"/>
                  </a:lnTo>
                  <a:lnTo>
                    <a:pt x="3334" y="1186"/>
                  </a:lnTo>
                  <a:lnTo>
                    <a:pt x="3501" y="1001"/>
                  </a:lnTo>
                  <a:lnTo>
                    <a:pt x="3686" y="797"/>
                  </a:lnTo>
                  <a:lnTo>
                    <a:pt x="3834" y="575"/>
                  </a:lnTo>
                  <a:lnTo>
                    <a:pt x="4131" y="149"/>
                  </a:lnTo>
                  <a:lnTo>
                    <a:pt x="4131" y="130"/>
                  </a:lnTo>
                  <a:lnTo>
                    <a:pt x="4131" y="112"/>
                  </a:lnTo>
                  <a:lnTo>
                    <a:pt x="4094" y="75"/>
                  </a:lnTo>
                  <a:lnTo>
                    <a:pt x="4001" y="38"/>
                  </a:lnTo>
                  <a:lnTo>
                    <a:pt x="3908" y="19"/>
                  </a:lnTo>
                  <a:lnTo>
                    <a:pt x="3797" y="1"/>
                  </a:lnTo>
                  <a:lnTo>
                    <a:pt x="3686" y="19"/>
                  </a:lnTo>
                  <a:lnTo>
                    <a:pt x="3594" y="38"/>
                  </a:lnTo>
                  <a:lnTo>
                    <a:pt x="3538" y="93"/>
                  </a:lnTo>
                  <a:lnTo>
                    <a:pt x="3297" y="445"/>
                  </a:lnTo>
                  <a:lnTo>
                    <a:pt x="3019" y="797"/>
                  </a:lnTo>
                  <a:lnTo>
                    <a:pt x="2871" y="964"/>
                  </a:lnTo>
                  <a:lnTo>
                    <a:pt x="2723" y="1130"/>
                  </a:lnTo>
                  <a:lnTo>
                    <a:pt x="2556" y="1260"/>
                  </a:lnTo>
                  <a:lnTo>
                    <a:pt x="2390" y="1389"/>
                  </a:lnTo>
                  <a:lnTo>
                    <a:pt x="2168" y="1501"/>
                  </a:lnTo>
                  <a:lnTo>
                    <a:pt x="2075" y="1538"/>
                  </a:lnTo>
                  <a:lnTo>
                    <a:pt x="1964" y="1575"/>
                  </a:lnTo>
                  <a:lnTo>
                    <a:pt x="1834" y="1575"/>
                  </a:lnTo>
                  <a:lnTo>
                    <a:pt x="1779" y="1556"/>
                  </a:lnTo>
                  <a:lnTo>
                    <a:pt x="1612" y="1464"/>
                  </a:lnTo>
                  <a:lnTo>
                    <a:pt x="1445" y="1371"/>
                  </a:lnTo>
                  <a:lnTo>
                    <a:pt x="1316" y="1241"/>
                  </a:lnTo>
                  <a:lnTo>
                    <a:pt x="1167" y="1093"/>
                  </a:lnTo>
                  <a:lnTo>
                    <a:pt x="1056" y="945"/>
                  </a:lnTo>
                  <a:lnTo>
                    <a:pt x="945" y="778"/>
                  </a:lnTo>
                  <a:lnTo>
                    <a:pt x="760" y="445"/>
                  </a:lnTo>
                  <a:lnTo>
                    <a:pt x="667" y="278"/>
                  </a:lnTo>
                  <a:lnTo>
                    <a:pt x="593" y="93"/>
                  </a:lnTo>
                  <a:lnTo>
                    <a:pt x="575" y="56"/>
                  </a:lnTo>
                  <a:lnTo>
                    <a:pt x="556" y="38"/>
                  </a:lnTo>
                  <a:lnTo>
                    <a:pt x="464" y="1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8"/>
            <p:cNvSpPr/>
            <p:nvPr/>
          </p:nvSpPr>
          <p:spPr>
            <a:xfrm>
              <a:off x="3193050" y="2237775"/>
              <a:ext cx="102800" cy="48625"/>
            </a:xfrm>
            <a:custGeom>
              <a:avLst/>
              <a:gdLst/>
              <a:ahLst/>
              <a:cxnLst/>
              <a:rect l="l" t="t" r="r" b="b"/>
              <a:pathLst>
                <a:path w="4112" h="1945" extrusionOk="0">
                  <a:moveTo>
                    <a:pt x="445" y="0"/>
                  </a:moveTo>
                  <a:lnTo>
                    <a:pt x="352" y="19"/>
                  </a:lnTo>
                  <a:lnTo>
                    <a:pt x="241" y="56"/>
                  </a:lnTo>
                  <a:lnTo>
                    <a:pt x="149" y="112"/>
                  </a:lnTo>
                  <a:lnTo>
                    <a:pt x="56" y="186"/>
                  </a:lnTo>
                  <a:lnTo>
                    <a:pt x="19" y="260"/>
                  </a:lnTo>
                  <a:lnTo>
                    <a:pt x="1" y="297"/>
                  </a:lnTo>
                  <a:lnTo>
                    <a:pt x="19" y="334"/>
                  </a:lnTo>
                  <a:lnTo>
                    <a:pt x="130" y="612"/>
                  </a:lnTo>
                  <a:lnTo>
                    <a:pt x="278" y="889"/>
                  </a:lnTo>
                  <a:lnTo>
                    <a:pt x="445" y="1149"/>
                  </a:lnTo>
                  <a:lnTo>
                    <a:pt x="649" y="1389"/>
                  </a:lnTo>
                  <a:lnTo>
                    <a:pt x="815" y="1556"/>
                  </a:lnTo>
                  <a:lnTo>
                    <a:pt x="1001" y="1704"/>
                  </a:lnTo>
                  <a:lnTo>
                    <a:pt x="1204" y="1834"/>
                  </a:lnTo>
                  <a:lnTo>
                    <a:pt x="1316" y="1871"/>
                  </a:lnTo>
                  <a:lnTo>
                    <a:pt x="1427" y="1908"/>
                  </a:lnTo>
                  <a:lnTo>
                    <a:pt x="1575" y="1945"/>
                  </a:lnTo>
                  <a:lnTo>
                    <a:pt x="1890" y="1945"/>
                  </a:lnTo>
                  <a:lnTo>
                    <a:pt x="2038" y="1926"/>
                  </a:lnTo>
                  <a:lnTo>
                    <a:pt x="2186" y="1889"/>
                  </a:lnTo>
                  <a:lnTo>
                    <a:pt x="2334" y="1834"/>
                  </a:lnTo>
                  <a:lnTo>
                    <a:pt x="2612" y="1704"/>
                  </a:lnTo>
                  <a:lnTo>
                    <a:pt x="2853" y="1556"/>
                  </a:lnTo>
                  <a:lnTo>
                    <a:pt x="3056" y="1389"/>
                  </a:lnTo>
                  <a:lnTo>
                    <a:pt x="3260" y="1223"/>
                  </a:lnTo>
                  <a:lnTo>
                    <a:pt x="3445" y="1019"/>
                  </a:lnTo>
                  <a:lnTo>
                    <a:pt x="3630" y="815"/>
                  </a:lnTo>
                  <a:lnTo>
                    <a:pt x="3797" y="593"/>
                  </a:lnTo>
                  <a:lnTo>
                    <a:pt x="4093" y="149"/>
                  </a:lnTo>
                  <a:lnTo>
                    <a:pt x="4112" y="112"/>
                  </a:lnTo>
                  <a:lnTo>
                    <a:pt x="4112" y="75"/>
                  </a:lnTo>
                  <a:lnTo>
                    <a:pt x="4093" y="56"/>
                  </a:lnTo>
                  <a:lnTo>
                    <a:pt x="4056" y="37"/>
                  </a:lnTo>
                  <a:lnTo>
                    <a:pt x="3982" y="19"/>
                  </a:lnTo>
                  <a:lnTo>
                    <a:pt x="3908" y="19"/>
                  </a:lnTo>
                  <a:lnTo>
                    <a:pt x="3816" y="56"/>
                  </a:lnTo>
                  <a:lnTo>
                    <a:pt x="3705" y="93"/>
                  </a:lnTo>
                  <a:lnTo>
                    <a:pt x="3630" y="167"/>
                  </a:lnTo>
                  <a:lnTo>
                    <a:pt x="3556" y="241"/>
                  </a:lnTo>
                  <a:lnTo>
                    <a:pt x="3334" y="593"/>
                  </a:lnTo>
                  <a:lnTo>
                    <a:pt x="3075" y="926"/>
                  </a:lnTo>
                  <a:lnTo>
                    <a:pt x="2927" y="1093"/>
                  </a:lnTo>
                  <a:lnTo>
                    <a:pt x="2779" y="1241"/>
                  </a:lnTo>
                  <a:lnTo>
                    <a:pt x="2612" y="1371"/>
                  </a:lnTo>
                  <a:lnTo>
                    <a:pt x="2445" y="1482"/>
                  </a:lnTo>
                  <a:lnTo>
                    <a:pt x="2297" y="1538"/>
                  </a:lnTo>
                  <a:lnTo>
                    <a:pt x="2149" y="1575"/>
                  </a:lnTo>
                  <a:lnTo>
                    <a:pt x="2056" y="1593"/>
                  </a:lnTo>
                  <a:lnTo>
                    <a:pt x="1964" y="1575"/>
                  </a:lnTo>
                  <a:lnTo>
                    <a:pt x="1760" y="1538"/>
                  </a:lnTo>
                  <a:lnTo>
                    <a:pt x="1593" y="1445"/>
                  </a:lnTo>
                  <a:lnTo>
                    <a:pt x="1427" y="1334"/>
                  </a:lnTo>
                  <a:lnTo>
                    <a:pt x="1278" y="1223"/>
                  </a:lnTo>
                  <a:lnTo>
                    <a:pt x="1149" y="1075"/>
                  </a:lnTo>
                  <a:lnTo>
                    <a:pt x="1038" y="926"/>
                  </a:lnTo>
                  <a:lnTo>
                    <a:pt x="927" y="760"/>
                  </a:lnTo>
                  <a:lnTo>
                    <a:pt x="723" y="426"/>
                  </a:lnTo>
                  <a:lnTo>
                    <a:pt x="649" y="241"/>
                  </a:lnTo>
                  <a:lnTo>
                    <a:pt x="575" y="56"/>
                  </a:lnTo>
                  <a:lnTo>
                    <a:pt x="556" y="37"/>
                  </a:lnTo>
                  <a:lnTo>
                    <a:pt x="519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8"/>
            <p:cNvSpPr/>
            <p:nvPr/>
          </p:nvSpPr>
          <p:spPr>
            <a:xfrm>
              <a:off x="3722725" y="2126200"/>
              <a:ext cx="104175" cy="50025"/>
            </a:xfrm>
            <a:custGeom>
              <a:avLst/>
              <a:gdLst/>
              <a:ahLst/>
              <a:cxnLst/>
              <a:rect l="l" t="t" r="r" b="b"/>
              <a:pathLst>
                <a:path w="4167" h="2001" extrusionOk="0">
                  <a:moveTo>
                    <a:pt x="352" y="0"/>
                  </a:moveTo>
                  <a:lnTo>
                    <a:pt x="241" y="19"/>
                  </a:lnTo>
                  <a:lnTo>
                    <a:pt x="130" y="56"/>
                  </a:lnTo>
                  <a:lnTo>
                    <a:pt x="56" y="130"/>
                  </a:lnTo>
                  <a:lnTo>
                    <a:pt x="37" y="167"/>
                  </a:lnTo>
                  <a:lnTo>
                    <a:pt x="19" y="204"/>
                  </a:lnTo>
                  <a:lnTo>
                    <a:pt x="0" y="241"/>
                  </a:lnTo>
                  <a:lnTo>
                    <a:pt x="19" y="297"/>
                  </a:lnTo>
                  <a:lnTo>
                    <a:pt x="148" y="593"/>
                  </a:lnTo>
                  <a:lnTo>
                    <a:pt x="296" y="871"/>
                  </a:lnTo>
                  <a:lnTo>
                    <a:pt x="463" y="1148"/>
                  </a:lnTo>
                  <a:lnTo>
                    <a:pt x="667" y="1389"/>
                  </a:lnTo>
                  <a:lnTo>
                    <a:pt x="833" y="1574"/>
                  </a:lnTo>
                  <a:lnTo>
                    <a:pt x="1019" y="1723"/>
                  </a:lnTo>
                  <a:lnTo>
                    <a:pt x="1241" y="1852"/>
                  </a:lnTo>
                  <a:lnTo>
                    <a:pt x="1352" y="1908"/>
                  </a:lnTo>
                  <a:lnTo>
                    <a:pt x="1463" y="1945"/>
                  </a:lnTo>
                  <a:lnTo>
                    <a:pt x="1611" y="1982"/>
                  </a:lnTo>
                  <a:lnTo>
                    <a:pt x="1778" y="2000"/>
                  </a:lnTo>
                  <a:lnTo>
                    <a:pt x="2074" y="2000"/>
                  </a:lnTo>
                  <a:lnTo>
                    <a:pt x="2222" y="1963"/>
                  </a:lnTo>
                  <a:lnTo>
                    <a:pt x="2371" y="1926"/>
                  </a:lnTo>
                  <a:lnTo>
                    <a:pt x="2519" y="1871"/>
                  </a:lnTo>
                  <a:lnTo>
                    <a:pt x="2667" y="1815"/>
                  </a:lnTo>
                  <a:lnTo>
                    <a:pt x="2889" y="1667"/>
                  </a:lnTo>
                  <a:lnTo>
                    <a:pt x="3111" y="1500"/>
                  </a:lnTo>
                  <a:lnTo>
                    <a:pt x="3315" y="1334"/>
                  </a:lnTo>
                  <a:lnTo>
                    <a:pt x="3500" y="1130"/>
                  </a:lnTo>
                  <a:lnTo>
                    <a:pt x="3667" y="926"/>
                  </a:lnTo>
                  <a:lnTo>
                    <a:pt x="3834" y="704"/>
                  </a:lnTo>
                  <a:lnTo>
                    <a:pt x="4130" y="259"/>
                  </a:lnTo>
                  <a:lnTo>
                    <a:pt x="4148" y="222"/>
                  </a:lnTo>
                  <a:lnTo>
                    <a:pt x="4167" y="167"/>
                  </a:lnTo>
                  <a:lnTo>
                    <a:pt x="4148" y="130"/>
                  </a:lnTo>
                  <a:lnTo>
                    <a:pt x="4111" y="93"/>
                  </a:lnTo>
                  <a:lnTo>
                    <a:pt x="4037" y="37"/>
                  </a:lnTo>
                  <a:lnTo>
                    <a:pt x="3963" y="0"/>
                  </a:lnTo>
                  <a:lnTo>
                    <a:pt x="3852" y="0"/>
                  </a:lnTo>
                  <a:lnTo>
                    <a:pt x="3741" y="37"/>
                  </a:lnTo>
                  <a:lnTo>
                    <a:pt x="3648" y="93"/>
                  </a:lnTo>
                  <a:lnTo>
                    <a:pt x="3574" y="185"/>
                  </a:lnTo>
                  <a:lnTo>
                    <a:pt x="3334" y="537"/>
                  </a:lnTo>
                  <a:lnTo>
                    <a:pt x="3074" y="871"/>
                  </a:lnTo>
                  <a:lnTo>
                    <a:pt x="2926" y="1019"/>
                  </a:lnTo>
                  <a:lnTo>
                    <a:pt x="2778" y="1167"/>
                  </a:lnTo>
                  <a:lnTo>
                    <a:pt x="2611" y="1315"/>
                  </a:lnTo>
                  <a:lnTo>
                    <a:pt x="2445" y="1426"/>
                  </a:lnTo>
                  <a:lnTo>
                    <a:pt x="2241" y="1537"/>
                  </a:lnTo>
                  <a:lnTo>
                    <a:pt x="2185" y="1537"/>
                  </a:lnTo>
                  <a:lnTo>
                    <a:pt x="2111" y="1556"/>
                  </a:lnTo>
                  <a:lnTo>
                    <a:pt x="2093" y="1574"/>
                  </a:lnTo>
                  <a:lnTo>
                    <a:pt x="1945" y="1574"/>
                  </a:lnTo>
                  <a:lnTo>
                    <a:pt x="1852" y="1556"/>
                  </a:lnTo>
                  <a:lnTo>
                    <a:pt x="1834" y="1556"/>
                  </a:lnTo>
                  <a:lnTo>
                    <a:pt x="1778" y="1537"/>
                  </a:lnTo>
                  <a:lnTo>
                    <a:pt x="1611" y="1463"/>
                  </a:lnTo>
                  <a:lnTo>
                    <a:pt x="1463" y="1371"/>
                  </a:lnTo>
                  <a:lnTo>
                    <a:pt x="1315" y="1241"/>
                  </a:lnTo>
                  <a:lnTo>
                    <a:pt x="1185" y="1111"/>
                  </a:lnTo>
                  <a:lnTo>
                    <a:pt x="1074" y="963"/>
                  </a:lnTo>
                  <a:lnTo>
                    <a:pt x="963" y="797"/>
                  </a:lnTo>
                  <a:lnTo>
                    <a:pt x="759" y="482"/>
                  </a:lnTo>
                  <a:lnTo>
                    <a:pt x="685" y="334"/>
                  </a:lnTo>
                  <a:lnTo>
                    <a:pt x="667" y="259"/>
                  </a:lnTo>
                  <a:lnTo>
                    <a:pt x="611" y="148"/>
                  </a:lnTo>
                  <a:lnTo>
                    <a:pt x="593" y="93"/>
                  </a:lnTo>
                  <a:lnTo>
                    <a:pt x="556" y="74"/>
                  </a:lnTo>
                  <a:lnTo>
                    <a:pt x="463" y="1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8"/>
            <p:cNvSpPr/>
            <p:nvPr/>
          </p:nvSpPr>
          <p:spPr>
            <a:xfrm>
              <a:off x="3410650" y="2645200"/>
              <a:ext cx="276900" cy="455625"/>
            </a:xfrm>
            <a:custGeom>
              <a:avLst/>
              <a:gdLst/>
              <a:ahLst/>
              <a:cxnLst/>
              <a:rect l="l" t="t" r="r" b="b"/>
              <a:pathLst>
                <a:path w="11076" h="18225" extrusionOk="0">
                  <a:moveTo>
                    <a:pt x="223" y="1"/>
                  </a:moveTo>
                  <a:lnTo>
                    <a:pt x="149" y="19"/>
                  </a:lnTo>
                  <a:lnTo>
                    <a:pt x="75" y="56"/>
                  </a:lnTo>
                  <a:lnTo>
                    <a:pt x="38" y="112"/>
                  </a:lnTo>
                  <a:lnTo>
                    <a:pt x="19" y="186"/>
                  </a:lnTo>
                  <a:lnTo>
                    <a:pt x="19" y="17909"/>
                  </a:lnTo>
                  <a:lnTo>
                    <a:pt x="19" y="17965"/>
                  </a:lnTo>
                  <a:lnTo>
                    <a:pt x="38" y="17983"/>
                  </a:lnTo>
                  <a:lnTo>
                    <a:pt x="38" y="18002"/>
                  </a:lnTo>
                  <a:lnTo>
                    <a:pt x="19" y="18057"/>
                  </a:lnTo>
                  <a:lnTo>
                    <a:pt x="1" y="18131"/>
                  </a:lnTo>
                  <a:lnTo>
                    <a:pt x="1" y="18150"/>
                  </a:lnTo>
                  <a:lnTo>
                    <a:pt x="19" y="18150"/>
                  </a:lnTo>
                  <a:lnTo>
                    <a:pt x="56" y="18131"/>
                  </a:lnTo>
                  <a:lnTo>
                    <a:pt x="93" y="18113"/>
                  </a:lnTo>
                  <a:lnTo>
                    <a:pt x="149" y="18076"/>
                  </a:lnTo>
                  <a:lnTo>
                    <a:pt x="186" y="18076"/>
                  </a:lnTo>
                  <a:lnTo>
                    <a:pt x="223" y="18057"/>
                  </a:lnTo>
                  <a:lnTo>
                    <a:pt x="260" y="18076"/>
                  </a:lnTo>
                  <a:lnTo>
                    <a:pt x="353" y="18131"/>
                  </a:lnTo>
                  <a:lnTo>
                    <a:pt x="427" y="18206"/>
                  </a:lnTo>
                  <a:lnTo>
                    <a:pt x="482" y="18224"/>
                  </a:lnTo>
                  <a:lnTo>
                    <a:pt x="519" y="18224"/>
                  </a:lnTo>
                  <a:lnTo>
                    <a:pt x="501" y="17743"/>
                  </a:lnTo>
                  <a:lnTo>
                    <a:pt x="501" y="575"/>
                  </a:lnTo>
                  <a:lnTo>
                    <a:pt x="10576" y="575"/>
                  </a:lnTo>
                  <a:lnTo>
                    <a:pt x="10576" y="17743"/>
                  </a:lnTo>
                  <a:lnTo>
                    <a:pt x="10576" y="18169"/>
                  </a:lnTo>
                  <a:lnTo>
                    <a:pt x="10613" y="18187"/>
                  </a:lnTo>
                  <a:lnTo>
                    <a:pt x="10650" y="18169"/>
                  </a:lnTo>
                  <a:lnTo>
                    <a:pt x="10687" y="18076"/>
                  </a:lnTo>
                  <a:lnTo>
                    <a:pt x="10724" y="17983"/>
                  </a:lnTo>
                  <a:lnTo>
                    <a:pt x="10761" y="17965"/>
                  </a:lnTo>
                  <a:lnTo>
                    <a:pt x="10779" y="17983"/>
                  </a:lnTo>
                  <a:lnTo>
                    <a:pt x="11076" y="18039"/>
                  </a:lnTo>
                  <a:lnTo>
                    <a:pt x="11076" y="408"/>
                  </a:lnTo>
                  <a:lnTo>
                    <a:pt x="11057" y="279"/>
                  </a:lnTo>
                  <a:lnTo>
                    <a:pt x="11001" y="149"/>
                  </a:lnTo>
                  <a:lnTo>
                    <a:pt x="10946" y="93"/>
                  </a:lnTo>
                  <a:lnTo>
                    <a:pt x="10909" y="56"/>
                  </a:lnTo>
                  <a:lnTo>
                    <a:pt x="10853" y="19"/>
                  </a:lnTo>
                  <a:lnTo>
                    <a:pt x="10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8"/>
            <p:cNvSpPr/>
            <p:nvPr/>
          </p:nvSpPr>
          <p:spPr>
            <a:xfrm>
              <a:off x="3626875" y="2873925"/>
              <a:ext cx="24575" cy="24550"/>
            </a:xfrm>
            <a:custGeom>
              <a:avLst/>
              <a:gdLst/>
              <a:ahLst/>
              <a:cxnLst/>
              <a:rect l="l" t="t" r="r" b="b"/>
              <a:pathLst>
                <a:path w="983" h="982" extrusionOk="0">
                  <a:moveTo>
                    <a:pt x="501" y="0"/>
                  </a:moveTo>
                  <a:lnTo>
                    <a:pt x="389" y="19"/>
                  </a:lnTo>
                  <a:lnTo>
                    <a:pt x="297" y="37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297"/>
                  </a:lnTo>
                  <a:lnTo>
                    <a:pt x="19" y="389"/>
                  </a:lnTo>
                  <a:lnTo>
                    <a:pt x="1" y="482"/>
                  </a:lnTo>
                  <a:lnTo>
                    <a:pt x="19" y="593"/>
                  </a:lnTo>
                  <a:lnTo>
                    <a:pt x="56" y="686"/>
                  </a:lnTo>
                  <a:lnTo>
                    <a:pt x="93" y="760"/>
                  </a:lnTo>
                  <a:lnTo>
                    <a:pt x="149" y="834"/>
                  </a:lnTo>
                  <a:lnTo>
                    <a:pt x="223" y="889"/>
                  </a:lnTo>
                  <a:lnTo>
                    <a:pt x="297" y="926"/>
                  </a:lnTo>
                  <a:lnTo>
                    <a:pt x="389" y="963"/>
                  </a:lnTo>
                  <a:lnTo>
                    <a:pt x="501" y="982"/>
                  </a:lnTo>
                  <a:lnTo>
                    <a:pt x="593" y="963"/>
                  </a:lnTo>
                  <a:lnTo>
                    <a:pt x="686" y="926"/>
                  </a:lnTo>
                  <a:lnTo>
                    <a:pt x="760" y="889"/>
                  </a:lnTo>
                  <a:lnTo>
                    <a:pt x="834" y="834"/>
                  </a:lnTo>
                  <a:lnTo>
                    <a:pt x="889" y="760"/>
                  </a:lnTo>
                  <a:lnTo>
                    <a:pt x="945" y="686"/>
                  </a:lnTo>
                  <a:lnTo>
                    <a:pt x="964" y="593"/>
                  </a:lnTo>
                  <a:lnTo>
                    <a:pt x="982" y="482"/>
                  </a:lnTo>
                  <a:lnTo>
                    <a:pt x="964" y="389"/>
                  </a:lnTo>
                  <a:lnTo>
                    <a:pt x="945" y="297"/>
                  </a:lnTo>
                  <a:lnTo>
                    <a:pt x="889" y="223"/>
                  </a:lnTo>
                  <a:lnTo>
                    <a:pt x="834" y="149"/>
                  </a:lnTo>
                  <a:lnTo>
                    <a:pt x="760" y="93"/>
                  </a:lnTo>
                  <a:lnTo>
                    <a:pt x="686" y="37"/>
                  </a:lnTo>
                  <a:lnTo>
                    <a:pt x="593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8"/>
            <p:cNvSpPr/>
            <p:nvPr/>
          </p:nvSpPr>
          <p:spPr>
            <a:xfrm>
              <a:off x="3379650" y="1137700"/>
              <a:ext cx="304200" cy="468575"/>
            </a:xfrm>
            <a:custGeom>
              <a:avLst/>
              <a:gdLst/>
              <a:ahLst/>
              <a:cxnLst/>
              <a:rect l="l" t="t" r="r" b="b"/>
              <a:pathLst>
                <a:path w="12168" h="18743" extrusionOk="0">
                  <a:moveTo>
                    <a:pt x="11149" y="1982"/>
                  </a:moveTo>
                  <a:lnTo>
                    <a:pt x="10853" y="2464"/>
                  </a:lnTo>
                  <a:lnTo>
                    <a:pt x="10686" y="2705"/>
                  </a:lnTo>
                  <a:lnTo>
                    <a:pt x="10501" y="2927"/>
                  </a:lnTo>
                  <a:lnTo>
                    <a:pt x="10315" y="3149"/>
                  </a:lnTo>
                  <a:lnTo>
                    <a:pt x="10112" y="3353"/>
                  </a:lnTo>
                  <a:lnTo>
                    <a:pt x="9890" y="3575"/>
                  </a:lnTo>
                  <a:lnTo>
                    <a:pt x="9667" y="3779"/>
                  </a:lnTo>
                  <a:lnTo>
                    <a:pt x="9371" y="4019"/>
                  </a:lnTo>
                  <a:lnTo>
                    <a:pt x="9075" y="4223"/>
                  </a:lnTo>
                  <a:lnTo>
                    <a:pt x="8463" y="4649"/>
                  </a:lnTo>
                  <a:lnTo>
                    <a:pt x="8186" y="4871"/>
                  </a:lnTo>
                  <a:lnTo>
                    <a:pt x="7908" y="5094"/>
                  </a:lnTo>
                  <a:lnTo>
                    <a:pt x="7649" y="5353"/>
                  </a:lnTo>
                  <a:lnTo>
                    <a:pt x="7408" y="5649"/>
                  </a:lnTo>
                  <a:lnTo>
                    <a:pt x="7556" y="5316"/>
                  </a:lnTo>
                  <a:lnTo>
                    <a:pt x="7723" y="5001"/>
                  </a:lnTo>
                  <a:lnTo>
                    <a:pt x="7908" y="4705"/>
                  </a:lnTo>
                  <a:lnTo>
                    <a:pt x="8149" y="4427"/>
                  </a:lnTo>
                  <a:lnTo>
                    <a:pt x="8389" y="4168"/>
                  </a:lnTo>
                  <a:lnTo>
                    <a:pt x="8667" y="3908"/>
                  </a:lnTo>
                  <a:lnTo>
                    <a:pt x="8945" y="3668"/>
                  </a:lnTo>
                  <a:lnTo>
                    <a:pt x="9241" y="3445"/>
                  </a:lnTo>
                  <a:lnTo>
                    <a:pt x="9686" y="3112"/>
                  </a:lnTo>
                  <a:lnTo>
                    <a:pt x="10186" y="2779"/>
                  </a:lnTo>
                  <a:lnTo>
                    <a:pt x="10686" y="2390"/>
                  </a:lnTo>
                  <a:lnTo>
                    <a:pt x="10927" y="2205"/>
                  </a:lnTo>
                  <a:lnTo>
                    <a:pt x="11149" y="1982"/>
                  </a:lnTo>
                  <a:close/>
                  <a:moveTo>
                    <a:pt x="6612" y="2853"/>
                  </a:moveTo>
                  <a:lnTo>
                    <a:pt x="6630" y="2908"/>
                  </a:lnTo>
                  <a:lnTo>
                    <a:pt x="6667" y="3093"/>
                  </a:lnTo>
                  <a:lnTo>
                    <a:pt x="6704" y="3279"/>
                  </a:lnTo>
                  <a:lnTo>
                    <a:pt x="6778" y="3612"/>
                  </a:lnTo>
                  <a:lnTo>
                    <a:pt x="6852" y="3964"/>
                  </a:lnTo>
                  <a:lnTo>
                    <a:pt x="6963" y="4668"/>
                  </a:lnTo>
                  <a:lnTo>
                    <a:pt x="7019" y="5168"/>
                  </a:lnTo>
                  <a:lnTo>
                    <a:pt x="7056" y="5668"/>
                  </a:lnTo>
                  <a:lnTo>
                    <a:pt x="6982" y="5260"/>
                  </a:lnTo>
                  <a:lnTo>
                    <a:pt x="6871" y="4871"/>
                  </a:lnTo>
                  <a:lnTo>
                    <a:pt x="6686" y="4094"/>
                  </a:lnTo>
                  <a:lnTo>
                    <a:pt x="6667" y="4075"/>
                  </a:lnTo>
                  <a:lnTo>
                    <a:pt x="6630" y="4057"/>
                  </a:lnTo>
                  <a:lnTo>
                    <a:pt x="6612" y="4075"/>
                  </a:lnTo>
                  <a:lnTo>
                    <a:pt x="6593" y="4112"/>
                  </a:lnTo>
                  <a:lnTo>
                    <a:pt x="6871" y="5408"/>
                  </a:lnTo>
                  <a:lnTo>
                    <a:pt x="6982" y="6057"/>
                  </a:lnTo>
                  <a:lnTo>
                    <a:pt x="7070" y="6688"/>
                  </a:lnTo>
                  <a:lnTo>
                    <a:pt x="6908" y="6316"/>
                  </a:lnTo>
                  <a:lnTo>
                    <a:pt x="6760" y="5631"/>
                  </a:lnTo>
                  <a:lnTo>
                    <a:pt x="6630" y="4927"/>
                  </a:lnTo>
                  <a:lnTo>
                    <a:pt x="6612" y="4890"/>
                  </a:lnTo>
                  <a:lnTo>
                    <a:pt x="6574" y="4890"/>
                  </a:lnTo>
                  <a:lnTo>
                    <a:pt x="6537" y="4427"/>
                  </a:lnTo>
                  <a:lnTo>
                    <a:pt x="6519" y="3964"/>
                  </a:lnTo>
                  <a:lnTo>
                    <a:pt x="6537" y="3501"/>
                  </a:lnTo>
                  <a:lnTo>
                    <a:pt x="6574" y="3056"/>
                  </a:lnTo>
                  <a:lnTo>
                    <a:pt x="6593" y="2908"/>
                  </a:lnTo>
                  <a:lnTo>
                    <a:pt x="6612" y="2853"/>
                  </a:lnTo>
                  <a:close/>
                  <a:moveTo>
                    <a:pt x="11853" y="1130"/>
                  </a:moveTo>
                  <a:lnTo>
                    <a:pt x="11779" y="1575"/>
                  </a:lnTo>
                  <a:lnTo>
                    <a:pt x="11723" y="1797"/>
                  </a:lnTo>
                  <a:lnTo>
                    <a:pt x="11649" y="2001"/>
                  </a:lnTo>
                  <a:lnTo>
                    <a:pt x="11575" y="2223"/>
                  </a:lnTo>
                  <a:lnTo>
                    <a:pt x="11482" y="2445"/>
                  </a:lnTo>
                  <a:lnTo>
                    <a:pt x="11371" y="2649"/>
                  </a:lnTo>
                  <a:lnTo>
                    <a:pt x="11260" y="2871"/>
                  </a:lnTo>
                  <a:lnTo>
                    <a:pt x="11075" y="3149"/>
                  </a:lnTo>
                  <a:lnTo>
                    <a:pt x="10871" y="3427"/>
                  </a:lnTo>
                  <a:lnTo>
                    <a:pt x="10667" y="3686"/>
                  </a:lnTo>
                  <a:lnTo>
                    <a:pt x="10445" y="3945"/>
                  </a:lnTo>
                  <a:lnTo>
                    <a:pt x="9964" y="4427"/>
                  </a:lnTo>
                  <a:lnTo>
                    <a:pt x="9482" y="4890"/>
                  </a:lnTo>
                  <a:lnTo>
                    <a:pt x="9204" y="5149"/>
                  </a:lnTo>
                  <a:lnTo>
                    <a:pt x="8889" y="5390"/>
                  </a:lnTo>
                  <a:lnTo>
                    <a:pt x="8556" y="5612"/>
                  </a:lnTo>
                  <a:lnTo>
                    <a:pt x="8223" y="5871"/>
                  </a:lnTo>
                  <a:lnTo>
                    <a:pt x="7926" y="6131"/>
                  </a:lnTo>
                  <a:lnTo>
                    <a:pt x="7778" y="6260"/>
                  </a:lnTo>
                  <a:lnTo>
                    <a:pt x="7649" y="6409"/>
                  </a:lnTo>
                  <a:lnTo>
                    <a:pt x="7519" y="6557"/>
                  </a:lnTo>
                  <a:lnTo>
                    <a:pt x="7426" y="6723"/>
                  </a:lnTo>
                  <a:lnTo>
                    <a:pt x="7334" y="6890"/>
                  </a:lnTo>
                  <a:lnTo>
                    <a:pt x="7260" y="7057"/>
                  </a:lnTo>
                  <a:lnTo>
                    <a:pt x="7260" y="6909"/>
                  </a:lnTo>
                  <a:lnTo>
                    <a:pt x="7278" y="6297"/>
                  </a:lnTo>
                  <a:lnTo>
                    <a:pt x="7315" y="6075"/>
                  </a:lnTo>
                  <a:lnTo>
                    <a:pt x="7352" y="5871"/>
                  </a:lnTo>
                  <a:lnTo>
                    <a:pt x="7500" y="5668"/>
                  </a:lnTo>
                  <a:lnTo>
                    <a:pt x="7649" y="5483"/>
                  </a:lnTo>
                  <a:lnTo>
                    <a:pt x="7834" y="5297"/>
                  </a:lnTo>
                  <a:lnTo>
                    <a:pt x="8001" y="5131"/>
                  </a:lnTo>
                  <a:lnTo>
                    <a:pt x="8389" y="4797"/>
                  </a:lnTo>
                  <a:lnTo>
                    <a:pt x="8797" y="4501"/>
                  </a:lnTo>
                  <a:lnTo>
                    <a:pt x="9612" y="3908"/>
                  </a:lnTo>
                  <a:lnTo>
                    <a:pt x="10019" y="3612"/>
                  </a:lnTo>
                  <a:lnTo>
                    <a:pt x="10204" y="3445"/>
                  </a:lnTo>
                  <a:lnTo>
                    <a:pt x="10390" y="3260"/>
                  </a:lnTo>
                  <a:lnTo>
                    <a:pt x="10575" y="3075"/>
                  </a:lnTo>
                  <a:lnTo>
                    <a:pt x="10760" y="2871"/>
                  </a:lnTo>
                  <a:lnTo>
                    <a:pt x="10945" y="2649"/>
                  </a:lnTo>
                  <a:lnTo>
                    <a:pt x="11093" y="2427"/>
                  </a:lnTo>
                  <a:lnTo>
                    <a:pt x="11260" y="2186"/>
                  </a:lnTo>
                  <a:lnTo>
                    <a:pt x="11390" y="1945"/>
                  </a:lnTo>
                  <a:lnTo>
                    <a:pt x="11519" y="1705"/>
                  </a:lnTo>
                  <a:lnTo>
                    <a:pt x="11649" y="1445"/>
                  </a:lnTo>
                  <a:lnTo>
                    <a:pt x="11760" y="1297"/>
                  </a:lnTo>
                  <a:lnTo>
                    <a:pt x="11853" y="1130"/>
                  </a:lnTo>
                  <a:close/>
                  <a:moveTo>
                    <a:pt x="519" y="2686"/>
                  </a:moveTo>
                  <a:lnTo>
                    <a:pt x="667" y="2853"/>
                  </a:lnTo>
                  <a:lnTo>
                    <a:pt x="815" y="3019"/>
                  </a:lnTo>
                  <a:lnTo>
                    <a:pt x="982" y="3168"/>
                  </a:lnTo>
                  <a:lnTo>
                    <a:pt x="1148" y="3316"/>
                  </a:lnTo>
                  <a:lnTo>
                    <a:pt x="1519" y="3594"/>
                  </a:lnTo>
                  <a:lnTo>
                    <a:pt x="1908" y="3834"/>
                  </a:lnTo>
                  <a:lnTo>
                    <a:pt x="2315" y="4057"/>
                  </a:lnTo>
                  <a:lnTo>
                    <a:pt x="2722" y="4279"/>
                  </a:lnTo>
                  <a:lnTo>
                    <a:pt x="3500" y="4686"/>
                  </a:lnTo>
                  <a:lnTo>
                    <a:pt x="3852" y="4908"/>
                  </a:lnTo>
                  <a:lnTo>
                    <a:pt x="4167" y="5131"/>
                  </a:lnTo>
                  <a:lnTo>
                    <a:pt x="4445" y="5390"/>
                  </a:lnTo>
                  <a:lnTo>
                    <a:pt x="4704" y="5649"/>
                  </a:lnTo>
                  <a:lnTo>
                    <a:pt x="4371" y="5520"/>
                  </a:lnTo>
                  <a:lnTo>
                    <a:pt x="4019" y="5390"/>
                  </a:lnTo>
                  <a:lnTo>
                    <a:pt x="3685" y="5260"/>
                  </a:lnTo>
                  <a:lnTo>
                    <a:pt x="3519" y="5168"/>
                  </a:lnTo>
                  <a:lnTo>
                    <a:pt x="3371" y="5057"/>
                  </a:lnTo>
                  <a:lnTo>
                    <a:pt x="3352" y="5057"/>
                  </a:lnTo>
                  <a:lnTo>
                    <a:pt x="3315" y="5075"/>
                  </a:lnTo>
                  <a:lnTo>
                    <a:pt x="3315" y="5094"/>
                  </a:lnTo>
                  <a:lnTo>
                    <a:pt x="3334" y="5112"/>
                  </a:lnTo>
                  <a:lnTo>
                    <a:pt x="3500" y="5242"/>
                  </a:lnTo>
                  <a:lnTo>
                    <a:pt x="3685" y="5353"/>
                  </a:lnTo>
                  <a:lnTo>
                    <a:pt x="3871" y="5464"/>
                  </a:lnTo>
                  <a:lnTo>
                    <a:pt x="4056" y="5557"/>
                  </a:lnTo>
                  <a:lnTo>
                    <a:pt x="4463" y="5723"/>
                  </a:lnTo>
                  <a:lnTo>
                    <a:pt x="4871" y="5853"/>
                  </a:lnTo>
                  <a:lnTo>
                    <a:pt x="5111" y="6168"/>
                  </a:lnTo>
                  <a:lnTo>
                    <a:pt x="5334" y="6501"/>
                  </a:lnTo>
                  <a:lnTo>
                    <a:pt x="5519" y="6853"/>
                  </a:lnTo>
                  <a:lnTo>
                    <a:pt x="5686" y="7223"/>
                  </a:lnTo>
                  <a:lnTo>
                    <a:pt x="5834" y="7594"/>
                  </a:lnTo>
                  <a:lnTo>
                    <a:pt x="5963" y="7983"/>
                  </a:lnTo>
                  <a:lnTo>
                    <a:pt x="6074" y="8390"/>
                  </a:lnTo>
                  <a:lnTo>
                    <a:pt x="6167" y="8798"/>
                  </a:lnTo>
                  <a:lnTo>
                    <a:pt x="6037" y="8557"/>
                  </a:lnTo>
                  <a:lnTo>
                    <a:pt x="5926" y="8353"/>
                  </a:lnTo>
                  <a:lnTo>
                    <a:pt x="5778" y="8131"/>
                  </a:lnTo>
                  <a:lnTo>
                    <a:pt x="5630" y="7927"/>
                  </a:lnTo>
                  <a:lnTo>
                    <a:pt x="5315" y="7538"/>
                  </a:lnTo>
                  <a:lnTo>
                    <a:pt x="4963" y="7149"/>
                  </a:lnTo>
                  <a:lnTo>
                    <a:pt x="4593" y="6779"/>
                  </a:lnTo>
                  <a:lnTo>
                    <a:pt x="4204" y="6427"/>
                  </a:lnTo>
                  <a:lnTo>
                    <a:pt x="3408" y="5742"/>
                  </a:lnTo>
                  <a:lnTo>
                    <a:pt x="2574" y="5038"/>
                  </a:lnTo>
                  <a:lnTo>
                    <a:pt x="2185" y="4686"/>
                  </a:lnTo>
                  <a:lnTo>
                    <a:pt x="1796" y="4316"/>
                  </a:lnTo>
                  <a:lnTo>
                    <a:pt x="1426" y="3945"/>
                  </a:lnTo>
                  <a:lnTo>
                    <a:pt x="1093" y="3556"/>
                  </a:lnTo>
                  <a:lnTo>
                    <a:pt x="796" y="3131"/>
                  </a:lnTo>
                  <a:lnTo>
                    <a:pt x="648" y="2908"/>
                  </a:lnTo>
                  <a:lnTo>
                    <a:pt x="519" y="2686"/>
                  </a:lnTo>
                  <a:close/>
                  <a:moveTo>
                    <a:pt x="9797" y="4871"/>
                  </a:moveTo>
                  <a:lnTo>
                    <a:pt x="9704" y="5131"/>
                  </a:lnTo>
                  <a:lnTo>
                    <a:pt x="9649" y="5427"/>
                  </a:lnTo>
                  <a:lnTo>
                    <a:pt x="9593" y="5742"/>
                  </a:lnTo>
                  <a:lnTo>
                    <a:pt x="9519" y="6038"/>
                  </a:lnTo>
                  <a:lnTo>
                    <a:pt x="9427" y="6334"/>
                  </a:lnTo>
                  <a:lnTo>
                    <a:pt x="9315" y="6612"/>
                  </a:lnTo>
                  <a:lnTo>
                    <a:pt x="9204" y="6890"/>
                  </a:lnTo>
                  <a:lnTo>
                    <a:pt x="9075" y="7168"/>
                  </a:lnTo>
                  <a:lnTo>
                    <a:pt x="8926" y="7446"/>
                  </a:lnTo>
                  <a:lnTo>
                    <a:pt x="8760" y="7705"/>
                  </a:lnTo>
                  <a:lnTo>
                    <a:pt x="8630" y="7927"/>
                  </a:lnTo>
                  <a:lnTo>
                    <a:pt x="8482" y="8112"/>
                  </a:lnTo>
                  <a:lnTo>
                    <a:pt x="8186" y="8520"/>
                  </a:lnTo>
                  <a:lnTo>
                    <a:pt x="7871" y="8890"/>
                  </a:lnTo>
                  <a:lnTo>
                    <a:pt x="7575" y="9279"/>
                  </a:lnTo>
                  <a:lnTo>
                    <a:pt x="7852" y="8427"/>
                  </a:lnTo>
                  <a:lnTo>
                    <a:pt x="8130" y="7575"/>
                  </a:lnTo>
                  <a:lnTo>
                    <a:pt x="8371" y="6705"/>
                  </a:lnTo>
                  <a:lnTo>
                    <a:pt x="8482" y="6260"/>
                  </a:lnTo>
                  <a:lnTo>
                    <a:pt x="8593" y="5816"/>
                  </a:lnTo>
                  <a:lnTo>
                    <a:pt x="9093" y="5464"/>
                  </a:lnTo>
                  <a:lnTo>
                    <a:pt x="9445" y="5186"/>
                  </a:lnTo>
                  <a:lnTo>
                    <a:pt x="9797" y="4871"/>
                  </a:lnTo>
                  <a:close/>
                  <a:moveTo>
                    <a:pt x="8463" y="5908"/>
                  </a:moveTo>
                  <a:lnTo>
                    <a:pt x="8186" y="6816"/>
                  </a:lnTo>
                  <a:lnTo>
                    <a:pt x="7871" y="7742"/>
                  </a:lnTo>
                  <a:lnTo>
                    <a:pt x="7575" y="8649"/>
                  </a:lnTo>
                  <a:lnTo>
                    <a:pt x="7297" y="9575"/>
                  </a:lnTo>
                  <a:lnTo>
                    <a:pt x="7315" y="9298"/>
                  </a:lnTo>
                  <a:lnTo>
                    <a:pt x="7334" y="9038"/>
                  </a:lnTo>
                  <a:lnTo>
                    <a:pt x="7315" y="8501"/>
                  </a:lnTo>
                  <a:lnTo>
                    <a:pt x="7260" y="7427"/>
                  </a:lnTo>
                  <a:lnTo>
                    <a:pt x="7278" y="7427"/>
                  </a:lnTo>
                  <a:lnTo>
                    <a:pt x="7352" y="7186"/>
                  </a:lnTo>
                  <a:lnTo>
                    <a:pt x="7445" y="6964"/>
                  </a:lnTo>
                  <a:lnTo>
                    <a:pt x="7575" y="6760"/>
                  </a:lnTo>
                  <a:lnTo>
                    <a:pt x="7723" y="6557"/>
                  </a:lnTo>
                  <a:lnTo>
                    <a:pt x="7889" y="6390"/>
                  </a:lnTo>
                  <a:lnTo>
                    <a:pt x="8075" y="6223"/>
                  </a:lnTo>
                  <a:lnTo>
                    <a:pt x="8463" y="5908"/>
                  </a:lnTo>
                  <a:close/>
                  <a:moveTo>
                    <a:pt x="4574" y="9557"/>
                  </a:moveTo>
                  <a:lnTo>
                    <a:pt x="4611" y="9594"/>
                  </a:lnTo>
                  <a:lnTo>
                    <a:pt x="4778" y="9742"/>
                  </a:lnTo>
                  <a:lnTo>
                    <a:pt x="5148" y="10075"/>
                  </a:lnTo>
                  <a:lnTo>
                    <a:pt x="5315" y="10298"/>
                  </a:lnTo>
                  <a:lnTo>
                    <a:pt x="5445" y="10575"/>
                  </a:lnTo>
                  <a:lnTo>
                    <a:pt x="5278" y="10335"/>
                  </a:lnTo>
                  <a:lnTo>
                    <a:pt x="5260" y="10316"/>
                  </a:lnTo>
                  <a:lnTo>
                    <a:pt x="5223" y="10335"/>
                  </a:lnTo>
                  <a:lnTo>
                    <a:pt x="5204" y="10353"/>
                  </a:lnTo>
                  <a:lnTo>
                    <a:pt x="5223" y="10390"/>
                  </a:lnTo>
                  <a:lnTo>
                    <a:pt x="5352" y="10575"/>
                  </a:lnTo>
                  <a:lnTo>
                    <a:pt x="5463" y="10761"/>
                  </a:lnTo>
                  <a:lnTo>
                    <a:pt x="5667" y="11168"/>
                  </a:lnTo>
                  <a:lnTo>
                    <a:pt x="5834" y="11575"/>
                  </a:lnTo>
                  <a:lnTo>
                    <a:pt x="5982" y="11983"/>
                  </a:lnTo>
                  <a:lnTo>
                    <a:pt x="5815" y="11687"/>
                  </a:lnTo>
                  <a:lnTo>
                    <a:pt x="5630" y="11390"/>
                  </a:lnTo>
                  <a:lnTo>
                    <a:pt x="5260" y="10798"/>
                  </a:lnTo>
                  <a:lnTo>
                    <a:pt x="4889" y="10187"/>
                  </a:lnTo>
                  <a:lnTo>
                    <a:pt x="4723" y="9890"/>
                  </a:lnTo>
                  <a:lnTo>
                    <a:pt x="4556" y="9575"/>
                  </a:lnTo>
                  <a:lnTo>
                    <a:pt x="4556" y="9557"/>
                  </a:lnTo>
                  <a:close/>
                  <a:moveTo>
                    <a:pt x="5760" y="10946"/>
                  </a:moveTo>
                  <a:lnTo>
                    <a:pt x="5945" y="11279"/>
                  </a:lnTo>
                  <a:lnTo>
                    <a:pt x="6093" y="11594"/>
                  </a:lnTo>
                  <a:lnTo>
                    <a:pt x="6241" y="11909"/>
                  </a:lnTo>
                  <a:lnTo>
                    <a:pt x="6334" y="12242"/>
                  </a:lnTo>
                  <a:lnTo>
                    <a:pt x="6426" y="12576"/>
                  </a:lnTo>
                  <a:lnTo>
                    <a:pt x="6297" y="12168"/>
                  </a:lnTo>
                  <a:lnTo>
                    <a:pt x="6130" y="11761"/>
                  </a:lnTo>
                  <a:lnTo>
                    <a:pt x="5945" y="11353"/>
                  </a:lnTo>
                  <a:lnTo>
                    <a:pt x="5760" y="10946"/>
                  </a:lnTo>
                  <a:close/>
                  <a:moveTo>
                    <a:pt x="10075" y="7872"/>
                  </a:moveTo>
                  <a:lnTo>
                    <a:pt x="9945" y="8372"/>
                  </a:lnTo>
                  <a:lnTo>
                    <a:pt x="9815" y="8835"/>
                  </a:lnTo>
                  <a:lnTo>
                    <a:pt x="9649" y="9298"/>
                  </a:lnTo>
                  <a:lnTo>
                    <a:pt x="9464" y="9724"/>
                  </a:lnTo>
                  <a:lnTo>
                    <a:pt x="9260" y="10149"/>
                  </a:lnTo>
                  <a:lnTo>
                    <a:pt x="9019" y="10575"/>
                  </a:lnTo>
                  <a:lnTo>
                    <a:pt x="8760" y="11001"/>
                  </a:lnTo>
                  <a:lnTo>
                    <a:pt x="8445" y="11427"/>
                  </a:lnTo>
                  <a:lnTo>
                    <a:pt x="7519" y="12650"/>
                  </a:lnTo>
                  <a:lnTo>
                    <a:pt x="7538" y="12298"/>
                  </a:lnTo>
                  <a:lnTo>
                    <a:pt x="7593" y="11946"/>
                  </a:lnTo>
                  <a:lnTo>
                    <a:pt x="7686" y="11631"/>
                  </a:lnTo>
                  <a:lnTo>
                    <a:pt x="7797" y="11298"/>
                  </a:lnTo>
                  <a:lnTo>
                    <a:pt x="7926" y="11001"/>
                  </a:lnTo>
                  <a:lnTo>
                    <a:pt x="8075" y="10705"/>
                  </a:lnTo>
                  <a:lnTo>
                    <a:pt x="8241" y="10409"/>
                  </a:lnTo>
                  <a:lnTo>
                    <a:pt x="8426" y="10112"/>
                  </a:lnTo>
                  <a:lnTo>
                    <a:pt x="8834" y="9557"/>
                  </a:lnTo>
                  <a:lnTo>
                    <a:pt x="9260" y="9001"/>
                  </a:lnTo>
                  <a:lnTo>
                    <a:pt x="9686" y="8446"/>
                  </a:lnTo>
                  <a:lnTo>
                    <a:pt x="9871" y="8168"/>
                  </a:lnTo>
                  <a:lnTo>
                    <a:pt x="10075" y="7872"/>
                  </a:lnTo>
                  <a:close/>
                  <a:moveTo>
                    <a:pt x="6297" y="12650"/>
                  </a:moveTo>
                  <a:lnTo>
                    <a:pt x="6482" y="13242"/>
                  </a:lnTo>
                  <a:lnTo>
                    <a:pt x="6519" y="13279"/>
                  </a:lnTo>
                  <a:lnTo>
                    <a:pt x="6482" y="13446"/>
                  </a:lnTo>
                  <a:lnTo>
                    <a:pt x="6426" y="13113"/>
                  </a:lnTo>
                  <a:lnTo>
                    <a:pt x="6334" y="12798"/>
                  </a:lnTo>
                  <a:lnTo>
                    <a:pt x="6297" y="12650"/>
                  </a:lnTo>
                  <a:close/>
                  <a:moveTo>
                    <a:pt x="11945" y="1"/>
                  </a:moveTo>
                  <a:lnTo>
                    <a:pt x="11927" y="56"/>
                  </a:lnTo>
                  <a:lnTo>
                    <a:pt x="11908" y="482"/>
                  </a:lnTo>
                  <a:lnTo>
                    <a:pt x="11779" y="779"/>
                  </a:lnTo>
                  <a:lnTo>
                    <a:pt x="11612" y="1056"/>
                  </a:lnTo>
                  <a:lnTo>
                    <a:pt x="11427" y="1316"/>
                  </a:lnTo>
                  <a:lnTo>
                    <a:pt x="11223" y="1556"/>
                  </a:lnTo>
                  <a:lnTo>
                    <a:pt x="11001" y="1797"/>
                  </a:lnTo>
                  <a:lnTo>
                    <a:pt x="10778" y="2019"/>
                  </a:lnTo>
                  <a:lnTo>
                    <a:pt x="10538" y="2223"/>
                  </a:lnTo>
                  <a:lnTo>
                    <a:pt x="10297" y="2427"/>
                  </a:lnTo>
                  <a:lnTo>
                    <a:pt x="9778" y="2834"/>
                  </a:lnTo>
                  <a:lnTo>
                    <a:pt x="9260" y="3223"/>
                  </a:lnTo>
                  <a:lnTo>
                    <a:pt x="8741" y="3612"/>
                  </a:lnTo>
                  <a:lnTo>
                    <a:pt x="8482" y="3834"/>
                  </a:lnTo>
                  <a:lnTo>
                    <a:pt x="8241" y="4057"/>
                  </a:lnTo>
                  <a:lnTo>
                    <a:pt x="8038" y="4242"/>
                  </a:lnTo>
                  <a:lnTo>
                    <a:pt x="7871" y="4445"/>
                  </a:lnTo>
                  <a:lnTo>
                    <a:pt x="7723" y="4649"/>
                  </a:lnTo>
                  <a:lnTo>
                    <a:pt x="7593" y="4853"/>
                  </a:lnTo>
                  <a:lnTo>
                    <a:pt x="7482" y="5075"/>
                  </a:lnTo>
                  <a:lnTo>
                    <a:pt x="7389" y="5279"/>
                  </a:lnTo>
                  <a:lnTo>
                    <a:pt x="7315" y="5501"/>
                  </a:lnTo>
                  <a:lnTo>
                    <a:pt x="7260" y="5742"/>
                  </a:lnTo>
                  <a:lnTo>
                    <a:pt x="7241" y="5334"/>
                  </a:lnTo>
                  <a:lnTo>
                    <a:pt x="7186" y="4927"/>
                  </a:lnTo>
                  <a:lnTo>
                    <a:pt x="7130" y="4520"/>
                  </a:lnTo>
                  <a:lnTo>
                    <a:pt x="7056" y="4112"/>
                  </a:lnTo>
                  <a:lnTo>
                    <a:pt x="6982" y="3723"/>
                  </a:lnTo>
                  <a:lnTo>
                    <a:pt x="6871" y="3316"/>
                  </a:lnTo>
                  <a:lnTo>
                    <a:pt x="6760" y="2945"/>
                  </a:lnTo>
                  <a:lnTo>
                    <a:pt x="6649" y="2556"/>
                  </a:lnTo>
                  <a:lnTo>
                    <a:pt x="6612" y="2519"/>
                  </a:lnTo>
                  <a:lnTo>
                    <a:pt x="6574" y="2519"/>
                  </a:lnTo>
                  <a:lnTo>
                    <a:pt x="6519" y="2538"/>
                  </a:lnTo>
                  <a:lnTo>
                    <a:pt x="6500" y="2575"/>
                  </a:lnTo>
                  <a:lnTo>
                    <a:pt x="6426" y="3019"/>
                  </a:lnTo>
                  <a:lnTo>
                    <a:pt x="6389" y="3482"/>
                  </a:lnTo>
                  <a:lnTo>
                    <a:pt x="6371" y="3945"/>
                  </a:lnTo>
                  <a:lnTo>
                    <a:pt x="6371" y="4408"/>
                  </a:lnTo>
                  <a:lnTo>
                    <a:pt x="6408" y="4890"/>
                  </a:lnTo>
                  <a:lnTo>
                    <a:pt x="6500" y="5353"/>
                  </a:lnTo>
                  <a:lnTo>
                    <a:pt x="6612" y="5816"/>
                  </a:lnTo>
                  <a:lnTo>
                    <a:pt x="6741" y="6242"/>
                  </a:lnTo>
                  <a:lnTo>
                    <a:pt x="6815" y="6575"/>
                  </a:lnTo>
                  <a:lnTo>
                    <a:pt x="6889" y="6890"/>
                  </a:lnTo>
                  <a:lnTo>
                    <a:pt x="6982" y="7205"/>
                  </a:lnTo>
                  <a:lnTo>
                    <a:pt x="7093" y="7501"/>
                  </a:lnTo>
                  <a:lnTo>
                    <a:pt x="7093" y="7520"/>
                  </a:lnTo>
                  <a:lnTo>
                    <a:pt x="7112" y="7557"/>
                  </a:lnTo>
                  <a:lnTo>
                    <a:pt x="7112" y="7575"/>
                  </a:lnTo>
                  <a:lnTo>
                    <a:pt x="7167" y="7668"/>
                  </a:lnTo>
                  <a:lnTo>
                    <a:pt x="7223" y="8798"/>
                  </a:lnTo>
                  <a:lnTo>
                    <a:pt x="7223" y="9353"/>
                  </a:lnTo>
                  <a:lnTo>
                    <a:pt x="7204" y="9631"/>
                  </a:lnTo>
                  <a:lnTo>
                    <a:pt x="7186" y="9909"/>
                  </a:lnTo>
                  <a:lnTo>
                    <a:pt x="7186" y="9927"/>
                  </a:lnTo>
                  <a:lnTo>
                    <a:pt x="7056" y="10224"/>
                  </a:lnTo>
                  <a:lnTo>
                    <a:pt x="6963" y="10538"/>
                  </a:lnTo>
                  <a:lnTo>
                    <a:pt x="6963" y="10594"/>
                  </a:lnTo>
                  <a:lnTo>
                    <a:pt x="7000" y="10612"/>
                  </a:lnTo>
                  <a:lnTo>
                    <a:pt x="6871" y="11150"/>
                  </a:lnTo>
                  <a:lnTo>
                    <a:pt x="6760" y="11687"/>
                  </a:lnTo>
                  <a:lnTo>
                    <a:pt x="6667" y="10946"/>
                  </a:lnTo>
                  <a:lnTo>
                    <a:pt x="6593" y="10187"/>
                  </a:lnTo>
                  <a:lnTo>
                    <a:pt x="6482" y="9409"/>
                  </a:lnTo>
                  <a:lnTo>
                    <a:pt x="6371" y="8649"/>
                  </a:lnTo>
                  <a:lnTo>
                    <a:pt x="6334" y="8075"/>
                  </a:lnTo>
                  <a:lnTo>
                    <a:pt x="6278" y="7520"/>
                  </a:lnTo>
                  <a:lnTo>
                    <a:pt x="6186" y="6964"/>
                  </a:lnTo>
                  <a:lnTo>
                    <a:pt x="6130" y="6705"/>
                  </a:lnTo>
                  <a:lnTo>
                    <a:pt x="6056" y="6446"/>
                  </a:lnTo>
                  <a:lnTo>
                    <a:pt x="5963" y="6186"/>
                  </a:lnTo>
                  <a:lnTo>
                    <a:pt x="5871" y="5927"/>
                  </a:lnTo>
                  <a:lnTo>
                    <a:pt x="5760" y="5668"/>
                  </a:lnTo>
                  <a:lnTo>
                    <a:pt x="5630" y="5427"/>
                  </a:lnTo>
                  <a:lnTo>
                    <a:pt x="5482" y="5186"/>
                  </a:lnTo>
                  <a:lnTo>
                    <a:pt x="5315" y="4964"/>
                  </a:lnTo>
                  <a:lnTo>
                    <a:pt x="5130" y="4742"/>
                  </a:lnTo>
                  <a:lnTo>
                    <a:pt x="4908" y="4520"/>
                  </a:lnTo>
                  <a:lnTo>
                    <a:pt x="4648" y="4279"/>
                  </a:lnTo>
                  <a:lnTo>
                    <a:pt x="4389" y="4075"/>
                  </a:lnTo>
                  <a:lnTo>
                    <a:pt x="4111" y="3871"/>
                  </a:lnTo>
                  <a:lnTo>
                    <a:pt x="3834" y="3705"/>
                  </a:lnTo>
                  <a:lnTo>
                    <a:pt x="3556" y="3519"/>
                  </a:lnTo>
                  <a:lnTo>
                    <a:pt x="3259" y="3371"/>
                  </a:lnTo>
                  <a:lnTo>
                    <a:pt x="2685" y="3056"/>
                  </a:lnTo>
                  <a:lnTo>
                    <a:pt x="2093" y="2760"/>
                  </a:lnTo>
                  <a:lnTo>
                    <a:pt x="1500" y="2464"/>
                  </a:lnTo>
                  <a:lnTo>
                    <a:pt x="1204" y="2297"/>
                  </a:lnTo>
                  <a:lnTo>
                    <a:pt x="926" y="2130"/>
                  </a:lnTo>
                  <a:lnTo>
                    <a:pt x="648" y="1945"/>
                  </a:lnTo>
                  <a:lnTo>
                    <a:pt x="370" y="1742"/>
                  </a:lnTo>
                  <a:lnTo>
                    <a:pt x="315" y="1742"/>
                  </a:lnTo>
                  <a:lnTo>
                    <a:pt x="278" y="1760"/>
                  </a:lnTo>
                  <a:lnTo>
                    <a:pt x="259" y="1797"/>
                  </a:lnTo>
                  <a:lnTo>
                    <a:pt x="259" y="1834"/>
                  </a:lnTo>
                  <a:lnTo>
                    <a:pt x="278" y="1853"/>
                  </a:lnTo>
                  <a:lnTo>
                    <a:pt x="482" y="2038"/>
                  </a:lnTo>
                  <a:lnTo>
                    <a:pt x="704" y="2205"/>
                  </a:lnTo>
                  <a:lnTo>
                    <a:pt x="945" y="2371"/>
                  </a:lnTo>
                  <a:lnTo>
                    <a:pt x="1167" y="2519"/>
                  </a:lnTo>
                  <a:lnTo>
                    <a:pt x="1648" y="2779"/>
                  </a:lnTo>
                  <a:lnTo>
                    <a:pt x="2148" y="3001"/>
                  </a:lnTo>
                  <a:lnTo>
                    <a:pt x="2648" y="3223"/>
                  </a:lnTo>
                  <a:lnTo>
                    <a:pt x="3148" y="3464"/>
                  </a:lnTo>
                  <a:lnTo>
                    <a:pt x="3648" y="3742"/>
                  </a:lnTo>
                  <a:lnTo>
                    <a:pt x="3871" y="3890"/>
                  </a:lnTo>
                  <a:lnTo>
                    <a:pt x="4111" y="4038"/>
                  </a:lnTo>
                  <a:lnTo>
                    <a:pt x="4482" y="4334"/>
                  </a:lnTo>
                  <a:lnTo>
                    <a:pt x="4797" y="4631"/>
                  </a:lnTo>
                  <a:lnTo>
                    <a:pt x="5093" y="4945"/>
                  </a:lnTo>
                  <a:lnTo>
                    <a:pt x="5371" y="5279"/>
                  </a:lnTo>
                  <a:lnTo>
                    <a:pt x="5593" y="5649"/>
                  </a:lnTo>
                  <a:lnTo>
                    <a:pt x="5797" y="6038"/>
                  </a:lnTo>
                  <a:lnTo>
                    <a:pt x="5871" y="6242"/>
                  </a:lnTo>
                  <a:lnTo>
                    <a:pt x="5945" y="6446"/>
                  </a:lnTo>
                  <a:lnTo>
                    <a:pt x="6019" y="6668"/>
                  </a:lnTo>
                  <a:lnTo>
                    <a:pt x="6074" y="6890"/>
                  </a:lnTo>
                  <a:lnTo>
                    <a:pt x="6112" y="7149"/>
                  </a:lnTo>
                  <a:lnTo>
                    <a:pt x="6149" y="7409"/>
                  </a:lnTo>
                  <a:lnTo>
                    <a:pt x="6204" y="7946"/>
                  </a:lnTo>
                  <a:lnTo>
                    <a:pt x="6093" y="7575"/>
                  </a:lnTo>
                  <a:lnTo>
                    <a:pt x="5982" y="7223"/>
                  </a:lnTo>
                  <a:lnTo>
                    <a:pt x="5834" y="6872"/>
                  </a:lnTo>
                  <a:lnTo>
                    <a:pt x="5667" y="6520"/>
                  </a:lnTo>
                  <a:lnTo>
                    <a:pt x="5482" y="6205"/>
                  </a:lnTo>
                  <a:lnTo>
                    <a:pt x="5260" y="5890"/>
                  </a:lnTo>
                  <a:lnTo>
                    <a:pt x="5019" y="5594"/>
                  </a:lnTo>
                  <a:lnTo>
                    <a:pt x="4741" y="5334"/>
                  </a:lnTo>
                  <a:lnTo>
                    <a:pt x="4408" y="5057"/>
                  </a:lnTo>
                  <a:lnTo>
                    <a:pt x="4056" y="4797"/>
                  </a:lnTo>
                  <a:lnTo>
                    <a:pt x="3945" y="4631"/>
                  </a:lnTo>
                  <a:lnTo>
                    <a:pt x="3815" y="4464"/>
                  </a:lnTo>
                  <a:lnTo>
                    <a:pt x="3685" y="4297"/>
                  </a:lnTo>
                  <a:lnTo>
                    <a:pt x="3537" y="4168"/>
                  </a:lnTo>
                  <a:lnTo>
                    <a:pt x="3371" y="4019"/>
                  </a:lnTo>
                  <a:lnTo>
                    <a:pt x="3204" y="3890"/>
                  </a:lnTo>
                  <a:lnTo>
                    <a:pt x="2871" y="3668"/>
                  </a:lnTo>
                  <a:lnTo>
                    <a:pt x="2852" y="3668"/>
                  </a:lnTo>
                  <a:lnTo>
                    <a:pt x="2815" y="3686"/>
                  </a:lnTo>
                  <a:lnTo>
                    <a:pt x="2815" y="3705"/>
                  </a:lnTo>
                  <a:lnTo>
                    <a:pt x="2834" y="3723"/>
                  </a:lnTo>
                  <a:lnTo>
                    <a:pt x="3019" y="3871"/>
                  </a:lnTo>
                  <a:lnTo>
                    <a:pt x="3204" y="4001"/>
                  </a:lnTo>
                  <a:lnTo>
                    <a:pt x="3389" y="4168"/>
                  </a:lnTo>
                  <a:lnTo>
                    <a:pt x="3556" y="4334"/>
                  </a:lnTo>
                  <a:lnTo>
                    <a:pt x="3685" y="4482"/>
                  </a:lnTo>
                  <a:lnTo>
                    <a:pt x="3797" y="4631"/>
                  </a:lnTo>
                  <a:lnTo>
                    <a:pt x="3278" y="4334"/>
                  </a:lnTo>
                  <a:lnTo>
                    <a:pt x="2741" y="4038"/>
                  </a:lnTo>
                  <a:lnTo>
                    <a:pt x="2204" y="3760"/>
                  </a:lnTo>
                  <a:lnTo>
                    <a:pt x="1704" y="3445"/>
                  </a:lnTo>
                  <a:lnTo>
                    <a:pt x="1463" y="3279"/>
                  </a:lnTo>
                  <a:lnTo>
                    <a:pt x="1222" y="3093"/>
                  </a:lnTo>
                  <a:lnTo>
                    <a:pt x="1000" y="2890"/>
                  </a:lnTo>
                  <a:lnTo>
                    <a:pt x="796" y="2686"/>
                  </a:lnTo>
                  <a:lnTo>
                    <a:pt x="611" y="2445"/>
                  </a:lnTo>
                  <a:lnTo>
                    <a:pt x="426" y="2205"/>
                  </a:lnTo>
                  <a:lnTo>
                    <a:pt x="278" y="1927"/>
                  </a:lnTo>
                  <a:lnTo>
                    <a:pt x="130" y="1612"/>
                  </a:lnTo>
                  <a:lnTo>
                    <a:pt x="111" y="1593"/>
                  </a:lnTo>
                  <a:lnTo>
                    <a:pt x="74" y="1593"/>
                  </a:lnTo>
                  <a:lnTo>
                    <a:pt x="56" y="1575"/>
                  </a:lnTo>
                  <a:lnTo>
                    <a:pt x="0" y="1575"/>
                  </a:lnTo>
                  <a:lnTo>
                    <a:pt x="0" y="1612"/>
                  </a:lnTo>
                  <a:lnTo>
                    <a:pt x="74" y="1908"/>
                  </a:lnTo>
                  <a:lnTo>
                    <a:pt x="185" y="2223"/>
                  </a:lnTo>
                  <a:lnTo>
                    <a:pt x="296" y="2501"/>
                  </a:lnTo>
                  <a:lnTo>
                    <a:pt x="426" y="2779"/>
                  </a:lnTo>
                  <a:lnTo>
                    <a:pt x="556" y="3038"/>
                  </a:lnTo>
                  <a:lnTo>
                    <a:pt x="722" y="3297"/>
                  </a:lnTo>
                  <a:lnTo>
                    <a:pt x="889" y="3556"/>
                  </a:lnTo>
                  <a:lnTo>
                    <a:pt x="1056" y="3797"/>
                  </a:lnTo>
                  <a:lnTo>
                    <a:pt x="1241" y="4038"/>
                  </a:lnTo>
                  <a:lnTo>
                    <a:pt x="1445" y="4260"/>
                  </a:lnTo>
                  <a:lnTo>
                    <a:pt x="1871" y="4705"/>
                  </a:lnTo>
                  <a:lnTo>
                    <a:pt x="2315" y="5131"/>
                  </a:lnTo>
                  <a:lnTo>
                    <a:pt x="2778" y="5538"/>
                  </a:lnTo>
                  <a:lnTo>
                    <a:pt x="3352" y="6020"/>
                  </a:lnTo>
                  <a:lnTo>
                    <a:pt x="3889" y="6501"/>
                  </a:lnTo>
                  <a:lnTo>
                    <a:pt x="4408" y="6983"/>
                  </a:lnTo>
                  <a:lnTo>
                    <a:pt x="4889" y="7483"/>
                  </a:lnTo>
                  <a:lnTo>
                    <a:pt x="5111" y="7742"/>
                  </a:lnTo>
                  <a:lnTo>
                    <a:pt x="5334" y="8020"/>
                  </a:lnTo>
                  <a:lnTo>
                    <a:pt x="5537" y="8298"/>
                  </a:lnTo>
                  <a:lnTo>
                    <a:pt x="5723" y="8575"/>
                  </a:lnTo>
                  <a:lnTo>
                    <a:pt x="5908" y="8872"/>
                  </a:lnTo>
                  <a:lnTo>
                    <a:pt x="6074" y="9186"/>
                  </a:lnTo>
                  <a:lnTo>
                    <a:pt x="6223" y="9520"/>
                  </a:lnTo>
                  <a:lnTo>
                    <a:pt x="6371" y="9853"/>
                  </a:lnTo>
                  <a:lnTo>
                    <a:pt x="6537" y="10927"/>
                  </a:lnTo>
                  <a:lnTo>
                    <a:pt x="6704" y="11983"/>
                  </a:lnTo>
                  <a:lnTo>
                    <a:pt x="6704" y="12001"/>
                  </a:lnTo>
                  <a:lnTo>
                    <a:pt x="6630" y="12464"/>
                  </a:lnTo>
                  <a:lnTo>
                    <a:pt x="6574" y="12224"/>
                  </a:lnTo>
                  <a:lnTo>
                    <a:pt x="6500" y="11983"/>
                  </a:lnTo>
                  <a:lnTo>
                    <a:pt x="6426" y="11742"/>
                  </a:lnTo>
                  <a:lnTo>
                    <a:pt x="6315" y="11501"/>
                  </a:lnTo>
                  <a:lnTo>
                    <a:pt x="6204" y="11279"/>
                  </a:lnTo>
                  <a:lnTo>
                    <a:pt x="6093" y="11038"/>
                  </a:lnTo>
                  <a:lnTo>
                    <a:pt x="5945" y="10816"/>
                  </a:lnTo>
                  <a:lnTo>
                    <a:pt x="5797" y="10612"/>
                  </a:lnTo>
                  <a:lnTo>
                    <a:pt x="5649" y="10409"/>
                  </a:lnTo>
                  <a:lnTo>
                    <a:pt x="5500" y="10205"/>
                  </a:lnTo>
                  <a:lnTo>
                    <a:pt x="5334" y="10020"/>
                  </a:lnTo>
                  <a:lnTo>
                    <a:pt x="5148" y="9835"/>
                  </a:lnTo>
                  <a:lnTo>
                    <a:pt x="4982" y="9686"/>
                  </a:lnTo>
                  <a:lnTo>
                    <a:pt x="4797" y="9538"/>
                  </a:lnTo>
                  <a:lnTo>
                    <a:pt x="4611" y="9409"/>
                  </a:lnTo>
                  <a:lnTo>
                    <a:pt x="4445" y="9279"/>
                  </a:lnTo>
                  <a:lnTo>
                    <a:pt x="4408" y="9279"/>
                  </a:lnTo>
                  <a:lnTo>
                    <a:pt x="4371" y="9298"/>
                  </a:lnTo>
                  <a:lnTo>
                    <a:pt x="4352" y="9316"/>
                  </a:lnTo>
                  <a:lnTo>
                    <a:pt x="4352" y="9372"/>
                  </a:lnTo>
                  <a:lnTo>
                    <a:pt x="4537" y="9816"/>
                  </a:lnTo>
                  <a:lnTo>
                    <a:pt x="4778" y="10242"/>
                  </a:lnTo>
                  <a:lnTo>
                    <a:pt x="5019" y="10668"/>
                  </a:lnTo>
                  <a:lnTo>
                    <a:pt x="5278" y="11075"/>
                  </a:lnTo>
                  <a:lnTo>
                    <a:pt x="5537" y="11483"/>
                  </a:lnTo>
                  <a:lnTo>
                    <a:pt x="5778" y="11909"/>
                  </a:lnTo>
                  <a:lnTo>
                    <a:pt x="6000" y="12335"/>
                  </a:lnTo>
                  <a:lnTo>
                    <a:pt x="6204" y="12779"/>
                  </a:lnTo>
                  <a:lnTo>
                    <a:pt x="6352" y="13372"/>
                  </a:lnTo>
                  <a:lnTo>
                    <a:pt x="6371" y="13390"/>
                  </a:lnTo>
                  <a:lnTo>
                    <a:pt x="6389" y="13390"/>
                  </a:lnTo>
                  <a:lnTo>
                    <a:pt x="6445" y="13557"/>
                  </a:lnTo>
                  <a:lnTo>
                    <a:pt x="6445" y="13594"/>
                  </a:lnTo>
                  <a:lnTo>
                    <a:pt x="6463" y="13594"/>
                  </a:lnTo>
                  <a:lnTo>
                    <a:pt x="6371" y="14483"/>
                  </a:lnTo>
                  <a:lnTo>
                    <a:pt x="6352" y="14520"/>
                  </a:lnTo>
                  <a:lnTo>
                    <a:pt x="6352" y="14557"/>
                  </a:lnTo>
                  <a:lnTo>
                    <a:pt x="6352" y="14576"/>
                  </a:lnTo>
                  <a:lnTo>
                    <a:pt x="6315" y="15094"/>
                  </a:lnTo>
                  <a:lnTo>
                    <a:pt x="6278" y="15613"/>
                  </a:lnTo>
                  <a:lnTo>
                    <a:pt x="6260" y="16131"/>
                  </a:lnTo>
                  <a:lnTo>
                    <a:pt x="6241" y="16668"/>
                  </a:lnTo>
                  <a:lnTo>
                    <a:pt x="6260" y="17187"/>
                  </a:lnTo>
                  <a:lnTo>
                    <a:pt x="6278" y="17706"/>
                  </a:lnTo>
                  <a:lnTo>
                    <a:pt x="6315" y="18206"/>
                  </a:lnTo>
                  <a:lnTo>
                    <a:pt x="6371" y="18724"/>
                  </a:lnTo>
                  <a:lnTo>
                    <a:pt x="6389" y="18743"/>
                  </a:lnTo>
                  <a:lnTo>
                    <a:pt x="6408" y="18743"/>
                  </a:lnTo>
                  <a:lnTo>
                    <a:pt x="6445" y="18724"/>
                  </a:lnTo>
                  <a:lnTo>
                    <a:pt x="6519" y="18650"/>
                  </a:lnTo>
                  <a:lnTo>
                    <a:pt x="6556" y="18520"/>
                  </a:lnTo>
                  <a:lnTo>
                    <a:pt x="6593" y="18354"/>
                  </a:lnTo>
                  <a:lnTo>
                    <a:pt x="6630" y="18131"/>
                  </a:lnTo>
                  <a:lnTo>
                    <a:pt x="6667" y="17594"/>
                  </a:lnTo>
                  <a:lnTo>
                    <a:pt x="6686" y="16965"/>
                  </a:lnTo>
                  <a:lnTo>
                    <a:pt x="6686" y="16261"/>
                  </a:lnTo>
                  <a:lnTo>
                    <a:pt x="6667" y="15539"/>
                  </a:lnTo>
                  <a:lnTo>
                    <a:pt x="6649" y="14853"/>
                  </a:lnTo>
                  <a:lnTo>
                    <a:pt x="6612" y="14242"/>
                  </a:lnTo>
                  <a:lnTo>
                    <a:pt x="6797" y="13927"/>
                  </a:lnTo>
                  <a:lnTo>
                    <a:pt x="7000" y="13613"/>
                  </a:lnTo>
                  <a:lnTo>
                    <a:pt x="7463" y="13002"/>
                  </a:lnTo>
                  <a:lnTo>
                    <a:pt x="7500" y="13002"/>
                  </a:lnTo>
                  <a:lnTo>
                    <a:pt x="7519" y="12983"/>
                  </a:lnTo>
                  <a:lnTo>
                    <a:pt x="7538" y="12964"/>
                  </a:lnTo>
                  <a:lnTo>
                    <a:pt x="7519" y="12909"/>
                  </a:lnTo>
                  <a:lnTo>
                    <a:pt x="8556" y="11613"/>
                  </a:lnTo>
                  <a:lnTo>
                    <a:pt x="9038" y="10946"/>
                  </a:lnTo>
                  <a:lnTo>
                    <a:pt x="9278" y="10612"/>
                  </a:lnTo>
                  <a:lnTo>
                    <a:pt x="9482" y="10261"/>
                  </a:lnTo>
                  <a:lnTo>
                    <a:pt x="9649" y="10112"/>
                  </a:lnTo>
                  <a:lnTo>
                    <a:pt x="9815" y="9946"/>
                  </a:lnTo>
                  <a:lnTo>
                    <a:pt x="9982" y="9779"/>
                  </a:lnTo>
                  <a:lnTo>
                    <a:pt x="10112" y="9575"/>
                  </a:lnTo>
                  <a:lnTo>
                    <a:pt x="10241" y="9390"/>
                  </a:lnTo>
                  <a:lnTo>
                    <a:pt x="10352" y="9186"/>
                  </a:lnTo>
                  <a:lnTo>
                    <a:pt x="10445" y="8964"/>
                  </a:lnTo>
                  <a:lnTo>
                    <a:pt x="10501" y="8742"/>
                  </a:lnTo>
                  <a:lnTo>
                    <a:pt x="10501" y="8705"/>
                  </a:lnTo>
                  <a:lnTo>
                    <a:pt x="10464" y="8686"/>
                  </a:lnTo>
                  <a:lnTo>
                    <a:pt x="10445" y="8686"/>
                  </a:lnTo>
                  <a:lnTo>
                    <a:pt x="10427" y="8705"/>
                  </a:lnTo>
                  <a:lnTo>
                    <a:pt x="10371" y="8890"/>
                  </a:lnTo>
                  <a:lnTo>
                    <a:pt x="10297" y="9075"/>
                  </a:lnTo>
                  <a:lnTo>
                    <a:pt x="10204" y="9242"/>
                  </a:lnTo>
                  <a:lnTo>
                    <a:pt x="10112" y="9390"/>
                  </a:lnTo>
                  <a:lnTo>
                    <a:pt x="9890" y="9686"/>
                  </a:lnTo>
                  <a:lnTo>
                    <a:pt x="9649" y="9964"/>
                  </a:lnTo>
                  <a:lnTo>
                    <a:pt x="9778" y="9686"/>
                  </a:lnTo>
                  <a:lnTo>
                    <a:pt x="9890" y="9427"/>
                  </a:lnTo>
                  <a:lnTo>
                    <a:pt x="10001" y="9131"/>
                  </a:lnTo>
                  <a:lnTo>
                    <a:pt x="10075" y="8853"/>
                  </a:lnTo>
                  <a:lnTo>
                    <a:pt x="10149" y="8557"/>
                  </a:lnTo>
                  <a:lnTo>
                    <a:pt x="10186" y="8279"/>
                  </a:lnTo>
                  <a:lnTo>
                    <a:pt x="10204" y="7964"/>
                  </a:lnTo>
                  <a:lnTo>
                    <a:pt x="10204" y="7668"/>
                  </a:lnTo>
                  <a:lnTo>
                    <a:pt x="10371" y="7334"/>
                  </a:lnTo>
                  <a:lnTo>
                    <a:pt x="10538" y="7001"/>
                  </a:lnTo>
                  <a:lnTo>
                    <a:pt x="10667" y="6649"/>
                  </a:lnTo>
                  <a:lnTo>
                    <a:pt x="10760" y="6297"/>
                  </a:lnTo>
                  <a:lnTo>
                    <a:pt x="10908" y="7168"/>
                  </a:lnTo>
                  <a:lnTo>
                    <a:pt x="10982" y="7594"/>
                  </a:lnTo>
                  <a:lnTo>
                    <a:pt x="11056" y="8038"/>
                  </a:lnTo>
                  <a:lnTo>
                    <a:pt x="11075" y="8279"/>
                  </a:lnTo>
                  <a:lnTo>
                    <a:pt x="11075" y="8520"/>
                  </a:lnTo>
                  <a:lnTo>
                    <a:pt x="11075" y="8761"/>
                  </a:lnTo>
                  <a:lnTo>
                    <a:pt x="11038" y="9001"/>
                  </a:lnTo>
                  <a:lnTo>
                    <a:pt x="11001" y="9224"/>
                  </a:lnTo>
                  <a:lnTo>
                    <a:pt x="10964" y="9446"/>
                  </a:lnTo>
                  <a:lnTo>
                    <a:pt x="10890" y="9649"/>
                  </a:lnTo>
                  <a:lnTo>
                    <a:pt x="10815" y="9872"/>
                  </a:lnTo>
                  <a:lnTo>
                    <a:pt x="10723" y="10075"/>
                  </a:lnTo>
                  <a:lnTo>
                    <a:pt x="10612" y="10279"/>
                  </a:lnTo>
                  <a:lnTo>
                    <a:pt x="10501" y="10464"/>
                  </a:lnTo>
                  <a:lnTo>
                    <a:pt x="10371" y="10650"/>
                  </a:lnTo>
                  <a:lnTo>
                    <a:pt x="10223" y="10835"/>
                  </a:lnTo>
                  <a:lnTo>
                    <a:pt x="10075" y="11020"/>
                  </a:lnTo>
                  <a:lnTo>
                    <a:pt x="9741" y="11372"/>
                  </a:lnTo>
                  <a:lnTo>
                    <a:pt x="9371" y="11705"/>
                  </a:lnTo>
                  <a:lnTo>
                    <a:pt x="8982" y="12020"/>
                  </a:lnTo>
                  <a:lnTo>
                    <a:pt x="8593" y="12335"/>
                  </a:lnTo>
                  <a:lnTo>
                    <a:pt x="8204" y="12668"/>
                  </a:lnTo>
                  <a:lnTo>
                    <a:pt x="7834" y="13002"/>
                  </a:lnTo>
                  <a:lnTo>
                    <a:pt x="7649" y="13168"/>
                  </a:lnTo>
                  <a:lnTo>
                    <a:pt x="7482" y="13353"/>
                  </a:lnTo>
                  <a:lnTo>
                    <a:pt x="7334" y="13557"/>
                  </a:lnTo>
                  <a:lnTo>
                    <a:pt x="7186" y="13761"/>
                  </a:lnTo>
                  <a:lnTo>
                    <a:pt x="7056" y="13983"/>
                  </a:lnTo>
                  <a:lnTo>
                    <a:pt x="6945" y="14205"/>
                  </a:lnTo>
                  <a:lnTo>
                    <a:pt x="6945" y="14242"/>
                  </a:lnTo>
                  <a:lnTo>
                    <a:pt x="6982" y="14279"/>
                  </a:lnTo>
                  <a:lnTo>
                    <a:pt x="7019" y="14279"/>
                  </a:lnTo>
                  <a:lnTo>
                    <a:pt x="7037" y="14261"/>
                  </a:lnTo>
                  <a:lnTo>
                    <a:pt x="7223" y="14002"/>
                  </a:lnTo>
                  <a:lnTo>
                    <a:pt x="7408" y="13742"/>
                  </a:lnTo>
                  <a:lnTo>
                    <a:pt x="7612" y="13502"/>
                  </a:lnTo>
                  <a:lnTo>
                    <a:pt x="7834" y="13279"/>
                  </a:lnTo>
                  <a:lnTo>
                    <a:pt x="8278" y="12853"/>
                  </a:lnTo>
                  <a:lnTo>
                    <a:pt x="8760" y="12446"/>
                  </a:lnTo>
                  <a:lnTo>
                    <a:pt x="9241" y="12038"/>
                  </a:lnTo>
                  <a:lnTo>
                    <a:pt x="9704" y="11631"/>
                  </a:lnTo>
                  <a:lnTo>
                    <a:pt x="9927" y="11409"/>
                  </a:lnTo>
                  <a:lnTo>
                    <a:pt x="10149" y="11187"/>
                  </a:lnTo>
                  <a:lnTo>
                    <a:pt x="10371" y="10946"/>
                  </a:lnTo>
                  <a:lnTo>
                    <a:pt x="10575" y="10705"/>
                  </a:lnTo>
                  <a:lnTo>
                    <a:pt x="10760" y="10427"/>
                  </a:lnTo>
                  <a:lnTo>
                    <a:pt x="10908" y="10149"/>
                  </a:lnTo>
                  <a:lnTo>
                    <a:pt x="11038" y="9853"/>
                  </a:lnTo>
                  <a:lnTo>
                    <a:pt x="11112" y="9557"/>
                  </a:lnTo>
                  <a:lnTo>
                    <a:pt x="11186" y="9261"/>
                  </a:lnTo>
                  <a:lnTo>
                    <a:pt x="11223" y="8946"/>
                  </a:lnTo>
                  <a:lnTo>
                    <a:pt x="11223" y="8631"/>
                  </a:lnTo>
                  <a:lnTo>
                    <a:pt x="11223" y="8316"/>
                  </a:lnTo>
                  <a:lnTo>
                    <a:pt x="11204" y="8001"/>
                  </a:lnTo>
                  <a:lnTo>
                    <a:pt x="11167" y="7686"/>
                  </a:lnTo>
                  <a:lnTo>
                    <a:pt x="11056" y="7038"/>
                  </a:lnTo>
                  <a:lnTo>
                    <a:pt x="10815" y="5797"/>
                  </a:lnTo>
                  <a:lnTo>
                    <a:pt x="10834" y="5483"/>
                  </a:lnTo>
                  <a:lnTo>
                    <a:pt x="10815" y="5445"/>
                  </a:lnTo>
                  <a:lnTo>
                    <a:pt x="10797" y="5408"/>
                  </a:lnTo>
                  <a:lnTo>
                    <a:pt x="10778" y="5390"/>
                  </a:lnTo>
                  <a:lnTo>
                    <a:pt x="10741" y="5390"/>
                  </a:lnTo>
                  <a:lnTo>
                    <a:pt x="10686" y="5408"/>
                  </a:lnTo>
                  <a:lnTo>
                    <a:pt x="10649" y="5427"/>
                  </a:lnTo>
                  <a:lnTo>
                    <a:pt x="10630" y="5464"/>
                  </a:lnTo>
                  <a:lnTo>
                    <a:pt x="10630" y="5483"/>
                  </a:lnTo>
                  <a:lnTo>
                    <a:pt x="10667" y="5686"/>
                  </a:lnTo>
                  <a:lnTo>
                    <a:pt x="10630" y="5705"/>
                  </a:lnTo>
                  <a:lnTo>
                    <a:pt x="10612" y="5760"/>
                  </a:lnTo>
                  <a:lnTo>
                    <a:pt x="10630" y="5927"/>
                  </a:lnTo>
                  <a:lnTo>
                    <a:pt x="10575" y="6242"/>
                  </a:lnTo>
                  <a:lnTo>
                    <a:pt x="10482" y="6557"/>
                  </a:lnTo>
                  <a:lnTo>
                    <a:pt x="10371" y="6853"/>
                  </a:lnTo>
                  <a:lnTo>
                    <a:pt x="10241" y="7149"/>
                  </a:lnTo>
                  <a:lnTo>
                    <a:pt x="10075" y="7446"/>
                  </a:lnTo>
                  <a:lnTo>
                    <a:pt x="9908" y="7723"/>
                  </a:lnTo>
                  <a:lnTo>
                    <a:pt x="9593" y="8205"/>
                  </a:lnTo>
                  <a:lnTo>
                    <a:pt x="9260" y="8686"/>
                  </a:lnTo>
                  <a:lnTo>
                    <a:pt x="8908" y="9131"/>
                  </a:lnTo>
                  <a:lnTo>
                    <a:pt x="8575" y="9594"/>
                  </a:lnTo>
                  <a:lnTo>
                    <a:pt x="8315" y="9964"/>
                  </a:lnTo>
                  <a:lnTo>
                    <a:pt x="8093" y="10335"/>
                  </a:lnTo>
                  <a:lnTo>
                    <a:pt x="7889" y="10705"/>
                  </a:lnTo>
                  <a:lnTo>
                    <a:pt x="7723" y="11094"/>
                  </a:lnTo>
                  <a:lnTo>
                    <a:pt x="7593" y="11501"/>
                  </a:lnTo>
                  <a:lnTo>
                    <a:pt x="7500" y="11909"/>
                  </a:lnTo>
                  <a:lnTo>
                    <a:pt x="7463" y="12113"/>
                  </a:lnTo>
                  <a:lnTo>
                    <a:pt x="7445" y="12316"/>
                  </a:lnTo>
                  <a:lnTo>
                    <a:pt x="7426" y="12539"/>
                  </a:lnTo>
                  <a:lnTo>
                    <a:pt x="7426" y="12761"/>
                  </a:lnTo>
                  <a:lnTo>
                    <a:pt x="7019" y="13372"/>
                  </a:lnTo>
                  <a:lnTo>
                    <a:pt x="6815" y="13668"/>
                  </a:lnTo>
                  <a:lnTo>
                    <a:pt x="6630" y="14002"/>
                  </a:lnTo>
                  <a:lnTo>
                    <a:pt x="6704" y="13150"/>
                  </a:lnTo>
                  <a:lnTo>
                    <a:pt x="6815" y="12279"/>
                  </a:lnTo>
                  <a:lnTo>
                    <a:pt x="6908" y="11705"/>
                  </a:lnTo>
                  <a:lnTo>
                    <a:pt x="7037" y="11150"/>
                  </a:lnTo>
                  <a:lnTo>
                    <a:pt x="7186" y="10575"/>
                  </a:lnTo>
                  <a:lnTo>
                    <a:pt x="7334" y="10020"/>
                  </a:lnTo>
                  <a:lnTo>
                    <a:pt x="7538" y="9686"/>
                  </a:lnTo>
                  <a:lnTo>
                    <a:pt x="7741" y="9372"/>
                  </a:lnTo>
                  <a:lnTo>
                    <a:pt x="8167" y="8761"/>
                  </a:lnTo>
                  <a:lnTo>
                    <a:pt x="8612" y="8131"/>
                  </a:lnTo>
                  <a:lnTo>
                    <a:pt x="8834" y="7816"/>
                  </a:lnTo>
                  <a:lnTo>
                    <a:pt x="9038" y="7483"/>
                  </a:lnTo>
                  <a:lnTo>
                    <a:pt x="9223" y="7149"/>
                  </a:lnTo>
                  <a:lnTo>
                    <a:pt x="9352" y="6816"/>
                  </a:lnTo>
                  <a:lnTo>
                    <a:pt x="9464" y="6483"/>
                  </a:lnTo>
                  <a:lnTo>
                    <a:pt x="9556" y="6131"/>
                  </a:lnTo>
                  <a:lnTo>
                    <a:pt x="9723" y="5427"/>
                  </a:lnTo>
                  <a:lnTo>
                    <a:pt x="9815" y="5094"/>
                  </a:lnTo>
                  <a:lnTo>
                    <a:pt x="9945" y="4742"/>
                  </a:lnTo>
                  <a:lnTo>
                    <a:pt x="10278" y="4408"/>
                  </a:lnTo>
                  <a:lnTo>
                    <a:pt x="10593" y="4057"/>
                  </a:lnTo>
                  <a:lnTo>
                    <a:pt x="10927" y="3668"/>
                  </a:lnTo>
                  <a:lnTo>
                    <a:pt x="11223" y="3279"/>
                  </a:lnTo>
                  <a:lnTo>
                    <a:pt x="11501" y="2853"/>
                  </a:lnTo>
                  <a:lnTo>
                    <a:pt x="11630" y="2631"/>
                  </a:lnTo>
                  <a:lnTo>
                    <a:pt x="11741" y="2408"/>
                  </a:lnTo>
                  <a:lnTo>
                    <a:pt x="11834" y="2168"/>
                  </a:lnTo>
                  <a:lnTo>
                    <a:pt x="11927" y="1945"/>
                  </a:lnTo>
                  <a:lnTo>
                    <a:pt x="12001" y="1705"/>
                  </a:lnTo>
                  <a:lnTo>
                    <a:pt x="12056" y="1464"/>
                  </a:lnTo>
                  <a:lnTo>
                    <a:pt x="12112" y="1223"/>
                  </a:lnTo>
                  <a:lnTo>
                    <a:pt x="12130" y="964"/>
                  </a:lnTo>
                  <a:lnTo>
                    <a:pt x="12130" y="723"/>
                  </a:lnTo>
                  <a:lnTo>
                    <a:pt x="12112" y="464"/>
                  </a:lnTo>
                  <a:lnTo>
                    <a:pt x="12149" y="316"/>
                  </a:lnTo>
                  <a:lnTo>
                    <a:pt x="12167" y="149"/>
                  </a:lnTo>
                  <a:lnTo>
                    <a:pt x="12149" y="112"/>
                  </a:lnTo>
                  <a:lnTo>
                    <a:pt x="12130" y="75"/>
                  </a:lnTo>
                  <a:lnTo>
                    <a:pt x="12093" y="75"/>
                  </a:lnTo>
                  <a:lnTo>
                    <a:pt x="12056" y="112"/>
                  </a:lnTo>
                  <a:lnTo>
                    <a:pt x="12038" y="38"/>
                  </a:lnTo>
                  <a:lnTo>
                    <a:pt x="120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8"/>
            <p:cNvSpPr/>
            <p:nvPr/>
          </p:nvSpPr>
          <p:spPr>
            <a:xfrm>
              <a:off x="3477325" y="1239575"/>
              <a:ext cx="20400" cy="29175"/>
            </a:xfrm>
            <a:custGeom>
              <a:avLst/>
              <a:gdLst/>
              <a:ahLst/>
              <a:cxnLst/>
              <a:rect l="l" t="t" r="r" b="b"/>
              <a:pathLst>
                <a:path w="816" h="1167" extrusionOk="0">
                  <a:moveTo>
                    <a:pt x="38" y="0"/>
                  </a:moveTo>
                  <a:lnTo>
                    <a:pt x="19" y="19"/>
                  </a:lnTo>
                  <a:lnTo>
                    <a:pt x="1" y="37"/>
                  </a:lnTo>
                  <a:lnTo>
                    <a:pt x="1" y="74"/>
                  </a:lnTo>
                  <a:lnTo>
                    <a:pt x="186" y="352"/>
                  </a:lnTo>
                  <a:lnTo>
                    <a:pt x="353" y="648"/>
                  </a:lnTo>
                  <a:lnTo>
                    <a:pt x="538" y="926"/>
                  </a:lnTo>
                  <a:lnTo>
                    <a:pt x="649" y="1056"/>
                  </a:lnTo>
                  <a:lnTo>
                    <a:pt x="760" y="1167"/>
                  </a:lnTo>
                  <a:lnTo>
                    <a:pt x="816" y="1167"/>
                  </a:lnTo>
                  <a:lnTo>
                    <a:pt x="816" y="1148"/>
                  </a:lnTo>
                  <a:lnTo>
                    <a:pt x="816" y="1130"/>
                  </a:lnTo>
                  <a:lnTo>
                    <a:pt x="445" y="556"/>
                  </a:lnTo>
                  <a:lnTo>
                    <a:pt x="56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8"/>
            <p:cNvSpPr/>
            <p:nvPr/>
          </p:nvSpPr>
          <p:spPr>
            <a:xfrm>
              <a:off x="3586125" y="1289575"/>
              <a:ext cx="16225" cy="33350"/>
            </a:xfrm>
            <a:custGeom>
              <a:avLst/>
              <a:gdLst/>
              <a:ahLst/>
              <a:cxnLst/>
              <a:rect l="l" t="t" r="r" b="b"/>
              <a:pathLst>
                <a:path w="649" h="1334" extrusionOk="0">
                  <a:moveTo>
                    <a:pt x="612" y="0"/>
                  </a:moveTo>
                  <a:lnTo>
                    <a:pt x="593" y="19"/>
                  </a:lnTo>
                  <a:lnTo>
                    <a:pt x="464" y="352"/>
                  </a:lnTo>
                  <a:lnTo>
                    <a:pt x="316" y="667"/>
                  </a:lnTo>
                  <a:lnTo>
                    <a:pt x="149" y="982"/>
                  </a:lnTo>
                  <a:lnTo>
                    <a:pt x="1" y="1297"/>
                  </a:lnTo>
                  <a:lnTo>
                    <a:pt x="1" y="1315"/>
                  </a:lnTo>
                  <a:lnTo>
                    <a:pt x="19" y="1334"/>
                  </a:lnTo>
                  <a:lnTo>
                    <a:pt x="38" y="1334"/>
                  </a:lnTo>
                  <a:lnTo>
                    <a:pt x="167" y="1185"/>
                  </a:lnTo>
                  <a:lnTo>
                    <a:pt x="260" y="1037"/>
                  </a:lnTo>
                  <a:lnTo>
                    <a:pt x="353" y="889"/>
                  </a:lnTo>
                  <a:lnTo>
                    <a:pt x="427" y="722"/>
                  </a:lnTo>
                  <a:lnTo>
                    <a:pt x="556" y="389"/>
                  </a:lnTo>
                  <a:lnTo>
                    <a:pt x="649" y="37"/>
                  </a:lnTo>
                  <a:lnTo>
                    <a:pt x="649" y="19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8"/>
            <p:cNvSpPr/>
            <p:nvPr/>
          </p:nvSpPr>
          <p:spPr>
            <a:xfrm>
              <a:off x="3589825" y="1228000"/>
              <a:ext cx="23175" cy="21775"/>
            </a:xfrm>
            <a:custGeom>
              <a:avLst/>
              <a:gdLst/>
              <a:ahLst/>
              <a:cxnLst/>
              <a:rect l="l" t="t" r="r" b="b"/>
              <a:pathLst>
                <a:path w="927" h="871" extrusionOk="0">
                  <a:moveTo>
                    <a:pt x="890" y="0"/>
                  </a:moveTo>
                  <a:lnTo>
                    <a:pt x="760" y="56"/>
                  </a:lnTo>
                  <a:lnTo>
                    <a:pt x="649" y="148"/>
                  </a:lnTo>
                  <a:lnTo>
                    <a:pt x="538" y="259"/>
                  </a:lnTo>
                  <a:lnTo>
                    <a:pt x="445" y="370"/>
                  </a:lnTo>
                  <a:lnTo>
                    <a:pt x="242" y="630"/>
                  </a:lnTo>
                  <a:lnTo>
                    <a:pt x="131" y="722"/>
                  </a:lnTo>
                  <a:lnTo>
                    <a:pt x="19" y="815"/>
                  </a:lnTo>
                  <a:lnTo>
                    <a:pt x="1" y="833"/>
                  </a:lnTo>
                  <a:lnTo>
                    <a:pt x="1" y="852"/>
                  </a:lnTo>
                  <a:lnTo>
                    <a:pt x="19" y="870"/>
                  </a:lnTo>
                  <a:lnTo>
                    <a:pt x="38" y="870"/>
                  </a:lnTo>
                  <a:lnTo>
                    <a:pt x="149" y="796"/>
                  </a:lnTo>
                  <a:lnTo>
                    <a:pt x="260" y="722"/>
                  </a:lnTo>
                  <a:lnTo>
                    <a:pt x="445" y="537"/>
                  </a:lnTo>
                  <a:lnTo>
                    <a:pt x="686" y="296"/>
                  </a:lnTo>
                  <a:lnTo>
                    <a:pt x="816" y="167"/>
                  </a:lnTo>
                  <a:lnTo>
                    <a:pt x="927" y="3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8"/>
            <p:cNvSpPr/>
            <p:nvPr/>
          </p:nvSpPr>
          <p:spPr>
            <a:xfrm>
              <a:off x="3611600" y="1230775"/>
              <a:ext cx="7900" cy="7425"/>
            </a:xfrm>
            <a:custGeom>
              <a:avLst/>
              <a:gdLst/>
              <a:ahLst/>
              <a:cxnLst/>
              <a:rect l="l" t="t" r="r" b="b"/>
              <a:pathLst>
                <a:path w="316" h="297" extrusionOk="0">
                  <a:moveTo>
                    <a:pt x="297" y="0"/>
                  </a:moveTo>
                  <a:lnTo>
                    <a:pt x="149" y="130"/>
                  </a:lnTo>
                  <a:lnTo>
                    <a:pt x="19" y="241"/>
                  </a:lnTo>
                  <a:lnTo>
                    <a:pt x="0" y="259"/>
                  </a:lnTo>
                  <a:lnTo>
                    <a:pt x="19" y="278"/>
                  </a:lnTo>
                  <a:lnTo>
                    <a:pt x="37" y="296"/>
                  </a:lnTo>
                  <a:lnTo>
                    <a:pt x="56" y="296"/>
                  </a:lnTo>
                  <a:lnTo>
                    <a:pt x="204" y="167"/>
                  </a:lnTo>
                  <a:lnTo>
                    <a:pt x="278" y="111"/>
                  </a:lnTo>
                  <a:lnTo>
                    <a:pt x="315" y="19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3605125" y="1391900"/>
              <a:ext cx="28725" cy="25950"/>
            </a:xfrm>
            <a:custGeom>
              <a:avLst/>
              <a:gdLst/>
              <a:ahLst/>
              <a:cxnLst/>
              <a:rect l="l" t="t" r="r" b="b"/>
              <a:pathLst>
                <a:path w="1149" h="1038" extrusionOk="0">
                  <a:moveTo>
                    <a:pt x="1093" y="0"/>
                  </a:moveTo>
                  <a:lnTo>
                    <a:pt x="1056" y="19"/>
                  </a:lnTo>
                  <a:lnTo>
                    <a:pt x="796" y="241"/>
                  </a:lnTo>
                  <a:lnTo>
                    <a:pt x="500" y="463"/>
                  </a:lnTo>
                  <a:lnTo>
                    <a:pt x="241" y="704"/>
                  </a:lnTo>
                  <a:lnTo>
                    <a:pt x="130" y="833"/>
                  </a:lnTo>
                  <a:lnTo>
                    <a:pt x="19" y="982"/>
                  </a:lnTo>
                  <a:lnTo>
                    <a:pt x="0" y="1000"/>
                  </a:lnTo>
                  <a:lnTo>
                    <a:pt x="19" y="1019"/>
                  </a:lnTo>
                  <a:lnTo>
                    <a:pt x="37" y="1037"/>
                  </a:lnTo>
                  <a:lnTo>
                    <a:pt x="56" y="1019"/>
                  </a:lnTo>
                  <a:lnTo>
                    <a:pt x="333" y="796"/>
                  </a:lnTo>
                  <a:lnTo>
                    <a:pt x="593" y="556"/>
                  </a:lnTo>
                  <a:lnTo>
                    <a:pt x="1130" y="93"/>
                  </a:lnTo>
                  <a:lnTo>
                    <a:pt x="1148" y="56"/>
                  </a:lnTo>
                  <a:lnTo>
                    <a:pt x="1130" y="19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3590300" y="1415025"/>
              <a:ext cx="28275" cy="24125"/>
            </a:xfrm>
            <a:custGeom>
              <a:avLst/>
              <a:gdLst/>
              <a:ahLst/>
              <a:cxnLst/>
              <a:rect l="l" t="t" r="r" b="b"/>
              <a:pathLst>
                <a:path w="1131" h="965" extrusionOk="0">
                  <a:moveTo>
                    <a:pt x="1075" y="1"/>
                  </a:moveTo>
                  <a:lnTo>
                    <a:pt x="1056" y="20"/>
                  </a:lnTo>
                  <a:lnTo>
                    <a:pt x="926" y="149"/>
                  </a:lnTo>
                  <a:lnTo>
                    <a:pt x="797" y="260"/>
                  </a:lnTo>
                  <a:lnTo>
                    <a:pt x="538" y="482"/>
                  </a:lnTo>
                  <a:lnTo>
                    <a:pt x="260" y="705"/>
                  </a:lnTo>
                  <a:lnTo>
                    <a:pt x="0" y="927"/>
                  </a:lnTo>
                  <a:lnTo>
                    <a:pt x="0" y="945"/>
                  </a:lnTo>
                  <a:lnTo>
                    <a:pt x="0" y="964"/>
                  </a:lnTo>
                  <a:lnTo>
                    <a:pt x="37" y="964"/>
                  </a:lnTo>
                  <a:lnTo>
                    <a:pt x="334" y="779"/>
                  </a:lnTo>
                  <a:lnTo>
                    <a:pt x="612" y="575"/>
                  </a:lnTo>
                  <a:lnTo>
                    <a:pt x="871" y="334"/>
                  </a:lnTo>
                  <a:lnTo>
                    <a:pt x="1112" y="75"/>
                  </a:lnTo>
                  <a:lnTo>
                    <a:pt x="1130" y="38"/>
                  </a:lnTo>
                  <a:lnTo>
                    <a:pt x="1112" y="20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" name="Google Shape;1162;p28"/>
          <p:cNvGrpSpPr/>
          <p:nvPr/>
        </p:nvGrpSpPr>
        <p:grpSpPr>
          <a:xfrm>
            <a:off x="147329" y="3503443"/>
            <a:ext cx="413341" cy="932577"/>
            <a:chOff x="3106925" y="1137700"/>
            <a:chExt cx="870925" cy="1964975"/>
          </a:xfrm>
        </p:grpSpPr>
        <p:sp>
          <p:nvSpPr>
            <p:cNvPr id="1163" name="Google Shape;1163;p28"/>
            <p:cNvSpPr/>
            <p:nvPr/>
          </p:nvSpPr>
          <p:spPr>
            <a:xfrm>
              <a:off x="3106925" y="1590050"/>
              <a:ext cx="870925" cy="1512625"/>
            </a:xfrm>
            <a:custGeom>
              <a:avLst/>
              <a:gdLst/>
              <a:ahLst/>
              <a:cxnLst/>
              <a:rect l="l" t="t" r="r" b="b"/>
              <a:pathLst>
                <a:path w="34837" h="60505" extrusionOk="0">
                  <a:moveTo>
                    <a:pt x="17446" y="815"/>
                  </a:moveTo>
                  <a:lnTo>
                    <a:pt x="22965" y="10390"/>
                  </a:lnTo>
                  <a:lnTo>
                    <a:pt x="32188" y="26335"/>
                  </a:lnTo>
                  <a:lnTo>
                    <a:pt x="34114" y="29669"/>
                  </a:lnTo>
                  <a:lnTo>
                    <a:pt x="797" y="29669"/>
                  </a:lnTo>
                  <a:lnTo>
                    <a:pt x="6372" y="20020"/>
                  </a:lnTo>
                  <a:lnTo>
                    <a:pt x="15576" y="4075"/>
                  </a:lnTo>
                  <a:lnTo>
                    <a:pt x="17446" y="815"/>
                  </a:lnTo>
                  <a:close/>
                  <a:moveTo>
                    <a:pt x="33762" y="30280"/>
                  </a:moveTo>
                  <a:lnTo>
                    <a:pt x="33762" y="40355"/>
                  </a:lnTo>
                  <a:lnTo>
                    <a:pt x="33762" y="56559"/>
                  </a:lnTo>
                  <a:lnTo>
                    <a:pt x="33762" y="60171"/>
                  </a:lnTo>
                  <a:lnTo>
                    <a:pt x="1575" y="60171"/>
                  </a:lnTo>
                  <a:lnTo>
                    <a:pt x="1575" y="50115"/>
                  </a:lnTo>
                  <a:lnTo>
                    <a:pt x="1575" y="33891"/>
                  </a:lnTo>
                  <a:lnTo>
                    <a:pt x="1575" y="30280"/>
                  </a:lnTo>
                  <a:close/>
                  <a:moveTo>
                    <a:pt x="17354" y="0"/>
                  </a:moveTo>
                  <a:lnTo>
                    <a:pt x="17280" y="19"/>
                  </a:lnTo>
                  <a:lnTo>
                    <a:pt x="17224" y="56"/>
                  </a:lnTo>
                  <a:lnTo>
                    <a:pt x="17169" y="93"/>
                  </a:lnTo>
                  <a:lnTo>
                    <a:pt x="17132" y="167"/>
                  </a:lnTo>
                  <a:lnTo>
                    <a:pt x="11354" y="10186"/>
                  </a:lnTo>
                  <a:lnTo>
                    <a:pt x="2131" y="26132"/>
                  </a:lnTo>
                  <a:lnTo>
                    <a:pt x="19" y="29799"/>
                  </a:lnTo>
                  <a:lnTo>
                    <a:pt x="1" y="29873"/>
                  </a:lnTo>
                  <a:lnTo>
                    <a:pt x="1" y="29947"/>
                  </a:lnTo>
                  <a:lnTo>
                    <a:pt x="38" y="30002"/>
                  </a:lnTo>
                  <a:lnTo>
                    <a:pt x="75" y="30076"/>
                  </a:lnTo>
                  <a:lnTo>
                    <a:pt x="131" y="30132"/>
                  </a:lnTo>
                  <a:lnTo>
                    <a:pt x="205" y="30169"/>
                  </a:lnTo>
                  <a:lnTo>
                    <a:pt x="279" y="30206"/>
                  </a:lnTo>
                  <a:lnTo>
                    <a:pt x="964" y="30206"/>
                  </a:lnTo>
                  <a:lnTo>
                    <a:pt x="964" y="40355"/>
                  </a:lnTo>
                  <a:lnTo>
                    <a:pt x="964" y="56559"/>
                  </a:lnTo>
                  <a:lnTo>
                    <a:pt x="964" y="60300"/>
                  </a:lnTo>
                  <a:lnTo>
                    <a:pt x="983" y="60356"/>
                  </a:lnTo>
                  <a:lnTo>
                    <a:pt x="1020" y="60412"/>
                  </a:lnTo>
                  <a:lnTo>
                    <a:pt x="1057" y="60449"/>
                  </a:lnTo>
                  <a:lnTo>
                    <a:pt x="1112" y="60467"/>
                  </a:lnTo>
                  <a:lnTo>
                    <a:pt x="1242" y="60486"/>
                  </a:lnTo>
                  <a:lnTo>
                    <a:pt x="1334" y="60504"/>
                  </a:lnTo>
                  <a:lnTo>
                    <a:pt x="34151" y="60504"/>
                  </a:lnTo>
                  <a:lnTo>
                    <a:pt x="34244" y="60486"/>
                  </a:lnTo>
                  <a:lnTo>
                    <a:pt x="34262" y="60486"/>
                  </a:lnTo>
                  <a:lnTo>
                    <a:pt x="34318" y="60449"/>
                  </a:lnTo>
                  <a:lnTo>
                    <a:pt x="34355" y="60412"/>
                  </a:lnTo>
                  <a:lnTo>
                    <a:pt x="34373" y="60375"/>
                  </a:lnTo>
                  <a:lnTo>
                    <a:pt x="34373" y="50115"/>
                  </a:lnTo>
                  <a:lnTo>
                    <a:pt x="34373" y="33891"/>
                  </a:lnTo>
                  <a:lnTo>
                    <a:pt x="34373" y="30206"/>
                  </a:lnTo>
                  <a:lnTo>
                    <a:pt x="34670" y="30206"/>
                  </a:lnTo>
                  <a:lnTo>
                    <a:pt x="34725" y="30187"/>
                  </a:lnTo>
                  <a:lnTo>
                    <a:pt x="34781" y="30150"/>
                  </a:lnTo>
                  <a:lnTo>
                    <a:pt x="34818" y="30113"/>
                  </a:lnTo>
                  <a:lnTo>
                    <a:pt x="34836" y="30058"/>
                  </a:lnTo>
                  <a:lnTo>
                    <a:pt x="34836" y="30002"/>
                  </a:lnTo>
                  <a:lnTo>
                    <a:pt x="34836" y="29947"/>
                  </a:lnTo>
                  <a:lnTo>
                    <a:pt x="34818" y="29873"/>
                  </a:lnTo>
                  <a:lnTo>
                    <a:pt x="29003" y="19816"/>
                  </a:lnTo>
                  <a:lnTo>
                    <a:pt x="19798" y="3871"/>
                  </a:lnTo>
                  <a:lnTo>
                    <a:pt x="17706" y="260"/>
                  </a:lnTo>
                  <a:lnTo>
                    <a:pt x="17687" y="186"/>
                  </a:lnTo>
                  <a:lnTo>
                    <a:pt x="17632" y="130"/>
                  </a:lnTo>
                  <a:lnTo>
                    <a:pt x="17576" y="74"/>
                  </a:lnTo>
                  <a:lnTo>
                    <a:pt x="17502" y="37"/>
                  </a:lnTo>
                  <a:lnTo>
                    <a:pt x="17428" y="19"/>
                  </a:lnTo>
                  <a:lnTo>
                    <a:pt x="17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3267125" y="2125725"/>
              <a:ext cx="102825" cy="50950"/>
            </a:xfrm>
            <a:custGeom>
              <a:avLst/>
              <a:gdLst/>
              <a:ahLst/>
              <a:cxnLst/>
              <a:rect l="l" t="t" r="r" b="b"/>
              <a:pathLst>
                <a:path w="4113" h="2038" extrusionOk="0">
                  <a:moveTo>
                    <a:pt x="3723" y="1"/>
                  </a:moveTo>
                  <a:lnTo>
                    <a:pt x="3631" y="19"/>
                  </a:lnTo>
                  <a:lnTo>
                    <a:pt x="3594" y="56"/>
                  </a:lnTo>
                  <a:lnTo>
                    <a:pt x="3557" y="93"/>
                  </a:lnTo>
                  <a:lnTo>
                    <a:pt x="3316" y="445"/>
                  </a:lnTo>
                  <a:lnTo>
                    <a:pt x="3057" y="797"/>
                  </a:lnTo>
                  <a:lnTo>
                    <a:pt x="2908" y="964"/>
                  </a:lnTo>
                  <a:lnTo>
                    <a:pt x="2742" y="1112"/>
                  </a:lnTo>
                  <a:lnTo>
                    <a:pt x="2594" y="1241"/>
                  </a:lnTo>
                  <a:lnTo>
                    <a:pt x="2408" y="1371"/>
                  </a:lnTo>
                  <a:lnTo>
                    <a:pt x="2186" y="1501"/>
                  </a:lnTo>
                  <a:lnTo>
                    <a:pt x="2075" y="1538"/>
                  </a:lnTo>
                  <a:lnTo>
                    <a:pt x="1945" y="1575"/>
                  </a:lnTo>
                  <a:lnTo>
                    <a:pt x="1779" y="1575"/>
                  </a:lnTo>
                  <a:lnTo>
                    <a:pt x="1630" y="1556"/>
                  </a:lnTo>
                  <a:lnTo>
                    <a:pt x="1556" y="1538"/>
                  </a:lnTo>
                  <a:lnTo>
                    <a:pt x="1501" y="1519"/>
                  </a:lnTo>
                  <a:lnTo>
                    <a:pt x="1519" y="1519"/>
                  </a:lnTo>
                  <a:lnTo>
                    <a:pt x="1427" y="1482"/>
                  </a:lnTo>
                  <a:lnTo>
                    <a:pt x="1390" y="1445"/>
                  </a:lnTo>
                  <a:lnTo>
                    <a:pt x="1371" y="1445"/>
                  </a:lnTo>
                  <a:lnTo>
                    <a:pt x="1223" y="1316"/>
                  </a:lnTo>
                  <a:lnTo>
                    <a:pt x="1186" y="1279"/>
                  </a:lnTo>
                  <a:lnTo>
                    <a:pt x="1112" y="1204"/>
                  </a:lnTo>
                  <a:lnTo>
                    <a:pt x="982" y="1038"/>
                  </a:lnTo>
                  <a:lnTo>
                    <a:pt x="927" y="964"/>
                  </a:lnTo>
                  <a:lnTo>
                    <a:pt x="890" y="908"/>
                  </a:lnTo>
                  <a:lnTo>
                    <a:pt x="723" y="612"/>
                  </a:lnTo>
                  <a:lnTo>
                    <a:pt x="593" y="353"/>
                  </a:lnTo>
                  <a:lnTo>
                    <a:pt x="575" y="278"/>
                  </a:lnTo>
                  <a:lnTo>
                    <a:pt x="519" y="186"/>
                  </a:lnTo>
                  <a:lnTo>
                    <a:pt x="445" y="112"/>
                  </a:lnTo>
                  <a:lnTo>
                    <a:pt x="353" y="38"/>
                  </a:lnTo>
                  <a:lnTo>
                    <a:pt x="242" y="19"/>
                  </a:lnTo>
                  <a:lnTo>
                    <a:pt x="149" y="19"/>
                  </a:lnTo>
                  <a:lnTo>
                    <a:pt x="56" y="38"/>
                  </a:lnTo>
                  <a:lnTo>
                    <a:pt x="38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" y="204"/>
                  </a:lnTo>
                  <a:lnTo>
                    <a:pt x="93" y="390"/>
                  </a:lnTo>
                  <a:lnTo>
                    <a:pt x="186" y="593"/>
                  </a:lnTo>
                  <a:lnTo>
                    <a:pt x="279" y="797"/>
                  </a:lnTo>
                  <a:lnTo>
                    <a:pt x="408" y="982"/>
                  </a:lnTo>
                  <a:lnTo>
                    <a:pt x="538" y="1167"/>
                  </a:lnTo>
                  <a:lnTo>
                    <a:pt x="686" y="1353"/>
                  </a:lnTo>
                  <a:lnTo>
                    <a:pt x="853" y="1501"/>
                  </a:lnTo>
                  <a:lnTo>
                    <a:pt x="1019" y="1649"/>
                  </a:lnTo>
                  <a:lnTo>
                    <a:pt x="1186" y="1779"/>
                  </a:lnTo>
                  <a:lnTo>
                    <a:pt x="1371" y="1890"/>
                  </a:lnTo>
                  <a:lnTo>
                    <a:pt x="1575" y="1964"/>
                  </a:lnTo>
                  <a:lnTo>
                    <a:pt x="1779" y="2019"/>
                  </a:lnTo>
                  <a:lnTo>
                    <a:pt x="1982" y="2038"/>
                  </a:lnTo>
                  <a:lnTo>
                    <a:pt x="2205" y="2019"/>
                  </a:lnTo>
                  <a:lnTo>
                    <a:pt x="2427" y="1982"/>
                  </a:lnTo>
                  <a:lnTo>
                    <a:pt x="2649" y="1890"/>
                  </a:lnTo>
                  <a:lnTo>
                    <a:pt x="2871" y="1760"/>
                  </a:lnTo>
                  <a:lnTo>
                    <a:pt x="3094" y="1593"/>
                  </a:lnTo>
                  <a:lnTo>
                    <a:pt x="3279" y="1427"/>
                  </a:lnTo>
                  <a:lnTo>
                    <a:pt x="3464" y="1241"/>
                  </a:lnTo>
                  <a:lnTo>
                    <a:pt x="3631" y="1038"/>
                  </a:lnTo>
                  <a:lnTo>
                    <a:pt x="3797" y="816"/>
                  </a:lnTo>
                  <a:lnTo>
                    <a:pt x="4094" y="390"/>
                  </a:lnTo>
                  <a:lnTo>
                    <a:pt x="4112" y="353"/>
                  </a:lnTo>
                  <a:lnTo>
                    <a:pt x="4112" y="297"/>
                  </a:lnTo>
                  <a:lnTo>
                    <a:pt x="4112" y="260"/>
                  </a:lnTo>
                  <a:lnTo>
                    <a:pt x="4094" y="223"/>
                  </a:lnTo>
                  <a:lnTo>
                    <a:pt x="4020" y="130"/>
                  </a:lnTo>
                  <a:lnTo>
                    <a:pt x="3927" y="75"/>
                  </a:lnTo>
                  <a:lnTo>
                    <a:pt x="3834" y="19"/>
                  </a:lnTo>
                  <a:lnTo>
                    <a:pt x="37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3430575" y="2124800"/>
              <a:ext cx="96775" cy="52800"/>
            </a:xfrm>
            <a:custGeom>
              <a:avLst/>
              <a:gdLst/>
              <a:ahLst/>
              <a:cxnLst/>
              <a:rect l="l" t="t" r="r" b="b"/>
              <a:pathLst>
                <a:path w="3871" h="2112" extrusionOk="0">
                  <a:moveTo>
                    <a:pt x="56" y="1"/>
                  </a:moveTo>
                  <a:lnTo>
                    <a:pt x="19" y="19"/>
                  </a:lnTo>
                  <a:lnTo>
                    <a:pt x="0" y="38"/>
                  </a:lnTo>
                  <a:lnTo>
                    <a:pt x="0" y="112"/>
                  </a:lnTo>
                  <a:lnTo>
                    <a:pt x="19" y="186"/>
                  </a:lnTo>
                  <a:lnTo>
                    <a:pt x="37" y="241"/>
                  </a:lnTo>
                  <a:lnTo>
                    <a:pt x="185" y="612"/>
                  </a:lnTo>
                  <a:lnTo>
                    <a:pt x="297" y="816"/>
                  </a:lnTo>
                  <a:lnTo>
                    <a:pt x="389" y="1001"/>
                  </a:lnTo>
                  <a:lnTo>
                    <a:pt x="519" y="1186"/>
                  </a:lnTo>
                  <a:lnTo>
                    <a:pt x="648" y="1371"/>
                  </a:lnTo>
                  <a:lnTo>
                    <a:pt x="797" y="1538"/>
                  </a:lnTo>
                  <a:lnTo>
                    <a:pt x="945" y="1686"/>
                  </a:lnTo>
                  <a:lnTo>
                    <a:pt x="1111" y="1816"/>
                  </a:lnTo>
                  <a:lnTo>
                    <a:pt x="1278" y="1945"/>
                  </a:lnTo>
                  <a:lnTo>
                    <a:pt x="1463" y="2019"/>
                  </a:lnTo>
                  <a:lnTo>
                    <a:pt x="1648" y="2093"/>
                  </a:lnTo>
                  <a:lnTo>
                    <a:pt x="1852" y="2112"/>
                  </a:lnTo>
                  <a:lnTo>
                    <a:pt x="2056" y="2112"/>
                  </a:lnTo>
                  <a:lnTo>
                    <a:pt x="2260" y="2075"/>
                  </a:lnTo>
                  <a:lnTo>
                    <a:pt x="2463" y="1982"/>
                  </a:lnTo>
                  <a:lnTo>
                    <a:pt x="2686" y="1853"/>
                  </a:lnTo>
                  <a:lnTo>
                    <a:pt x="2889" y="1704"/>
                  </a:lnTo>
                  <a:lnTo>
                    <a:pt x="3074" y="1538"/>
                  </a:lnTo>
                  <a:lnTo>
                    <a:pt x="3260" y="1353"/>
                  </a:lnTo>
                  <a:lnTo>
                    <a:pt x="3426" y="1149"/>
                  </a:lnTo>
                  <a:lnTo>
                    <a:pt x="3574" y="945"/>
                  </a:lnTo>
                  <a:lnTo>
                    <a:pt x="3852" y="538"/>
                  </a:lnTo>
                  <a:lnTo>
                    <a:pt x="3871" y="464"/>
                  </a:lnTo>
                  <a:lnTo>
                    <a:pt x="3852" y="371"/>
                  </a:lnTo>
                  <a:lnTo>
                    <a:pt x="3815" y="278"/>
                  </a:lnTo>
                  <a:lnTo>
                    <a:pt x="3760" y="186"/>
                  </a:lnTo>
                  <a:lnTo>
                    <a:pt x="3704" y="93"/>
                  </a:lnTo>
                  <a:lnTo>
                    <a:pt x="3630" y="38"/>
                  </a:lnTo>
                  <a:lnTo>
                    <a:pt x="3574" y="1"/>
                  </a:lnTo>
                  <a:lnTo>
                    <a:pt x="3556" y="1"/>
                  </a:lnTo>
                  <a:lnTo>
                    <a:pt x="3537" y="19"/>
                  </a:lnTo>
                  <a:lnTo>
                    <a:pt x="3371" y="278"/>
                  </a:lnTo>
                  <a:lnTo>
                    <a:pt x="3167" y="575"/>
                  </a:lnTo>
                  <a:lnTo>
                    <a:pt x="2945" y="853"/>
                  </a:lnTo>
                  <a:lnTo>
                    <a:pt x="2686" y="1112"/>
                  </a:lnTo>
                  <a:lnTo>
                    <a:pt x="2556" y="1223"/>
                  </a:lnTo>
                  <a:lnTo>
                    <a:pt x="2408" y="1334"/>
                  </a:lnTo>
                  <a:lnTo>
                    <a:pt x="2260" y="1408"/>
                  </a:lnTo>
                  <a:lnTo>
                    <a:pt x="2111" y="1482"/>
                  </a:lnTo>
                  <a:lnTo>
                    <a:pt x="1945" y="1538"/>
                  </a:lnTo>
                  <a:lnTo>
                    <a:pt x="1778" y="1575"/>
                  </a:lnTo>
                  <a:lnTo>
                    <a:pt x="1611" y="1575"/>
                  </a:lnTo>
                  <a:lnTo>
                    <a:pt x="1445" y="1556"/>
                  </a:lnTo>
                  <a:lnTo>
                    <a:pt x="1260" y="1482"/>
                  </a:lnTo>
                  <a:lnTo>
                    <a:pt x="1074" y="1390"/>
                  </a:lnTo>
                  <a:lnTo>
                    <a:pt x="926" y="1278"/>
                  </a:lnTo>
                  <a:lnTo>
                    <a:pt x="778" y="1130"/>
                  </a:lnTo>
                  <a:lnTo>
                    <a:pt x="741" y="1075"/>
                  </a:lnTo>
                  <a:lnTo>
                    <a:pt x="685" y="1019"/>
                  </a:lnTo>
                  <a:lnTo>
                    <a:pt x="630" y="945"/>
                  </a:lnTo>
                  <a:lnTo>
                    <a:pt x="593" y="871"/>
                  </a:lnTo>
                  <a:lnTo>
                    <a:pt x="482" y="723"/>
                  </a:lnTo>
                  <a:lnTo>
                    <a:pt x="482" y="704"/>
                  </a:lnTo>
                  <a:lnTo>
                    <a:pt x="426" y="612"/>
                  </a:lnTo>
                  <a:lnTo>
                    <a:pt x="352" y="464"/>
                  </a:lnTo>
                  <a:lnTo>
                    <a:pt x="334" y="408"/>
                  </a:lnTo>
                  <a:lnTo>
                    <a:pt x="297" y="297"/>
                  </a:lnTo>
                  <a:lnTo>
                    <a:pt x="259" y="223"/>
                  </a:lnTo>
                  <a:lnTo>
                    <a:pt x="204" y="130"/>
                  </a:lnTo>
                  <a:lnTo>
                    <a:pt x="130" y="3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3587050" y="2127125"/>
              <a:ext cx="104200" cy="48625"/>
            </a:xfrm>
            <a:custGeom>
              <a:avLst/>
              <a:gdLst/>
              <a:ahLst/>
              <a:cxnLst/>
              <a:rect l="l" t="t" r="r" b="b"/>
              <a:pathLst>
                <a:path w="4168" h="1945" extrusionOk="0">
                  <a:moveTo>
                    <a:pt x="242" y="0"/>
                  </a:moveTo>
                  <a:lnTo>
                    <a:pt x="149" y="19"/>
                  </a:lnTo>
                  <a:lnTo>
                    <a:pt x="56" y="56"/>
                  </a:lnTo>
                  <a:lnTo>
                    <a:pt x="19" y="74"/>
                  </a:lnTo>
                  <a:lnTo>
                    <a:pt x="19" y="111"/>
                  </a:lnTo>
                  <a:lnTo>
                    <a:pt x="1" y="148"/>
                  </a:lnTo>
                  <a:lnTo>
                    <a:pt x="19" y="204"/>
                  </a:lnTo>
                  <a:lnTo>
                    <a:pt x="130" y="500"/>
                  </a:lnTo>
                  <a:lnTo>
                    <a:pt x="279" y="778"/>
                  </a:lnTo>
                  <a:lnTo>
                    <a:pt x="464" y="1056"/>
                  </a:lnTo>
                  <a:lnTo>
                    <a:pt x="668" y="1297"/>
                  </a:lnTo>
                  <a:lnTo>
                    <a:pt x="871" y="1500"/>
                  </a:lnTo>
                  <a:lnTo>
                    <a:pt x="1093" y="1667"/>
                  </a:lnTo>
                  <a:lnTo>
                    <a:pt x="1334" y="1797"/>
                  </a:lnTo>
                  <a:lnTo>
                    <a:pt x="1464" y="1852"/>
                  </a:lnTo>
                  <a:lnTo>
                    <a:pt x="1594" y="1889"/>
                  </a:lnTo>
                  <a:lnTo>
                    <a:pt x="1742" y="1926"/>
                  </a:lnTo>
                  <a:lnTo>
                    <a:pt x="1871" y="1945"/>
                  </a:lnTo>
                  <a:lnTo>
                    <a:pt x="2001" y="1945"/>
                  </a:lnTo>
                  <a:lnTo>
                    <a:pt x="2149" y="1926"/>
                  </a:lnTo>
                  <a:lnTo>
                    <a:pt x="2279" y="1908"/>
                  </a:lnTo>
                  <a:lnTo>
                    <a:pt x="2427" y="1871"/>
                  </a:lnTo>
                  <a:lnTo>
                    <a:pt x="2557" y="1834"/>
                  </a:lnTo>
                  <a:lnTo>
                    <a:pt x="2705" y="1760"/>
                  </a:lnTo>
                  <a:lnTo>
                    <a:pt x="2927" y="1630"/>
                  </a:lnTo>
                  <a:lnTo>
                    <a:pt x="3131" y="1482"/>
                  </a:lnTo>
                  <a:lnTo>
                    <a:pt x="3334" y="1297"/>
                  </a:lnTo>
                  <a:lnTo>
                    <a:pt x="3520" y="1111"/>
                  </a:lnTo>
                  <a:lnTo>
                    <a:pt x="3686" y="908"/>
                  </a:lnTo>
                  <a:lnTo>
                    <a:pt x="3853" y="704"/>
                  </a:lnTo>
                  <a:lnTo>
                    <a:pt x="4149" y="260"/>
                  </a:lnTo>
                  <a:lnTo>
                    <a:pt x="4168" y="222"/>
                  </a:lnTo>
                  <a:lnTo>
                    <a:pt x="4168" y="185"/>
                  </a:lnTo>
                  <a:lnTo>
                    <a:pt x="4149" y="148"/>
                  </a:lnTo>
                  <a:lnTo>
                    <a:pt x="4131" y="111"/>
                  </a:lnTo>
                  <a:lnTo>
                    <a:pt x="4057" y="56"/>
                  </a:lnTo>
                  <a:lnTo>
                    <a:pt x="3964" y="19"/>
                  </a:lnTo>
                  <a:lnTo>
                    <a:pt x="3853" y="0"/>
                  </a:lnTo>
                  <a:lnTo>
                    <a:pt x="3723" y="0"/>
                  </a:lnTo>
                  <a:lnTo>
                    <a:pt x="3631" y="37"/>
                  </a:lnTo>
                  <a:lnTo>
                    <a:pt x="3594" y="74"/>
                  </a:lnTo>
                  <a:lnTo>
                    <a:pt x="3557" y="93"/>
                  </a:lnTo>
                  <a:lnTo>
                    <a:pt x="3316" y="463"/>
                  </a:lnTo>
                  <a:lnTo>
                    <a:pt x="3057" y="815"/>
                  </a:lnTo>
                  <a:lnTo>
                    <a:pt x="2908" y="963"/>
                  </a:lnTo>
                  <a:lnTo>
                    <a:pt x="2760" y="1130"/>
                  </a:lnTo>
                  <a:lnTo>
                    <a:pt x="2594" y="1260"/>
                  </a:lnTo>
                  <a:lnTo>
                    <a:pt x="2408" y="1389"/>
                  </a:lnTo>
                  <a:lnTo>
                    <a:pt x="2205" y="1500"/>
                  </a:lnTo>
                  <a:lnTo>
                    <a:pt x="2112" y="1537"/>
                  </a:lnTo>
                  <a:lnTo>
                    <a:pt x="2001" y="1556"/>
                  </a:lnTo>
                  <a:lnTo>
                    <a:pt x="1797" y="1556"/>
                  </a:lnTo>
                  <a:lnTo>
                    <a:pt x="1723" y="1537"/>
                  </a:lnTo>
                  <a:lnTo>
                    <a:pt x="1594" y="1482"/>
                  </a:lnTo>
                  <a:lnTo>
                    <a:pt x="1445" y="1389"/>
                  </a:lnTo>
                  <a:lnTo>
                    <a:pt x="1316" y="1260"/>
                  </a:lnTo>
                  <a:lnTo>
                    <a:pt x="1186" y="1130"/>
                  </a:lnTo>
                  <a:lnTo>
                    <a:pt x="1056" y="982"/>
                  </a:lnTo>
                  <a:lnTo>
                    <a:pt x="945" y="815"/>
                  </a:lnTo>
                  <a:lnTo>
                    <a:pt x="779" y="537"/>
                  </a:lnTo>
                  <a:lnTo>
                    <a:pt x="686" y="352"/>
                  </a:lnTo>
                  <a:lnTo>
                    <a:pt x="612" y="167"/>
                  </a:lnTo>
                  <a:lnTo>
                    <a:pt x="593" y="130"/>
                  </a:lnTo>
                  <a:lnTo>
                    <a:pt x="556" y="93"/>
                  </a:lnTo>
                  <a:lnTo>
                    <a:pt x="482" y="3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3328250" y="2005350"/>
              <a:ext cx="103725" cy="45400"/>
            </a:xfrm>
            <a:custGeom>
              <a:avLst/>
              <a:gdLst/>
              <a:ahLst/>
              <a:cxnLst/>
              <a:rect l="l" t="t" r="r" b="b"/>
              <a:pathLst>
                <a:path w="4149" h="1816" extrusionOk="0">
                  <a:moveTo>
                    <a:pt x="260" y="1"/>
                  </a:moveTo>
                  <a:lnTo>
                    <a:pt x="167" y="19"/>
                  </a:lnTo>
                  <a:lnTo>
                    <a:pt x="74" y="38"/>
                  </a:lnTo>
                  <a:lnTo>
                    <a:pt x="19" y="75"/>
                  </a:lnTo>
                  <a:lnTo>
                    <a:pt x="0" y="93"/>
                  </a:lnTo>
                  <a:lnTo>
                    <a:pt x="19" y="112"/>
                  </a:lnTo>
                  <a:lnTo>
                    <a:pt x="130" y="408"/>
                  </a:lnTo>
                  <a:lnTo>
                    <a:pt x="278" y="686"/>
                  </a:lnTo>
                  <a:lnTo>
                    <a:pt x="445" y="945"/>
                  </a:lnTo>
                  <a:lnTo>
                    <a:pt x="649" y="1186"/>
                  </a:lnTo>
                  <a:lnTo>
                    <a:pt x="852" y="1371"/>
                  </a:lnTo>
                  <a:lnTo>
                    <a:pt x="1093" y="1538"/>
                  </a:lnTo>
                  <a:lnTo>
                    <a:pt x="1334" y="1667"/>
                  </a:lnTo>
                  <a:lnTo>
                    <a:pt x="1612" y="1760"/>
                  </a:lnTo>
                  <a:lnTo>
                    <a:pt x="1741" y="1797"/>
                  </a:lnTo>
                  <a:lnTo>
                    <a:pt x="1889" y="1815"/>
                  </a:lnTo>
                  <a:lnTo>
                    <a:pt x="2019" y="1815"/>
                  </a:lnTo>
                  <a:lnTo>
                    <a:pt x="2167" y="1797"/>
                  </a:lnTo>
                  <a:lnTo>
                    <a:pt x="2297" y="1778"/>
                  </a:lnTo>
                  <a:lnTo>
                    <a:pt x="2445" y="1760"/>
                  </a:lnTo>
                  <a:lnTo>
                    <a:pt x="2575" y="1704"/>
                  </a:lnTo>
                  <a:lnTo>
                    <a:pt x="2723" y="1649"/>
                  </a:lnTo>
                  <a:lnTo>
                    <a:pt x="2945" y="1519"/>
                  </a:lnTo>
                  <a:lnTo>
                    <a:pt x="3149" y="1371"/>
                  </a:lnTo>
                  <a:lnTo>
                    <a:pt x="3352" y="1204"/>
                  </a:lnTo>
                  <a:lnTo>
                    <a:pt x="3519" y="1019"/>
                  </a:lnTo>
                  <a:lnTo>
                    <a:pt x="3686" y="815"/>
                  </a:lnTo>
                  <a:lnTo>
                    <a:pt x="3852" y="612"/>
                  </a:lnTo>
                  <a:lnTo>
                    <a:pt x="4130" y="186"/>
                  </a:lnTo>
                  <a:lnTo>
                    <a:pt x="4149" y="167"/>
                  </a:lnTo>
                  <a:lnTo>
                    <a:pt x="4149" y="130"/>
                  </a:lnTo>
                  <a:lnTo>
                    <a:pt x="4093" y="93"/>
                  </a:lnTo>
                  <a:lnTo>
                    <a:pt x="4019" y="56"/>
                  </a:lnTo>
                  <a:lnTo>
                    <a:pt x="3908" y="19"/>
                  </a:lnTo>
                  <a:lnTo>
                    <a:pt x="3797" y="1"/>
                  </a:lnTo>
                  <a:lnTo>
                    <a:pt x="3686" y="1"/>
                  </a:lnTo>
                  <a:lnTo>
                    <a:pt x="3612" y="19"/>
                  </a:lnTo>
                  <a:lnTo>
                    <a:pt x="3556" y="56"/>
                  </a:lnTo>
                  <a:lnTo>
                    <a:pt x="3315" y="427"/>
                  </a:lnTo>
                  <a:lnTo>
                    <a:pt x="3038" y="760"/>
                  </a:lnTo>
                  <a:lnTo>
                    <a:pt x="2908" y="927"/>
                  </a:lnTo>
                  <a:lnTo>
                    <a:pt x="2741" y="1093"/>
                  </a:lnTo>
                  <a:lnTo>
                    <a:pt x="2575" y="1241"/>
                  </a:lnTo>
                  <a:lnTo>
                    <a:pt x="2408" y="1352"/>
                  </a:lnTo>
                  <a:lnTo>
                    <a:pt x="2186" y="1482"/>
                  </a:lnTo>
                  <a:lnTo>
                    <a:pt x="2075" y="1538"/>
                  </a:lnTo>
                  <a:lnTo>
                    <a:pt x="1945" y="1556"/>
                  </a:lnTo>
                  <a:lnTo>
                    <a:pt x="1871" y="1575"/>
                  </a:lnTo>
                  <a:lnTo>
                    <a:pt x="1834" y="1575"/>
                  </a:lnTo>
                  <a:lnTo>
                    <a:pt x="1778" y="1556"/>
                  </a:lnTo>
                  <a:lnTo>
                    <a:pt x="1760" y="1556"/>
                  </a:lnTo>
                  <a:lnTo>
                    <a:pt x="1612" y="1501"/>
                  </a:lnTo>
                  <a:lnTo>
                    <a:pt x="1463" y="1390"/>
                  </a:lnTo>
                  <a:lnTo>
                    <a:pt x="1315" y="1260"/>
                  </a:lnTo>
                  <a:lnTo>
                    <a:pt x="1186" y="1130"/>
                  </a:lnTo>
                  <a:lnTo>
                    <a:pt x="1074" y="982"/>
                  </a:lnTo>
                  <a:lnTo>
                    <a:pt x="963" y="815"/>
                  </a:lnTo>
                  <a:lnTo>
                    <a:pt x="778" y="482"/>
                  </a:lnTo>
                  <a:lnTo>
                    <a:pt x="686" y="315"/>
                  </a:lnTo>
                  <a:lnTo>
                    <a:pt x="612" y="130"/>
                  </a:lnTo>
                  <a:lnTo>
                    <a:pt x="556" y="75"/>
                  </a:lnTo>
                  <a:lnTo>
                    <a:pt x="482" y="38"/>
                  </a:lnTo>
                  <a:lnTo>
                    <a:pt x="371" y="19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3488900" y="2005350"/>
              <a:ext cx="103275" cy="44925"/>
            </a:xfrm>
            <a:custGeom>
              <a:avLst/>
              <a:gdLst/>
              <a:ahLst/>
              <a:cxnLst/>
              <a:rect l="l" t="t" r="r" b="b"/>
              <a:pathLst>
                <a:path w="4131" h="1797" extrusionOk="0">
                  <a:moveTo>
                    <a:pt x="482" y="1"/>
                  </a:moveTo>
                  <a:lnTo>
                    <a:pt x="371" y="19"/>
                  </a:lnTo>
                  <a:lnTo>
                    <a:pt x="260" y="38"/>
                  </a:lnTo>
                  <a:lnTo>
                    <a:pt x="149" y="75"/>
                  </a:lnTo>
                  <a:lnTo>
                    <a:pt x="75" y="112"/>
                  </a:lnTo>
                  <a:lnTo>
                    <a:pt x="1" y="149"/>
                  </a:lnTo>
                  <a:lnTo>
                    <a:pt x="1" y="167"/>
                  </a:lnTo>
                  <a:lnTo>
                    <a:pt x="1" y="186"/>
                  </a:lnTo>
                  <a:lnTo>
                    <a:pt x="112" y="482"/>
                  </a:lnTo>
                  <a:lnTo>
                    <a:pt x="260" y="760"/>
                  </a:lnTo>
                  <a:lnTo>
                    <a:pt x="445" y="1019"/>
                  </a:lnTo>
                  <a:lnTo>
                    <a:pt x="630" y="1260"/>
                  </a:lnTo>
                  <a:lnTo>
                    <a:pt x="797" y="1427"/>
                  </a:lnTo>
                  <a:lnTo>
                    <a:pt x="982" y="1575"/>
                  </a:lnTo>
                  <a:lnTo>
                    <a:pt x="1186" y="1686"/>
                  </a:lnTo>
                  <a:lnTo>
                    <a:pt x="1408" y="1760"/>
                  </a:lnTo>
                  <a:lnTo>
                    <a:pt x="1575" y="1797"/>
                  </a:lnTo>
                  <a:lnTo>
                    <a:pt x="1890" y="1797"/>
                  </a:lnTo>
                  <a:lnTo>
                    <a:pt x="2056" y="1778"/>
                  </a:lnTo>
                  <a:lnTo>
                    <a:pt x="2223" y="1741"/>
                  </a:lnTo>
                  <a:lnTo>
                    <a:pt x="2390" y="1686"/>
                  </a:lnTo>
                  <a:lnTo>
                    <a:pt x="2538" y="1630"/>
                  </a:lnTo>
                  <a:lnTo>
                    <a:pt x="2686" y="1575"/>
                  </a:lnTo>
                  <a:lnTo>
                    <a:pt x="2908" y="1445"/>
                  </a:lnTo>
                  <a:lnTo>
                    <a:pt x="3130" y="1278"/>
                  </a:lnTo>
                  <a:lnTo>
                    <a:pt x="3316" y="1112"/>
                  </a:lnTo>
                  <a:lnTo>
                    <a:pt x="3501" y="927"/>
                  </a:lnTo>
                  <a:lnTo>
                    <a:pt x="3668" y="723"/>
                  </a:lnTo>
                  <a:lnTo>
                    <a:pt x="3834" y="501"/>
                  </a:lnTo>
                  <a:lnTo>
                    <a:pt x="4131" y="75"/>
                  </a:lnTo>
                  <a:lnTo>
                    <a:pt x="4131" y="56"/>
                  </a:lnTo>
                  <a:lnTo>
                    <a:pt x="4112" y="38"/>
                  </a:lnTo>
                  <a:lnTo>
                    <a:pt x="4038" y="19"/>
                  </a:lnTo>
                  <a:lnTo>
                    <a:pt x="3890" y="19"/>
                  </a:lnTo>
                  <a:lnTo>
                    <a:pt x="3705" y="56"/>
                  </a:lnTo>
                  <a:lnTo>
                    <a:pt x="3612" y="112"/>
                  </a:lnTo>
                  <a:lnTo>
                    <a:pt x="3575" y="130"/>
                  </a:lnTo>
                  <a:lnTo>
                    <a:pt x="3538" y="167"/>
                  </a:lnTo>
                  <a:lnTo>
                    <a:pt x="3297" y="519"/>
                  </a:lnTo>
                  <a:lnTo>
                    <a:pt x="3038" y="871"/>
                  </a:lnTo>
                  <a:lnTo>
                    <a:pt x="2890" y="1038"/>
                  </a:lnTo>
                  <a:lnTo>
                    <a:pt x="2742" y="1186"/>
                  </a:lnTo>
                  <a:lnTo>
                    <a:pt x="2575" y="1315"/>
                  </a:lnTo>
                  <a:lnTo>
                    <a:pt x="2408" y="1445"/>
                  </a:lnTo>
                  <a:lnTo>
                    <a:pt x="2297" y="1519"/>
                  </a:lnTo>
                  <a:lnTo>
                    <a:pt x="2186" y="1556"/>
                  </a:lnTo>
                  <a:lnTo>
                    <a:pt x="2149" y="1575"/>
                  </a:lnTo>
                  <a:lnTo>
                    <a:pt x="1982" y="1575"/>
                  </a:lnTo>
                  <a:lnTo>
                    <a:pt x="1890" y="1556"/>
                  </a:lnTo>
                  <a:lnTo>
                    <a:pt x="1797" y="1519"/>
                  </a:lnTo>
                  <a:lnTo>
                    <a:pt x="1630" y="1445"/>
                  </a:lnTo>
                  <a:lnTo>
                    <a:pt x="1464" y="1334"/>
                  </a:lnTo>
                  <a:lnTo>
                    <a:pt x="1316" y="1204"/>
                  </a:lnTo>
                  <a:lnTo>
                    <a:pt x="1186" y="1075"/>
                  </a:lnTo>
                  <a:lnTo>
                    <a:pt x="1056" y="908"/>
                  </a:lnTo>
                  <a:lnTo>
                    <a:pt x="945" y="741"/>
                  </a:lnTo>
                  <a:lnTo>
                    <a:pt x="760" y="408"/>
                  </a:lnTo>
                  <a:lnTo>
                    <a:pt x="667" y="241"/>
                  </a:lnTo>
                  <a:lnTo>
                    <a:pt x="593" y="56"/>
                  </a:lnTo>
                  <a:lnTo>
                    <a:pt x="575" y="38"/>
                  </a:lnTo>
                  <a:lnTo>
                    <a:pt x="556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3649100" y="2004900"/>
              <a:ext cx="103275" cy="46325"/>
            </a:xfrm>
            <a:custGeom>
              <a:avLst/>
              <a:gdLst/>
              <a:ahLst/>
              <a:cxnLst/>
              <a:rect l="l" t="t" r="r" b="b"/>
              <a:pathLst>
                <a:path w="4131" h="1853" extrusionOk="0">
                  <a:moveTo>
                    <a:pt x="93" y="0"/>
                  </a:moveTo>
                  <a:lnTo>
                    <a:pt x="19" y="19"/>
                  </a:lnTo>
                  <a:lnTo>
                    <a:pt x="0" y="37"/>
                  </a:lnTo>
                  <a:lnTo>
                    <a:pt x="0" y="74"/>
                  </a:lnTo>
                  <a:lnTo>
                    <a:pt x="93" y="278"/>
                  </a:lnTo>
                  <a:lnTo>
                    <a:pt x="186" y="482"/>
                  </a:lnTo>
                  <a:lnTo>
                    <a:pt x="297" y="667"/>
                  </a:lnTo>
                  <a:lnTo>
                    <a:pt x="426" y="852"/>
                  </a:lnTo>
                  <a:lnTo>
                    <a:pt x="556" y="1037"/>
                  </a:lnTo>
                  <a:lnTo>
                    <a:pt x="723" y="1204"/>
                  </a:lnTo>
                  <a:lnTo>
                    <a:pt x="871" y="1352"/>
                  </a:lnTo>
                  <a:lnTo>
                    <a:pt x="1056" y="1500"/>
                  </a:lnTo>
                  <a:lnTo>
                    <a:pt x="1241" y="1611"/>
                  </a:lnTo>
                  <a:lnTo>
                    <a:pt x="1426" y="1722"/>
                  </a:lnTo>
                  <a:lnTo>
                    <a:pt x="1630" y="1796"/>
                  </a:lnTo>
                  <a:lnTo>
                    <a:pt x="1834" y="1833"/>
                  </a:lnTo>
                  <a:lnTo>
                    <a:pt x="2056" y="1852"/>
                  </a:lnTo>
                  <a:lnTo>
                    <a:pt x="2260" y="1833"/>
                  </a:lnTo>
                  <a:lnTo>
                    <a:pt x="2482" y="1796"/>
                  </a:lnTo>
                  <a:lnTo>
                    <a:pt x="2723" y="1704"/>
                  </a:lnTo>
                  <a:lnTo>
                    <a:pt x="2945" y="1574"/>
                  </a:lnTo>
                  <a:lnTo>
                    <a:pt x="3149" y="1426"/>
                  </a:lnTo>
                  <a:lnTo>
                    <a:pt x="3334" y="1259"/>
                  </a:lnTo>
                  <a:lnTo>
                    <a:pt x="3519" y="1074"/>
                  </a:lnTo>
                  <a:lnTo>
                    <a:pt x="3686" y="870"/>
                  </a:lnTo>
                  <a:lnTo>
                    <a:pt x="3853" y="648"/>
                  </a:lnTo>
                  <a:lnTo>
                    <a:pt x="4130" y="222"/>
                  </a:lnTo>
                  <a:lnTo>
                    <a:pt x="4130" y="204"/>
                  </a:lnTo>
                  <a:lnTo>
                    <a:pt x="4130" y="185"/>
                  </a:lnTo>
                  <a:lnTo>
                    <a:pt x="4075" y="148"/>
                  </a:lnTo>
                  <a:lnTo>
                    <a:pt x="4001" y="93"/>
                  </a:lnTo>
                  <a:lnTo>
                    <a:pt x="3890" y="56"/>
                  </a:lnTo>
                  <a:lnTo>
                    <a:pt x="3797" y="19"/>
                  </a:lnTo>
                  <a:lnTo>
                    <a:pt x="3686" y="0"/>
                  </a:lnTo>
                  <a:lnTo>
                    <a:pt x="3593" y="0"/>
                  </a:lnTo>
                  <a:lnTo>
                    <a:pt x="3575" y="19"/>
                  </a:lnTo>
                  <a:lnTo>
                    <a:pt x="3538" y="56"/>
                  </a:lnTo>
                  <a:lnTo>
                    <a:pt x="3297" y="407"/>
                  </a:lnTo>
                  <a:lnTo>
                    <a:pt x="3038" y="759"/>
                  </a:lnTo>
                  <a:lnTo>
                    <a:pt x="2890" y="926"/>
                  </a:lnTo>
                  <a:lnTo>
                    <a:pt x="2741" y="1074"/>
                  </a:lnTo>
                  <a:lnTo>
                    <a:pt x="2575" y="1204"/>
                  </a:lnTo>
                  <a:lnTo>
                    <a:pt x="2389" y="1333"/>
                  </a:lnTo>
                  <a:lnTo>
                    <a:pt x="2278" y="1408"/>
                  </a:lnTo>
                  <a:lnTo>
                    <a:pt x="2167" y="1463"/>
                  </a:lnTo>
                  <a:lnTo>
                    <a:pt x="2038" y="1519"/>
                  </a:lnTo>
                  <a:lnTo>
                    <a:pt x="1908" y="1556"/>
                  </a:lnTo>
                  <a:lnTo>
                    <a:pt x="1815" y="1574"/>
                  </a:lnTo>
                  <a:lnTo>
                    <a:pt x="1649" y="1574"/>
                  </a:lnTo>
                  <a:lnTo>
                    <a:pt x="1612" y="1556"/>
                  </a:lnTo>
                  <a:lnTo>
                    <a:pt x="1575" y="1537"/>
                  </a:lnTo>
                  <a:lnTo>
                    <a:pt x="1426" y="1445"/>
                  </a:lnTo>
                  <a:lnTo>
                    <a:pt x="1278" y="1315"/>
                  </a:lnTo>
                  <a:lnTo>
                    <a:pt x="1149" y="1167"/>
                  </a:lnTo>
                  <a:lnTo>
                    <a:pt x="1038" y="1037"/>
                  </a:lnTo>
                  <a:lnTo>
                    <a:pt x="945" y="889"/>
                  </a:lnTo>
                  <a:lnTo>
                    <a:pt x="760" y="556"/>
                  </a:lnTo>
                  <a:lnTo>
                    <a:pt x="667" y="389"/>
                  </a:lnTo>
                  <a:lnTo>
                    <a:pt x="593" y="204"/>
                  </a:lnTo>
                  <a:lnTo>
                    <a:pt x="575" y="167"/>
                  </a:lnTo>
                  <a:lnTo>
                    <a:pt x="538" y="130"/>
                  </a:lnTo>
                  <a:lnTo>
                    <a:pt x="445" y="74"/>
                  </a:lnTo>
                  <a:lnTo>
                    <a:pt x="352" y="37"/>
                  </a:lnTo>
                  <a:lnTo>
                    <a:pt x="260" y="1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3414825" y="1878500"/>
              <a:ext cx="103275" cy="52325"/>
            </a:xfrm>
            <a:custGeom>
              <a:avLst/>
              <a:gdLst/>
              <a:ahLst/>
              <a:cxnLst/>
              <a:rect l="l" t="t" r="r" b="b"/>
              <a:pathLst>
                <a:path w="4131" h="2093" extrusionOk="0">
                  <a:moveTo>
                    <a:pt x="315" y="0"/>
                  </a:moveTo>
                  <a:lnTo>
                    <a:pt x="204" y="19"/>
                  </a:lnTo>
                  <a:lnTo>
                    <a:pt x="112" y="74"/>
                  </a:lnTo>
                  <a:lnTo>
                    <a:pt x="38" y="148"/>
                  </a:lnTo>
                  <a:lnTo>
                    <a:pt x="1" y="204"/>
                  </a:lnTo>
                  <a:lnTo>
                    <a:pt x="1" y="259"/>
                  </a:lnTo>
                  <a:lnTo>
                    <a:pt x="1" y="315"/>
                  </a:lnTo>
                  <a:lnTo>
                    <a:pt x="1" y="371"/>
                  </a:lnTo>
                  <a:lnTo>
                    <a:pt x="130" y="667"/>
                  </a:lnTo>
                  <a:lnTo>
                    <a:pt x="278" y="945"/>
                  </a:lnTo>
                  <a:lnTo>
                    <a:pt x="464" y="1222"/>
                  </a:lnTo>
                  <a:lnTo>
                    <a:pt x="649" y="1463"/>
                  </a:lnTo>
                  <a:lnTo>
                    <a:pt x="834" y="1648"/>
                  </a:lnTo>
                  <a:lnTo>
                    <a:pt x="1019" y="1815"/>
                  </a:lnTo>
                  <a:lnTo>
                    <a:pt x="1241" y="1945"/>
                  </a:lnTo>
                  <a:lnTo>
                    <a:pt x="1352" y="2000"/>
                  </a:lnTo>
                  <a:lnTo>
                    <a:pt x="1464" y="2037"/>
                  </a:lnTo>
                  <a:lnTo>
                    <a:pt x="1630" y="2074"/>
                  </a:lnTo>
                  <a:lnTo>
                    <a:pt x="1778" y="2093"/>
                  </a:lnTo>
                  <a:lnTo>
                    <a:pt x="2075" y="2093"/>
                  </a:lnTo>
                  <a:lnTo>
                    <a:pt x="2223" y="2056"/>
                  </a:lnTo>
                  <a:lnTo>
                    <a:pt x="2371" y="2019"/>
                  </a:lnTo>
                  <a:lnTo>
                    <a:pt x="2519" y="1963"/>
                  </a:lnTo>
                  <a:lnTo>
                    <a:pt x="2667" y="1889"/>
                  </a:lnTo>
                  <a:lnTo>
                    <a:pt x="2890" y="1760"/>
                  </a:lnTo>
                  <a:lnTo>
                    <a:pt x="3093" y="1593"/>
                  </a:lnTo>
                  <a:lnTo>
                    <a:pt x="3297" y="1408"/>
                  </a:lnTo>
                  <a:lnTo>
                    <a:pt x="3482" y="1222"/>
                  </a:lnTo>
                  <a:lnTo>
                    <a:pt x="3649" y="1019"/>
                  </a:lnTo>
                  <a:lnTo>
                    <a:pt x="3816" y="797"/>
                  </a:lnTo>
                  <a:lnTo>
                    <a:pt x="4112" y="371"/>
                  </a:lnTo>
                  <a:lnTo>
                    <a:pt x="4130" y="315"/>
                  </a:lnTo>
                  <a:lnTo>
                    <a:pt x="4130" y="259"/>
                  </a:lnTo>
                  <a:lnTo>
                    <a:pt x="4130" y="204"/>
                  </a:lnTo>
                  <a:lnTo>
                    <a:pt x="4130" y="167"/>
                  </a:lnTo>
                  <a:lnTo>
                    <a:pt x="4056" y="74"/>
                  </a:lnTo>
                  <a:lnTo>
                    <a:pt x="4019" y="37"/>
                  </a:lnTo>
                  <a:lnTo>
                    <a:pt x="3982" y="19"/>
                  </a:lnTo>
                  <a:lnTo>
                    <a:pt x="3908" y="0"/>
                  </a:lnTo>
                  <a:lnTo>
                    <a:pt x="3853" y="0"/>
                  </a:lnTo>
                  <a:lnTo>
                    <a:pt x="3741" y="19"/>
                  </a:lnTo>
                  <a:lnTo>
                    <a:pt x="3649" y="74"/>
                  </a:lnTo>
                  <a:lnTo>
                    <a:pt x="3575" y="167"/>
                  </a:lnTo>
                  <a:lnTo>
                    <a:pt x="3334" y="500"/>
                  </a:lnTo>
                  <a:lnTo>
                    <a:pt x="3075" y="834"/>
                  </a:lnTo>
                  <a:lnTo>
                    <a:pt x="2945" y="1000"/>
                  </a:lnTo>
                  <a:lnTo>
                    <a:pt x="2778" y="1148"/>
                  </a:lnTo>
                  <a:lnTo>
                    <a:pt x="2630" y="1278"/>
                  </a:lnTo>
                  <a:lnTo>
                    <a:pt x="2464" y="1389"/>
                  </a:lnTo>
                  <a:lnTo>
                    <a:pt x="2260" y="1500"/>
                  </a:lnTo>
                  <a:lnTo>
                    <a:pt x="2056" y="1556"/>
                  </a:lnTo>
                  <a:lnTo>
                    <a:pt x="1964" y="1556"/>
                  </a:lnTo>
                  <a:lnTo>
                    <a:pt x="1950" y="1570"/>
                  </a:lnTo>
                  <a:lnTo>
                    <a:pt x="1950" y="1570"/>
                  </a:lnTo>
                  <a:lnTo>
                    <a:pt x="1908" y="1556"/>
                  </a:lnTo>
                  <a:lnTo>
                    <a:pt x="1778" y="1556"/>
                  </a:lnTo>
                  <a:lnTo>
                    <a:pt x="1741" y="1537"/>
                  </a:lnTo>
                  <a:lnTo>
                    <a:pt x="1575" y="1463"/>
                  </a:lnTo>
                  <a:lnTo>
                    <a:pt x="1408" y="1371"/>
                  </a:lnTo>
                  <a:lnTo>
                    <a:pt x="1278" y="1241"/>
                  </a:lnTo>
                  <a:lnTo>
                    <a:pt x="1149" y="1111"/>
                  </a:lnTo>
                  <a:lnTo>
                    <a:pt x="1019" y="963"/>
                  </a:lnTo>
                  <a:lnTo>
                    <a:pt x="908" y="797"/>
                  </a:lnTo>
                  <a:lnTo>
                    <a:pt x="815" y="630"/>
                  </a:lnTo>
                  <a:lnTo>
                    <a:pt x="797" y="611"/>
                  </a:lnTo>
                  <a:lnTo>
                    <a:pt x="760" y="519"/>
                  </a:lnTo>
                  <a:lnTo>
                    <a:pt x="667" y="334"/>
                  </a:lnTo>
                  <a:lnTo>
                    <a:pt x="593" y="148"/>
                  </a:lnTo>
                  <a:lnTo>
                    <a:pt x="556" y="93"/>
                  </a:lnTo>
                  <a:lnTo>
                    <a:pt x="519" y="56"/>
                  </a:lnTo>
                  <a:lnTo>
                    <a:pt x="482" y="1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3576400" y="1879875"/>
              <a:ext cx="100975" cy="49100"/>
            </a:xfrm>
            <a:custGeom>
              <a:avLst/>
              <a:gdLst/>
              <a:ahLst/>
              <a:cxnLst/>
              <a:rect l="l" t="t" r="r" b="b"/>
              <a:pathLst>
                <a:path w="4039" h="1964" extrusionOk="0">
                  <a:moveTo>
                    <a:pt x="3557" y="1"/>
                  </a:moveTo>
                  <a:lnTo>
                    <a:pt x="3538" y="19"/>
                  </a:lnTo>
                  <a:lnTo>
                    <a:pt x="3371" y="279"/>
                  </a:lnTo>
                  <a:lnTo>
                    <a:pt x="3168" y="556"/>
                  </a:lnTo>
                  <a:lnTo>
                    <a:pt x="2945" y="834"/>
                  </a:lnTo>
                  <a:lnTo>
                    <a:pt x="2705" y="1093"/>
                  </a:lnTo>
                  <a:lnTo>
                    <a:pt x="2575" y="1205"/>
                  </a:lnTo>
                  <a:lnTo>
                    <a:pt x="2427" y="1316"/>
                  </a:lnTo>
                  <a:lnTo>
                    <a:pt x="2279" y="1408"/>
                  </a:lnTo>
                  <a:lnTo>
                    <a:pt x="2131" y="1482"/>
                  </a:lnTo>
                  <a:lnTo>
                    <a:pt x="1982" y="1538"/>
                  </a:lnTo>
                  <a:lnTo>
                    <a:pt x="1816" y="1575"/>
                  </a:lnTo>
                  <a:lnTo>
                    <a:pt x="1482" y="1575"/>
                  </a:lnTo>
                  <a:lnTo>
                    <a:pt x="1316" y="1519"/>
                  </a:lnTo>
                  <a:lnTo>
                    <a:pt x="1223" y="1482"/>
                  </a:lnTo>
                  <a:lnTo>
                    <a:pt x="1205" y="1464"/>
                  </a:lnTo>
                  <a:lnTo>
                    <a:pt x="1186" y="1445"/>
                  </a:lnTo>
                  <a:lnTo>
                    <a:pt x="1149" y="1408"/>
                  </a:lnTo>
                  <a:lnTo>
                    <a:pt x="1038" y="1316"/>
                  </a:lnTo>
                  <a:lnTo>
                    <a:pt x="945" y="1186"/>
                  </a:lnTo>
                  <a:lnTo>
                    <a:pt x="834" y="1038"/>
                  </a:lnTo>
                  <a:lnTo>
                    <a:pt x="649" y="723"/>
                  </a:lnTo>
                  <a:lnTo>
                    <a:pt x="538" y="464"/>
                  </a:lnTo>
                  <a:lnTo>
                    <a:pt x="501" y="371"/>
                  </a:lnTo>
                  <a:lnTo>
                    <a:pt x="445" y="297"/>
                  </a:lnTo>
                  <a:lnTo>
                    <a:pt x="390" y="223"/>
                  </a:lnTo>
                  <a:lnTo>
                    <a:pt x="223" y="93"/>
                  </a:lnTo>
                  <a:lnTo>
                    <a:pt x="93" y="38"/>
                  </a:lnTo>
                  <a:lnTo>
                    <a:pt x="19" y="19"/>
                  </a:lnTo>
                  <a:lnTo>
                    <a:pt x="1" y="19"/>
                  </a:lnTo>
                  <a:lnTo>
                    <a:pt x="1" y="38"/>
                  </a:lnTo>
                  <a:lnTo>
                    <a:pt x="131" y="334"/>
                  </a:lnTo>
                  <a:lnTo>
                    <a:pt x="279" y="630"/>
                  </a:lnTo>
                  <a:lnTo>
                    <a:pt x="464" y="890"/>
                  </a:lnTo>
                  <a:lnTo>
                    <a:pt x="649" y="1149"/>
                  </a:lnTo>
                  <a:lnTo>
                    <a:pt x="853" y="1353"/>
                  </a:lnTo>
                  <a:lnTo>
                    <a:pt x="1056" y="1538"/>
                  </a:lnTo>
                  <a:lnTo>
                    <a:pt x="1279" y="1705"/>
                  </a:lnTo>
                  <a:lnTo>
                    <a:pt x="1538" y="1834"/>
                  </a:lnTo>
                  <a:lnTo>
                    <a:pt x="1649" y="1890"/>
                  </a:lnTo>
                  <a:lnTo>
                    <a:pt x="1779" y="1927"/>
                  </a:lnTo>
                  <a:lnTo>
                    <a:pt x="1908" y="1945"/>
                  </a:lnTo>
                  <a:lnTo>
                    <a:pt x="2057" y="1964"/>
                  </a:lnTo>
                  <a:lnTo>
                    <a:pt x="2186" y="1964"/>
                  </a:lnTo>
                  <a:lnTo>
                    <a:pt x="2316" y="1945"/>
                  </a:lnTo>
                  <a:lnTo>
                    <a:pt x="2464" y="1908"/>
                  </a:lnTo>
                  <a:lnTo>
                    <a:pt x="2594" y="1853"/>
                  </a:lnTo>
                  <a:lnTo>
                    <a:pt x="2834" y="1742"/>
                  </a:lnTo>
                  <a:lnTo>
                    <a:pt x="3038" y="1593"/>
                  </a:lnTo>
                  <a:lnTo>
                    <a:pt x="3223" y="1427"/>
                  </a:lnTo>
                  <a:lnTo>
                    <a:pt x="3408" y="1242"/>
                  </a:lnTo>
                  <a:lnTo>
                    <a:pt x="3575" y="1038"/>
                  </a:lnTo>
                  <a:lnTo>
                    <a:pt x="3742" y="816"/>
                  </a:lnTo>
                  <a:lnTo>
                    <a:pt x="4020" y="390"/>
                  </a:lnTo>
                  <a:lnTo>
                    <a:pt x="4038" y="371"/>
                  </a:lnTo>
                  <a:lnTo>
                    <a:pt x="4020" y="353"/>
                  </a:lnTo>
                  <a:lnTo>
                    <a:pt x="3983" y="279"/>
                  </a:lnTo>
                  <a:lnTo>
                    <a:pt x="3909" y="204"/>
                  </a:lnTo>
                  <a:lnTo>
                    <a:pt x="3834" y="149"/>
                  </a:lnTo>
                  <a:lnTo>
                    <a:pt x="3649" y="38"/>
                  </a:lnTo>
                  <a:lnTo>
                    <a:pt x="35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3489375" y="1758125"/>
              <a:ext cx="101875" cy="46775"/>
            </a:xfrm>
            <a:custGeom>
              <a:avLst/>
              <a:gdLst/>
              <a:ahLst/>
              <a:cxnLst/>
              <a:rect l="l" t="t" r="r" b="b"/>
              <a:pathLst>
                <a:path w="4075" h="1871" extrusionOk="0">
                  <a:moveTo>
                    <a:pt x="519" y="0"/>
                  </a:moveTo>
                  <a:lnTo>
                    <a:pt x="463" y="19"/>
                  </a:lnTo>
                  <a:lnTo>
                    <a:pt x="259" y="111"/>
                  </a:lnTo>
                  <a:lnTo>
                    <a:pt x="74" y="204"/>
                  </a:lnTo>
                  <a:lnTo>
                    <a:pt x="19" y="259"/>
                  </a:lnTo>
                  <a:lnTo>
                    <a:pt x="0" y="296"/>
                  </a:lnTo>
                  <a:lnTo>
                    <a:pt x="130" y="574"/>
                  </a:lnTo>
                  <a:lnTo>
                    <a:pt x="278" y="852"/>
                  </a:lnTo>
                  <a:lnTo>
                    <a:pt x="445" y="1130"/>
                  </a:lnTo>
                  <a:lnTo>
                    <a:pt x="648" y="1371"/>
                  </a:lnTo>
                  <a:lnTo>
                    <a:pt x="815" y="1519"/>
                  </a:lnTo>
                  <a:lnTo>
                    <a:pt x="1000" y="1667"/>
                  </a:lnTo>
                  <a:lnTo>
                    <a:pt x="1185" y="1778"/>
                  </a:lnTo>
                  <a:lnTo>
                    <a:pt x="1297" y="1815"/>
                  </a:lnTo>
                  <a:lnTo>
                    <a:pt x="1408" y="1834"/>
                  </a:lnTo>
                  <a:lnTo>
                    <a:pt x="1556" y="1871"/>
                  </a:lnTo>
                  <a:lnTo>
                    <a:pt x="1704" y="1871"/>
                  </a:lnTo>
                  <a:lnTo>
                    <a:pt x="1852" y="1852"/>
                  </a:lnTo>
                  <a:lnTo>
                    <a:pt x="2000" y="1815"/>
                  </a:lnTo>
                  <a:lnTo>
                    <a:pt x="2148" y="1759"/>
                  </a:lnTo>
                  <a:lnTo>
                    <a:pt x="2297" y="1704"/>
                  </a:lnTo>
                  <a:lnTo>
                    <a:pt x="2556" y="1556"/>
                  </a:lnTo>
                  <a:lnTo>
                    <a:pt x="2797" y="1426"/>
                  </a:lnTo>
                  <a:lnTo>
                    <a:pt x="3019" y="1259"/>
                  </a:lnTo>
                  <a:lnTo>
                    <a:pt x="3223" y="1074"/>
                  </a:lnTo>
                  <a:lnTo>
                    <a:pt x="3408" y="889"/>
                  </a:lnTo>
                  <a:lnTo>
                    <a:pt x="3593" y="685"/>
                  </a:lnTo>
                  <a:lnTo>
                    <a:pt x="3760" y="463"/>
                  </a:lnTo>
                  <a:lnTo>
                    <a:pt x="3926" y="241"/>
                  </a:lnTo>
                  <a:lnTo>
                    <a:pt x="4074" y="19"/>
                  </a:lnTo>
                  <a:lnTo>
                    <a:pt x="4074" y="0"/>
                  </a:lnTo>
                  <a:lnTo>
                    <a:pt x="4056" y="0"/>
                  </a:lnTo>
                  <a:lnTo>
                    <a:pt x="3982" y="19"/>
                  </a:lnTo>
                  <a:lnTo>
                    <a:pt x="3871" y="74"/>
                  </a:lnTo>
                  <a:lnTo>
                    <a:pt x="3686" y="148"/>
                  </a:lnTo>
                  <a:lnTo>
                    <a:pt x="3612" y="204"/>
                  </a:lnTo>
                  <a:lnTo>
                    <a:pt x="3556" y="278"/>
                  </a:lnTo>
                  <a:lnTo>
                    <a:pt x="3260" y="704"/>
                  </a:lnTo>
                  <a:lnTo>
                    <a:pt x="3111" y="889"/>
                  </a:lnTo>
                  <a:lnTo>
                    <a:pt x="2945" y="1093"/>
                  </a:lnTo>
                  <a:lnTo>
                    <a:pt x="2723" y="1315"/>
                  </a:lnTo>
                  <a:lnTo>
                    <a:pt x="2611" y="1426"/>
                  </a:lnTo>
                  <a:lnTo>
                    <a:pt x="2482" y="1519"/>
                  </a:lnTo>
                  <a:lnTo>
                    <a:pt x="2500" y="1500"/>
                  </a:lnTo>
                  <a:lnTo>
                    <a:pt x="2463" y="1519"/>
                  </a:lnTo>
                  <a:lnTo>
                    <a:pt x="2389" y="1537"/>
                  </a:lnTo>
                  <a:lnTo>
                    <a:pt x="2278" y="1556"/>
                  </a:lnTo>
                  <a:lnTo>
                    <a:pt x="2167" y="1556"/>
                  </a:lnTo>
                  <a:lnTo>
                    <a:pt x="1945" y="1537"/>
                  </a:lnTo>
                  <a:lnTo>
                    <a:pt x="1760" y="1482"/>
                  </a:lnTo>
                  <a:lnTo>
                    <a:pt x="1574" y="1389"/>
                  </a:lnTo>
                  <a:lnTo>
                    <a:pt x="1426" y="1278"/>
                  </a:lnTo>
                  <a:lnTo>
                    <a:pt x="1278" y="1148"/>
                  </a:lnTo>
                  <a:lnTo>
                    <a:pt x="1130" y="1019"/>
                  </a:lnTo>
                  <a:lnTo>
                    <a:pt x="1019" y="852"/>
                  </a:lnTo>
                  <a:lnTo>
                    <a:pt x="908" y="704"/>
                  </a:lnTo>
                  <a:lnTo>
                    <a:pt x="704" y="352"/>
                  </a:lnTo>
                  <a:lnTo>
                    <a:pt x="630" y="185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3329175" y="2237775"/>
              <a:ext cx="101875" cy="49100"/>
            </a:xfrm>
            <a:custGeom>
              <a:avLst/>
              <a:gdLst/>
              <a:ahLst/>
              <a:cxnLst/>
              <a:rect l="l" t="t" r="r" b="b"/>
              <a:pathLst>
                <a:path w="4075" h="1964" extrusionOk="0">
                  <a:moveTo>
                    <a:pt x="426" y="0"/>
                  </a:moveTo>
                  <a:lnTo>
                    <a:pt x="334" y="37"/>
                  </a:lnTo>
                  <a:lnTo>
                    <a:pt x="223" y="75"/>
                  </a:lnTo>
                  <a:lnTo>
                    <a:pt x="130" y="149"/>
                  </a:lnTo>
                  <a:lnTo>
                    <a:pt x="56" y="223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19" y="371"/>
                  </a:lnTo>
                  <a:lnTo>
                    <a:pt x="130" y="649"/>
                  </a:lnTo>
                  <a:lnTo>
                    <a:pt x="278" y="926"/>
                  </a:lnTo>
                  <a:lnTo>
                    <a:pt x="445" y="1186"/>
                  </a:lnTo>
                  <a:lnTo>
                    <a:pt x="649" y="1426"/>
                  </a:lnTo>
                  <a:lnTo>
                    <a:pt x="797" y="1575"/>
                  </a:lnTo>
                  <a:lnTo>
                    <a:pt x="982" y="1723"/>
                  </a:lnTo>
                  <a:lnTo>
                    <a:pt x="1186" y="1852"/>
                  </a:lnTo>
                  <a:lnTo>
                    <a:pt x="1297" y="1889"/>
                  </a:lnTo>
                  <a:lnTo>
                    <a:pt x="1408" y="1926"/>
                  </a:lnTo>
                  <a:lnTo>
                    <a:pt x="1538" y="1945"/>
                  </a:lnTo>
                  <a:lnTo>
                    <a:pt x="1686" y="1964"/>
                  </a:lnTo>
                  <a:lnTo>
                    <a:pt x="1834" y="1964"/>
                  </a:lnTo>
                  <a:lnTo>
                    <a:pt x="1982" y="1926"/>
                  </a:lnTo>
                  <a:lnTo>
                    <a:pt x="2130" y="1889"/>
                  </a:lnTo>
                  <a:lnTo>
                    <a:pt x="2260" y="1852"/>
                  </a:lnTo>
                  <a:lnTo>
                    <a:pt x="2519" y="1723"/>
                  </a:lnTo>
                  <a:lnTo>
                    <a:pt x="2760" y="1575"/>
                  </a:lnTo>
                  <a:lnTo>
                    <a:pt x="2982" y="1408"/>
                  </a:lnTo>
                  <a:lnTo>
                    <a:pt x="3186" y="1223"/>
                  </a:lnTo>
                  <a:lnTo>
                    <a:pt x="3371" y="1038"/>
                  </a:lnTo>
                  <a:lnTo>
                    <a:pt x="3556" y="815"/>
                  </a:lnTo>
                  <a:lnTo>
                    <a:pt x="3723" y="612"/>
                  </a:lnTo>
                  <a:lnTo>
                    <a:pt x="4038" y="149"/>
                  </a:lnTo>
                  <a:lnTo>
                    <a:pt x="4075" y="93"/>
                  </a:lnTo>
                  <a:lnTo>
                    <a:pt x="4056" y="37"/>
                  </a:lnTo>
                  <a:lnTo>
                    <a:pt x="4019" y="0"/>
                  </a:lnTo>
                  <a:lnTo>
                    <a:pt x="3945" y="0"/>
                  </a:lnTo>
                  <a:lnTo>
                    <a:pt x="3834" y="37"/>
                  </a:lnTo>
                  <a:lnTo>
                    <a:pt x="3741" y="93"/>
                  </a:lnTo>
                  <a:lnTo>
                    <a:pt x="3649" y="167"/>
                  </a:lnTo>
                  <a:lnTo>
                    <a:pt x="3575" y="241"/>
                  </a:lnTo>
                  <a:lnTo>
                    <a:pt x="3352" y="593"/>
                  </a:lnTo>
                  <a:lnTo>
                    <a:pt x="3112" y="926"/>
                  </a:lnTo>
                  <a:lnTo>
                    <a:pt x="2964" y="1075"/>
                  </a:lnTo>
                  <a:lnTo>
                    <a:pt x="2815" y="1223"/>
                  </a:lnTo>
                  <a:lnTo>
                    <a:pt x="2667" y="1352"/>
                  </a:lnTo>
                  <a:lnTo>
                    <a:pt x="2501" y="1463"/>
                  </a:lnTo>
                  <a:lnTo>
                    <a:pt x="2352" y="1519"/>
                  </a:lnTo>
                  <a:lnTo>
                    <a:pt x="2260" y="1556"/>
                  </a:lnTo>
                  <a:lnTo>
                    <a:pt x="2149" y="1575"/>
                  </a:lnTo>
                  <a:lnTo>
                    <a:pt x="2056" y="1575"/>
                  </a:lnTo>
                  <a:lnTo>
                    <a:pt x="1945" y="1556"/>
                  </a:lnTo>
                  <a:lnTo>
                    <a:pt x="1760" y="1519"/>
                  </a:lnTo>
                  <a:lnTo>
                    <a:pt x="1575" y="1426"/>
                  </a:lnTo>
                  <a:lnTo>
                    <a:pt x="1408" y="1334"/>
                  </a:lnTo>
                  <a:lnTo>
                    <a:pt x="1260" y="1204"/>
                  </a:lnTo>
                  <a:lnTo>
                    <a:pt x="1130" y="1056"/>
                  </a:lnTo>
                  <a:lnTo>
                    <a:pt x="1000" y="889"/>
                  </a:lnTo>
                  <a:lnTo>
                    <a:pt x="889" y="741"/>
                  </a:lnTo>
                  <a:lnTo>
                    <a:pt x="686" y="389"/>
                  </a:lnTo>
                  <a:lnTo>
                    <a:pt x="612" y="223"/>
                  </a:lnTo>
                  <a:lnTo>
                    <a:pt x="537" y="37"/>
                  </a:lnTo>
                  <a:lnTo>
                    <a:pt x="519" y="1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3488450" y="2239150"/>
              <a:ext cx="104200" cy="46325"/>
            </a:xfrm>
            <a:custGeom>
              <a:avLst/>
              <a:gdLst/>
              <a:ahLst/>
              <a:cxnLst/>
              <a:rect l="l" t="t" r="r" b="b"/>
              <a:pathLst>
                <a:path w="4168" h="1853" extrusionOk="0">
                  <a:moveTo>
                    <a:pt x="259" y="1"/>
                  </a:moveTo>
                  <a:lnTo>
                    <a:pt x="148" y="38"/>
                  </a:lnTo>
                  <a:lnTo>
                    <a:pt x="74" y="75"/>
                  </a:lnTo>
                  <a:lnTo>
                    <a:pt x="19" y="112"/>
                  </a:lnTo>
                  <a:lnTo>
                    <a:pt x="0" y="131"/>
                  </a:lnTo>
                  <a:lnTo>
                    <a:pt x="0" y="168"/>
                  </a:lnTo>
                  <a:lnTo>
                    <a:pt x="130" y="464"/>
                  </a:lnTo>
                  <a:lnTo>
                    <a:pt x="278" y="742"/>
                  </a:lnTo>
                  <a:lnTo>
                    <a:pt x="445" y="1001"/>
                  </a:lnTo>
                  <a:lnTo>
                    <a:pt x="648" y="1260"/>
                  </a:lnTo>
                  <a:lnTo>
                    <a:pt x="759" y="1353"/>
                  </a:lnTo>
                  <a:lnTo>
                    <a:pt x="852" y="1464"/>
                  </a:lnTo>
                  <a:lnTo>
                    <a:pt x="982" y="1538"/>
                  </a:lnTo>
                  <a:lnTo>
                    <a:pt x="1093" y="1612"/>
                  </a:lnTo>
                  <a:lnTo>
                    <a:pt x="1222" y="1686"/>
                  </a:lnTo>
                  <a:lnTo>
                    <a:pt x="1334" y="1742"/>
                  </a:lnTo>
                  <a:lnTo>
                    <a:pt x="1463" y="1779"/>
                  </a:lnTo>
                  <a:lnTo>
                    <a:pt x="1611" y="1816"/>
                  </a:lnTo>
                  <a:lnTo>
                    <a:pt x="1741" y="1834"/>
                  </a:lnTo>
                  <a:lnTo>
                    <a:pt x="1871" y="1853"/>
                  </a:lnTo>
                  <a:lnTo>
                    <a:pt x="2019" y="1853"/>
                  </a:lnTo>
                  <a:lnTo>
                    <a:pt x="2148" y="1834"/>
                  </a:lnTo>
                  <a:lnTo>
                    <a:pt x="2297" y="1816"/>
                  </a:lnTo>
                  <a:lnTo>
                    <a:pt x="2426" y="1779"/>
                  </a:lnTo>
                  <a:lnTo>
                    <a:pt x="2574" y="1723"/>
                  </a:lnTo>
                  <a:lnTo>
                    <a:pt x="2704" y="1668"/>
                  </a:lnTo>
                  <a:lnTo>
                    <a:pt x="2926" y="1520"/>
                  </a:lnTo>
                  <a:lnTo>
                    <a:pt x="3148" y="1371"/>
                  </a:lnTo>
                  <a:lnTo>
                    <a:pt x="3334" y="1205"/>
                  </a:lnTo>
                  <a:lnTo>
                    <a:pt x="3519" y="1001"/>
                  </a:lnTo>
                  <a:lnTo>
                    <a:pt x="3704" y="797"/>
                  </a:lnTo>
                  <a:lnTo>
                    <a:pt x="3852" y="594"/>
                  </a:lnTo>
                  <a:lnTo>
                    <a:pt x="4149" y="168"/>
                  </a:lnTo>
                  <a:lnTo>
                    <a:pt x="4167" y="112"/>
                  </a:lnTo>
                  <a:lnTo>
                    <a:pt x="4149" y="94"/>
                  </a:lnTo>
                  <a:lnTo>
                    <a:pt x="4130" y="57"/>
                  </a:lnTo>
                  <a:lnTo>
                    <a:pt x="4093" y="38"/>
                  </a:lnTo>
                  <a:lnTo>
                    <a:pt x="4000" y="20"/>
                  </a:lnTo>
                  <a:lnTo>
                    <a:pt x="3926" y="1"/>
                  </a:lnTo>
                  <a:lnTo>
                    <a:pt x="3815" y="1"/>
                  </a:lnTo>
                  <a:lnTo>
                    <a:pt x="3723" y="20"/>
                  </a:lnTo>
                  <a:lnTo>
                    <a:pt x="3630" y="57"/>
                  </a:lnTo>
                  <a:lnTo>
                    <a:pt x="3574" y="94"/>
                  </a:lnTo>
                  <a:lnTo>
                    <a:pt x="3556" y="131"/>
                  </a:lnTo>
                  <a:lnTo>
                    <a:pt x="3315" y="483"/>
                  </a:lnTo>
                  <a:lnTo>
                    <a:pt x="3056" y="816"/>
                  </a:lnTo>
                  <a:lnTo>
                    <a:pt x="2908" y="983"/>
                  </a:lnTo>
                  <a:lnTo>
                    <a:pt x="2760" y="1131"/>
                  </a:lnTo>
                  <a:lnTo>
                    <a:pt x="2593" y="1279"/>
                  </a:lnTo>
                  <a:lnTo>
                    <a:pt x="2426" y="1390"/>
                  </a:lnTo>
                  <a:lnTo>
                    <a:pt x="2222" y="1520"/>
                  </a:lnTo>
                  <a:lnTo>
                    <a:pt x="2111" y="1557"/>
                  </a:lnTo>
                  <a:lnTo>
                    <a:pt x="2019" y="1575"/>
                  </a:lnTo>
                  <a:lnTo>
                    <a:pt x="1908" y="1575"/>
                  </a:lnTo>
                  <a:lnTo>
                    <a:pt x="1871" y="1557"/>
                  </a:lnTo>
                  <a:lnTo>
                    <a:pt x="1797" y="1538"/>
                  </a:lnTo>
                  <a:lnTo>
                    <a:pt x="1630" y="1464"/>
                  </a:lnTo>
                  <a:lnTo>
                    <a:pt x="1482" y="1371"/>
                  </a:lnTo>
                  <a:lnTo>
                    <a:pt x="1334" y="1242"/>
                  </a:lnTo>
                  <a:lnTo>
                    <a:pt x="1204" y="1112"/>
                  </a:lnTo>
                  <a:lnTo>
                    <a:pt x="1074" y="945"/>
                  </a:lnTo>
                  <a:lnTo>
                    <a:pt x="963" y="797"/>
                  </a:lnTo>
                  <a:lnTo>
                    <a:pt x="778" y="464"/>
                  </a:lnTo>
                  <a:lnTo>
                    <a:pt x="648" y="205"/>
                  </a:lnTo>
                  <a:lnTo>
                    <a:pt x="630" y="112"/>
                  </a:lnTo>
                  <a:lnTo>
                    <a:pt x="593" y="94"/>
                  </a:lnTo>
                  <a:lnTo>
                    <a:pt x="574" y="57"/>
                  </a:lnTo>
                  <a:lnTo>
                    <a:pt x="482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8"/>
            <p:cNvSpPr/>
            <p:nvPr/>
          </p:nvSpPr>
          <p:spPr>
            <a:xfrm>
              <a:off x="3652350" y="2235925"/>
              <a:ext cx="96775" cy="52350"/>
            </a:xfrm>
            <a:custGeom>
              <a:avLst/>
              <a:gdLst/>
              <a:ahLst/>
              <a:cxnLst/>
              <a:rect l="l" t="t" r="r" b="b"/>
              <a:pathLst>
                <a:path w="3871" h="2094" extrusionOk="0">
                  <a:moveTo>
                    <a:pt x="3556" y="0"/>
                  </a:moveTo>
                  <a:lnTo>
                    <a:pt x="3371" y="278"/>
                  </a:lnTo>
                  <a:lnTo>
                    <a:pt x="3167" y="556"/>
                  </a:lnTo>
                  <a:lnTo>
                    <a:pt x="2945" y="834"/>
                  </a:lnTo>
                  <a:lnTo>
                    <a:pt x="2685" y="1093"/>
                  </a:lnTo>
                  <a:lnTo>
                    <a:pt x="2556" y="1223"/>
                  </a:lnTo>
                  <a:lnTo>
                    <a:pt x="2408" y="1315"/>
                  </a:lnTo>
                  <a:lnTo>
                    <a:pt x="2259" y="1408"/>
                  </a:lnTo>
                  <a:lnTo>
                    <a:pt x="2111" y="1482"/>
                  </a:lnTo>
                  <a:lnTo>
                    <a:pt x="1963" y="1537"/>
                  </a:lnTo>
                  <a:lnTo>
                    <a:pt x="1796" y="1575"/>
                  </a:lnTo>
                  <a:lnTo>
                    <a:pt x="1630" y="1575"/>
                  </a:lnTo>
                  <a:lnTo>
                    <a:pt x="1463" y="1556"/>
                  </a:lnTo>
                  <a:lnTo>
                    <a:pt x="1259" y="1500"/>
                  </a:lnTo>
                  <a:lnTo>
                    <a:pt x="1093" y="1426"/>
                  </a:lnTo>
                  <a:lnTo>
                    <a:pt x="926" y="1297"/>
                  </a:lnTo>
                  <a:lnTo>
                    <a:pt x="778" y="1167"/>
                  </a:lnTo>
                  <a:lnTo>
                    <a:pt x="667" y="1037"/>
                  </a:lnTo>
                  <a:lnTo>
                    <a:pt x="574" y="926"/>
                  </a:lnTo>
                  <a:lnTo>
                    <a:pt x="556" y="889"/>
                  </a:lnTo>
                  <a:lnTo>
                    <a:pt x="519" y="815"/>
                  </a:lnTo>
                  <a:lnTo>
                    <a:pt x="500" y="797"/>
                  </a:lnTo>
                  <a:lnTo>
                    <a:pt x="445" y="704"/>
                  </a:lnTo>
                  <a:lnTo>
                    <a:pt x="408" y="630"/>
                  </a:lnTo>
                  <a:lnTo>
                    <a:pt x="408" y="612"/>
                  </a:lnTo>
                  <a:lnTo>
                    <a:pt x="352" y="500"/>
                  </a:lnTo>
                  <a:lnTo>
                    <a:pt x="333" y="463"/>
                  </a:lnTo>
                  <a:lnTo>
                    <a:pt x="315" y="426"/>
                  </a:lnTo>
                  <a:lnTo>
                    <a:pt x="222" y="241"/>
                  </a:lnTo>
                  <a:lnTo>
                    <a:pt x="167" y="149"/>
                  </a:lnTo>
                  <a:lnTo>
                    <a:pt x="93" y="56"/>
                  </a:lnTo>
                  <a:lnTo>
                    <a:pt x="56" y="19"/>
                  </a:lnTo>
                  <a:lnTo>
                    <a:pt x="19" y="19"/>
                  </a:lnTo>
                  <a:lnTo>
                    <a:pt x="0" y="37"/>
                  </a:lnTo>
                  <a:lnTo>
                    <a:pt x="19" y="111"/>
                  </a:lnTo>
                  <a:lnTo>
                    <a:pt x="167" y="482"/>
                  </a:lnTo>
                  <a:lnTo>
                    <a:pt x="370" y="871"/>
                  </a:lnTo>
                  <a:lnTo>
                    <a:pt x="500" y="1074"/>
                  </a:lnTo>
                  <a:lnTo>
                    <a:pt x="630" y="1260"/>
                  </a:lnTo>
                  <a:lnTo>
                    <a:pt x="778" y="1445"/>
                  </a:lnTo>
                  <a:lnTo>
                    <a:pt x="926" y="1612"/>
                  </a:lnTo>
                  <a:lnTo>
                    <a:pt x="1093" y="1760"/>
                  </a:lnTo>
                  <a:lnTo>
                    <a:pt x="1259" y="1889"/>
                  </a:lnTo>
                  <a:lnTo>
                    <a:pt x="1445" y="1982"/>
                  </a:lnTo>
                  <a:lnTo>
                    <a:pt x="1630" y="2056"/>
                  </a:lnTo>
                  <a:lnTo>
                    <a:pt x="1834" y="2093"/>
                  </a:lnTo>
                  <a:lnTo>
                    <a:pt x="2037" y="2093"/>
                  </a:lnTo>
                  <a:lnTo>
                    <a:pt x="2241" y="2056"/>
                  </a:lnTo>
                  <a:lnTo>
                    <a:pt x="2463" y="1982"/>
                  </a:lnTo>
                  <a:lnTo>
                    <a:pt x="2685" y="1871"/>
                  </a:lnTo>
                  <a:lnTo>
                    <a:pt x="2889" y="1723"/>
                  </a:lnTo>
                  <a:lnTo>
                    <a:pt x="3093" y="1537"/>
                  </a:lnTo>
                  <a:lnTo>
                    <a:pt x="3260" y="1352"/>
                  </a:lnTo>
                  <a:lnTo>
                    <a:pt x="3426" y="1167"/>
                  </a:lnTo>
                  <a:lnTo>
                    <a:pt x="3593" y="945"/>
                  </a:lnTo>
                  <a:lnTo>
                    <a:pt x="3871" y="537"/>
                  </a:lnTo>
                  <a:lnTo>
                    <a:pt x="3871" y="500"/>
                  </a:lnTo>
                  <a:lnTo>
                    <a:pt x="3871" y="463"/>
                  </a:lnTo>
                  <a:lnTo>
                    <a:pt x="3852" y="389"/>
                  </a:lnTo>
                  <a:lnTo>
                    <a:pt x="3760" y="241"/>
                  </a:lnTo>
                  <a:lnTo>
                    <a:pt x="3667" y="93"/>
                  </a:lnTo>
                  <a:lnTo>
                    <a:pt x="3593" y="1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8"/>
            <p:cNvSpPr/>
            <p:nvPr/>
          </p:nvSpPr>
          <p:spPr>
            <a:xfrm>
              <a:off x="3797250" y="2239625"/>
              <a:ext cx="103275" cy="45400"/>
            </a:xfrm>
            <a:custGeom>
              <a:avLst/>
              <a:gdLst/>
              <a:ahLst/>
              <a:cxnLst/>
              <a:rect l="l" t="t" r="r" b="b"/>
              <a:pathLst>
                <a:path w="4131" h="1816" extrusionOk="0">
                  <a:moveTo>
                    <a:pt x="241" y="1"/>
                  </a:moveTo>
                  <a:lnTo>
                    <a:pt x="149" y="19"/>
                  </a:lnTo>
                  <a:lnTo>
                    <a:pt x="56" y="56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" y="149"/>
                  </a:lnTo>
                  <a:lnTo>
                    <a:pt x="112" y="445"/>
                  </a:lnTo>
                  <a:lnTo>
                    <a:pt x="260" y="723"/>
                  </a:lnTo>
                  <a:lnTo>
                    <a:pt x="445" y="982"/>
                  </a:lnTo>
                  <a:lnTo>
                    <a:pt x="630" y="1223"/>
                  </a:lnTo>
                  <a:lnTo>
                    <a:pt x="742" y="1315"/>
                  </a:lnTo>
                  <a:lnTo>
                    <a:pt x="853" y="1427"/>
                  </a:lnTo>
                  <a:lnTo>
                    <a:pt x="1075" y="1575"/>
                  </a:lnTo>
                  <a:lnTo>
                    <a:pt x="1334" y="1704"/>
                  </a:lnTo>
                  <a:lnTo>
                    <a:pt x="1464" y="1741"/>
                  </a:lnTo>
                  <a:lnTo>
                    <a:pt x="1593" y="1778"/>
                  </a:lnTo>
                  <a:lnTo>
                    <a:pt x="1723" y="1797"/>
                  </a:lnTo>
                  <a:lnTo>
                    <a:pt x="1871" y="1815"/>
                  </a:lnTo>
                  <a:lnTo>
                    <a:pt x="2001" y="1815"/>
                  </a:lnTo>
                  <a:lnTo>
                    <a:pt x="2149" y="1797"/>
                  </a:lnTo>
                  <a:lnTo>
                    <a:pt x="2279" y="1778"/>
                  </a:lnTo>
                  <a:lnTo>
                    <a:pt x="2427" y="1741"/>
                  </a:lnTo>
                  <a:lnTo>
                    <a:pt x="2556" y="1686"/>
                  </a:lnTo>
                  <a:lnTo>
                    <a:pt x="2705" y="1630"/>
                  </a:lnTo>
                  <a:lnTo>
                    <a:pt x="2927" y="1501"/>
                  </a:lnTo>
                  <a:lnTo>
                    <a:pt x="3131" y="1352"/>
                  </a:lnTo>
                  <a:lnTo>
                    <a:pt x="3334" y="1186"/>
                  </a:lnTo>
                  <a:lnTo>
                    <a:pt x="3501" y="1001"/>
                  </a:lnTo>
                  <a:lnTo>
                    <a:pt x="3686" y="797"/>
                  </a:lnTo>
                  <a:lnTo>
                    <a:pt x="3834" y="575"/>
                  </a:lnTo>
                  <a:lnTo>
                    <a:pt x="4131" y="149"/>
                  </a:lnTo>
                  <a:lnTo>
                    <a:pt x="4131" y="130"/>
                  </a:lnTo>
                  <a:lnTo>
                    <a:pt x="4131" y="112"/>
                  </a:lnTo>
                  <a:lnTo>
                    <a:pt x="4094" y="75"/>
                  </a:lnTo>
                  <a:lnTo>
                    <a:pt x="4001" y="38"/>
                  </a:lnTo>
                  <a:lnTo>
                    <a:pt x="3908" y="19"/>
                  </a:lnTo>
                  <a:lnTo>
                    <a:pt x="3797" y="1"/>
                  </a:lnTo>
                  <a:lnTo>
                    <a:pt x="3686" y="19"/>
                  </a:lnTo>
                  <a:lnTo>
                    <a:pt x="3594" y="38"/>
                  </a:lnTo>
                  <a:lnTo>
                    <a:pt x="3538" y="93"/>
                  </a:lnTo>
                  <a:lnTo>
                    <a:pt x="3297" y="445"/>
                  </a:lnTo>
                  <a:lnTo>
                    <a:pt x="3019" y="797"/>
                  </a:lnTo>
                  <a:lnTo>
                    <a:pt x="2871" y="964"/>
                  </a:lnTo>
                  <a:lnTo>
                    <a:pt x="2723" y="1130"/>
                  </a:lnTo>
                  <a:lnTo>
                    <a:pt x="2556" y="1260"/>
                  </a:lnTo>
                  <a:lnTo>
                    <a:pt x="2390" y="1389"/>
                  </a:lnTo>
                  <a:lnTo>
                    <a:pt x="2168" y="1501"/>
                  </a:lnTo>
                  <a:lnTo>
                    <a:pt x="2075" y="1538"/>
                  </a:lnTo>
                  <a:lnTo>
                    <a:pt x="1964" y="1575"/>
                  </a:lnTo>
                  <a:lnTo>
                    <a:pt x="1834" y="1575"/>
                  </a:lnTo>
                  <a:lnTo>
                    <a:pt x="1779" y="1556"/>
                  </a:lnTo>
                  <a:lnTo>
                    <a:pt x="1612" y="1464"/>
                  </a:lnTo>
                  <a:lnTo>
                    <a:pt x="1445" y="1371"/>
                  </a:lnTo>
                  <a:lnTo>
                    <a:pt x="1316" y="1241"/>
                  </a:lnTo>
                  <a:lnTo>
                    <a:pt x="1167" y="1093"/>
                  </a:lnTo>
                  <a:lnTo>
                    <a:pt x="1056" y="945"/>
                  </a:lnTo>
                  <a:lnTo>
                    <a:pt x="945" y="778"/>
                  </a:lnTo>
                  <a:lnTo>
                    <a:pt x="760" y="445"/>
                  </a:lnTo>
                  <a:lnTo>
                    <a:pt x="667" y="278"/>
                  </a:lnTo>
                  <a:lnTo>
                    <a:pt x="593" y="93"/>
                  </a:lnTo>
                  <a:lnTo>
                    <a:pt x="575" y="56"/>
                  </a:lnTo>
                  <a:lnTo>
                    <a:pt x="556" y="38"/>
                  </a:lnTo>
                  <a:lnTo>
                    <a:pt x="464" y="1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3193050" y="2237775"/>
              <a:ext cx="102800" cy="48625"/>
            </a:xfrm>
            <a:custGeom>
              <a:avLst/>
              <a:gdLst/>
              <a:ahLst/>
              <a:cxnLst/>
              <a:rect l="l" t="t" r="r" b="b"/>
              <a:pathLst>
                <a:path w="4112" h="1945" extrusionOk="0">
                  <a:moveTo>
                    <a:pt x="445" y="0"/>
                  </a:moveTo>
                  <a:lnTo>
                    <a:pt x="352" y="19"/>
                  </a:lnTo>
                  <a:lnTo>
                    <a:pt x="241" y="56"/>
                  </a:lnTo>
                  <a:lnTo>
                    <a:pt x="149" y="112"/>
                  </a:lnTo>
                  <a:lnTo>
                    <a:pt x="56" y="186"/>
                  </a:lnTo>
                  <a:lnTo>
                    <a:pt x="19" y="260"/>
                  </a:lnTo>
                  <a:lnTo>
                    <a:pt x="1" y="297"/>
                  </a:lnTo>
                  <a:lnTo>
                    <a:pt x="19" y="334"/>
                  </a:lnTo>
                  <a:lnTo>
                    <a:pt x="130" y="612"/>
                  </a:lnTo>
                  <a:lnTo>
                    <a:pt x="278" y="889"/>
                  </a:lnTo>
                  <a:lnTo>
                    <a:pt x="445" y="1149"/>
                  </a:lnTo>
                  <a:lnTo>
                    <a:pt x="649" y="1389"/>
                  </a:lnTo>
                  <a:lnTo>
                    <a:pt x="815" y="1556"/>
                  </a:lnTo>
                  <a:lnTo>
                    <a:pt x="1001" y="1704"/>
                  </a:lnTo>
                  <a:lnTo>
                    <a:pt x="1204" y="1834"/>
                  </a:lnTo>
                  <a:lnTo>
                    <a:pt x="1316" y="1871"/>
                  </a:lnTo>
                  <a:lnTo>
                    <a:pt x="1427" y="1908"/>
                  </a:lnTo>
                  <a:lnTo>
                    <a:pt x="1575" y="1945"/>
                  </a:lnTo>
                  <a:lnTo>
                    <a:pt x="1890" y="1945"/>
                  </a:lnTo>
                  <a:lnTo>
                    <a:pt x="2038" y="1926"/>
                  </a:lnTo>
                  <a:lnTo>
                    <a:pt x="2186" y="1889"/>
                  </a:lnTo>
                  <a:lnTo>
                    <a:pt x="2334" y="1834"/>
                  </a:lnTo>
                  <a:lnTo>
                    <a:pt x="2612" y="1704"/>
                  </a:lnTo>
                  <a:lnTo>
                    <a:pt x="2853" y="1556"/>
                  </a:lnTo>
                  <a:lnTo>
                    <a:pt x="3056" y="1389"/>
                  </a:lnTo>
                  <a:lnTo>
                    <a:pt x="3260" y="1223"/>
                  </a:lnTo>
                  <a:lnTo>
                    <a:pt x="3445" y="1019"/>
                  </a:lnTo>
                  <a:lnTo>
                    <a:pt x="3630" y="815"/>
                  </a:lnTo>
                  <a:lnTo>
                    <a:pt x="3797" y="593"/>
                  </a:lnTo>
                  <a:lnTo>
                    <a:pt x="4093" y="149"/>
                  </a:lnTo>
                  <a:lnTo>
                    <a:pt x="4112" y="112"/>
                  </a:lnTo>
                  <a:lnTo>
                    <a:pt x="4112" y="75"/>
                  </a:lnTo>
                  <a:lnTo>
                    <a:pt x="4093" y="56"/>
                  </a:lnTo>
                  <a:lnTo>
                    <a:pt x="4056" y="37"/>
                  </a:lnTo>
                  <a:lnTo>
                    <a:pt x="3982" y="19"/>
                  </a:lnTo>
                  <a:lnTo>
                    <a:pt x="3908" y="19"/>
                  </a:lnTo>
                  <a:lnTo>
                    <a:pt x="3816" y="56"/>
                  </a:lnTo>
                  <a:lnTo>
                    <a:pt x="3705" y="93"/>
                  </a:lnTo>
                  <a:lnTo>
                    <a:pt x="3630" y="167"/>
                  </a:lnTo>
                  <a:lnTo>
                    <a:pt x="3556" y="241"/>
                  </a:lnTo>
                  <a:lnTo>
                    <a:pt x="3334" y="593"/>
                  </a:lnTo>
                  <a:lnTo>
                    <a:pt x="3075" y="926"/>
                  </a:lnTo>
                  <a:lnTo>
                    <a:pt x="2927" y="1093"/>
                  </a:lnTo>
                  <a:lnTo>
                    <a:pt x="2779" y="1241"/>
                  </a:lnTo>
                  <a:lnTo>
                    <a:pt x="2612" y="1371"/>
                  </a:lnTo>
                  <a:lnTo>
                    <a:pt x="2445" y="1482"/>
                  </a:lnTo>
                  <a:lnTo>
                    <a:pt x="2297" y="1538"/>
                  </a:lnTo>
                  <a:lnTo>
                    <a:pt x="2149" y="1575"/>
                  </a:lnTo>
                  <a:lnTo>
                    <a:pt x="2056" y="1593"/>
                  </a:lnTo>
                  <a:lnTo>
                    <a:pt x="1964" y="1575"/>
                  </a:lnTo>
                  <a:lnTo>
                    <a:pt x="1760" y="1538"/>
                  </a:lnTo>
                  <a:lnTo>
                    <a:pt x="1593" y="1445"/>
                  </a:lnTo>
                  <a:lnTo>
                    <a:pt x="1427" y="1334"/>
                  </a:lnTo>
                  <a:lnTo>
                    <a:pt x="1278" y="1223"/>
                  </a:lnTo>
                  <a:lnTo>
                    <a:pt x="1149" y="1075"/>
                  </a:lnTo>
                  <a:lnTo>
                    <a:pt x="1038" y="926"/>
                  </a:lnTo>
                  <a:lnTo>
                    <a:pt x="927" y="760"/>
                  </a:lnTo>
                  <a:lnTo>
                    <a:pt x="723" y="426"/>
                  </a:lnTo>
                  <a:lnTo>
                    <a:pt x="649" y="241"/>
                  </a:lnTo>
                  <a:lnTo>
                    <a:pt x="575" y="56"/>
                  </a:lnTo>
                  <a:lnTo>
                    <a:pt x="556" y="37"/>
                  </a:lnTo>
                  <a:lnTo>
                    <a:pt x="519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8"/>
            <p:cNvSpPr/>
            <p:nvPr/>
          </p:nvSpPr>
          <p:spPr>
            <a:xfrm>
              <a:off x="3722725" y="2126200"/>
              <a:ext cx="104175" cy="50025"/>
            </a:xfrm>
            <a:custGeom>
              <a:avLst/>
              <a:gdLst/>
              <a:ahLst/>
              <a:cxnLst/>
              <a:rect l="l" t="t" r="r" b="b"/>
              <a:pathLst>
                <a:path w="4167" h="2001" extrusionOk="0">
                  <a:moveTo>
                    <a:pt x="352" y="0"/>
                  </a:moveTo>
                  <a:lnTo>
                    <a:pt x="241" y="19"/>
                  </a:lnTo>
                  <a:lnTo>
                    <a:pt x="130" y="56"/>
                  </a:lnTo>
                  <a:lnTo>
                    <a:pt x="56" y="130"/>
                  </a:lnTo>
                  <a:lnTo>
                    <a:pt x="37" y="167"/>
                  </a:lnTo>
                  <a:lnTo>
                    <a:pt x="19" y="204"/>
                  </a:lnTo>
                  <a:lnTo>
                    <a:pt x="0" y="241"/>
                  </a:lnTo>
                  <a:lnTo>
                    <a:pt x="19" y="297"/>
                  </a:lnTo>
                  <a:lnTo>
                    <a:pt x="148" y="593"/>
                  </a:lnTo>
                  <a:lnTo>
                    <a:pt x="296" y="871"/>
                  </a:lnTo>
                  <a:lnTo>
                    <a:pt x="463" y="1148"/>
                  </a:lnTo>
                  <a:lnTo>
                    <a:pt x="667" y="1389"/>
                  </a:lnTo>
                  <a:lnTo>
                    <a:pt x="833" y="1574"/>
                  </a:lnTo>
                  <a:lnTo>
                    <a:pt x="1019" y="1723"/>
                  </a:lnTo>
                  <a:lnTo>
                    <a:pt x="1241" y="1852"/>
                  </a:lnTo>
                  <a:lnTo>
                    <a:pt x="1352" y="1908"/>
                  </a:lnTo>
                  <a:lnTo>
                    <a:pt x="1463" y="1945"/>
                  </a:lnTo>
                  <a:lnTo>
                    <a:pt x="1611" y="1982"/>
                  </a:lnTo>
                  <a:lnTo>
                    <a:pt x="1778" y="2000"/>
                  </a:lnTo>
                  <a:lnTo>
                    <a:pt x="2074" y="2000"/>
                  </a:lnTo>
                  <a:lnTo>
                    <a:pt x="2222" y="1963"/>
                  </a:lnTo>
                  <a:lnTo>
                    <a:pt x="2371" y="1926"/>
                  </a:lnTo>
                  <a:lnTo>
                    <a:pt x="2519" y="1871"/>
                  </a:lnTo>
                  <a:lnTo>
                    <a:pt x="2667" y="1815"/>
                  </a:lnTo>
                  <a:lnTo>
                    <a:pt x="2889" y="1667"/>
                  </a:lnTo>
                  <a:lnTo>
                    <a:pt x="3111" y="1500"/>
                  </a:lnTo>
                  <a:lnTo>
                    <a:pt x="3315" y="1334"/>
                  </a:lnTo>
                  <a:lnTo>
                    <a:pt x="3500" y="1130"/>
                  </a:lnTo>
                  <a:lnTo>
                    <a:pt x="3667" y="926"/>
                  </a:lnTo>
                  <a:lnTo>
                    <a:pt x="3834" y="704"/>
                  </a:lnTo>
                  <a:lnTo>
                    <a:pt x="4130" y="259"/>
                  </a:lnTo>
                  <a:lnTo>
                    <a:pt x="4148" y="222"/>
                  </a:lnTo>
                  <a:lnTo>
                    <a:pt x="4167" y="167"/>
                  </a:lnTo>
                  <a:lnTo>
                    <a:pt x="4148" y="130"/>
                  </a:lnTo>
                  <a:lnTo>
                    <a:pt x="4111" y="93"/>
                  </a:lnTo>
                  <a:lnTo>
                    <a:pt x="4037" y="37"/>
                  </a:lnTo>
                  <a:lnTo>
                    <a:pt x="3963" y="0"/>
                  </a:lnTo>
                  <a:lnTo>
                    <a:pt x="3852" y="0"/>
                  </a:lnTo>
                  <a:lnTo>
                    <a:pt x="3741" y="37"/>
                  </a:lnTo>
                  <a:lnTo>
                    <a:pt x="3648" y="93"/>
                  </a:lnTo>
                  <a:lnTo>
                    <a:pt x="3574" y="185"/>
                  </a:lnTo>
                  <a:lnTo>
                    <a:pt x="3334" y="537"/>
                  </a:lnTo>
                  <a:lnTo>
                    <a:pt x="3074" y="871"/>
                  </a:lnTo>
                  <a:lnTo>
                    <a:pt x="2926" y="1019"/>
                  </a:lnTo>
                  <a:lnTo>
                    <a:pt x="2778" y="1167"/>
                  </a:lnTo>
                  <a:lnTo>
                    <a:pt x="2611" y="1315"/>
                  </a:lnTo>
                  <a:lnTo>
                    <a:pt x="2445" y="1426"/>
                  </a:lnTo>
                  <a:lnTo>
                    <a:pt x="2241" y="1537"/>
                  </a:lnTo>
                  <a:lnTo>
                    <a:pt x="2185" y="1537"/>
                  </a:lnTo>
                  <a:lnTo>
                    <a:pt x="2111" y="1556"/>
                  </a:lnTo>
                  <a:lnTo>
                    <a:pt x="2093" y="1574"/>
                  </a:lnTo>
                  <a:lnTo>
                    <a:pt x="1945" y="1574"/>
                  </a:lnTo>
                  <a:lnTo>
                    <a:pt x="1852" y="1556"/>
                  </a:lnTo>
                  <a:lnTo>
                    <a:pt x="1834" y="1556"/>
                  </a:lnTo>
                  <a:lnTo>
                    <a:pt x="1778" y="1537"/>
                  </a:lnTo>
                  <a:lnTo>
                    <a:pt x="1611" y="1463"/>
                  </a:lnTo>
                  <a:lnTo>
                    <a:pt x="1463" y="1371"/>
                  </a:lnTo>
                  <a:lnTo>
                    <a:pt x="1315" y="1241"/>
                  </a:lnTo>
                  <a:lnTo>
                    <a:pt x="1185" y="1111"/>
                  </a:lnTo>
                  <a:lnTo>
                    <a:pt x="1074" y="963"/>
                  </a:lnTo>
                  <a:lnTo>
                    <a:pt x="963" y="797"/>
                  </a:lnTo>
                  <a:lnTo>
                    <a:pt x="759" y="482"/>
                  </a:lnTo>
                  <a:lnTo>
                    <a:pt x="685" y="334"/>
                  </a:lnTo>
                  <a:lnTo>
                    <a:pt x="667" y="259"/>
                  </a:lnTo>
                  <a:lnTo>
                    <a:pt x="611" y="148"/>
                  </a:lnTo>
                  <a:lnTo>
                    <a:pt x="593" y="93"/>
                  </a:lnTo>
                  <a:lnTo>
                    <a:pt x="556" y="74"/>
                  </a:lnTo>
                  <a:lnTo>
                    <a:pt x="463" y="1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8"/>
            <p:cNvSpPr/>
            <p:nvPr/>
          </p:nvSpPr>
          <p:spPr>
            <a:xfrm>
              <a:off x="3410650" y="2645200"/>
              <a:ext cx="276900" cy="455625"/>
            </a:xfrm>
            <a:custGeom>
              <a:avLst/>
              <a:gdLst/>
              <a:ahLst/>
              <a:cxnLst/>
              <a:rect l="l" t="t" r="r" b="b"/>
              <a:pathLst>
                <a:path w="11076" h="18225" extrusionOk="0">
                  <a:moveTo>
                    <a:pt x="223" y="1"/>
                  </a:moveTo>
                  <a:lnTo>
                    <a:pt x="149" y="19"/>
                  </a:lnTo>
                  <a:lnTo>
                    <a:pt x="75" y="56"/>
                  </a:lnTo>
                  <a:lnTo>
                    <a:pt x="38" y="112"/>
                  </a:lnTo>
                  <a:lnTo>
                    <a:pt x="19" y="186"/>
                  </a:lnTo>
                  <a:lnTo>
                    <a:pt x="19" y="17909"/>
                  </a:lnTo>
                  <a:lnTo>
                    <a:pt x="19" y="17965"/>
                  </a:lnTo>
                  <a:lnTo>
                    <a:pt x="38" y="17983"/>
                  </a:lnTo>
                  <a:lnTo>
                    <a:pt x="38" y="18002"/>
                  </a:lnTo>
                  <a:lnTo>
                    <a:pt x="19" y="18057"/>
                  </a:lnTo>
                  <a:lnTo>
                    <a:pt x="1" y="18131"/>
                  </a:lnTo>
                  <a:lnTo>
                    <a:pt x="1" y="18150"/>
                  </a:lnTo>
                  <a:lnTo>
                    <a:pt x="19" y="18150"/>
                  </a:lnTo>
                  <a:lnTo>
                    <a:pt x="56" y="18131"/>
                  </a:lnTo>
                  <a:lnTo>
                    <a:pt x="93" y="18113"/>
                  </a:lnTo>
                  <a:lnTo>
                    <a:pt x="149" y="18076"/>
                  </a:lnTo>
                  <a:lnTo>
                    <a:pt x="186" y="18076"/>
                  </a:lnTo>
                  <a:lnTo>
                    <a:pt x="223" y="18057"/>
                  </a:lnTo>
                  <a:lnTo>
                    <a:pt x="260" y="18076"/>
                  </a:lnTo>
                  <a:lnTo>
                    <a:pt x="353" y="18131"/>
                  </a:lnTo>
                  <a:lnTo>
                    <a:pt x="427" y="18206"/>
                  </a:lnTo>
                  <a:lnTo>
                    <a:pt x="482" y="18224"/>
                  </a:lnTo>
                  <a:lnTo>
                    <a:pt x="519" y="18224"/>
                  </a:lnTo>
                  <a:lnTo>
                    <a:pt x="501" y="17743"/>
                  </a:lnTo>
                  <a:lnTo>
                    <a:pt x="501" y="575"/>
                  </a:lnTo>
                  <a:lnTo>
                    <a:pt x="10576" y="575"/>
                  </a:lnTo>
                  <a:lnTo>
                    <a:pt x="10576" y="17743"/>
                  </a:lnTo>
                  <a:lnTo>
                    <a:pt x="10576" y="18169"/>
                  </a:lnTo>
                  <a:lnTo>
                    <a:pt x="10613" y="18187"/>
                  </a:lnTo>
                  <a:lnTo>
                    <a:pt x="10650" y="18169"/>
                  </a:lnTo>
                  <a:lnTo>
                    <a:pt x="10687" y="18076"/>
                  </a:lnTo>
                  <a:lnTo>
                    <a:pt x="10724" y="17983"/>
                  </a:lnTo>
                  <a:lnTo>
                    <a:pt x="10761" y="17965"/>
                  </a:lnTo>
                  <a:lnTo>
                    <a:pt x="10779" y="17983"/>
                  </a:lnTo>
                  <a:lnTo>
                    <a:pt x="11076" y="18039"/>
                  </a:lnTo>
                  <a:lnTo>
                    <a:pt x="11076" y="408"/>
                  </a:lnTo>
                  <a:lnTo>
                    <a:pt x="11057" y="279"/>
                  </a:lnTo>
                  <a:lnTo>
                    <a:pt x="11001" y="149"/>
                  </a:lnTo>
                  <a:lnTo>
                    <a:pt x="10946" y="93"/>
                  </a:lnTo>
                  <a:lnTo>
                    <a:pt x="10909" y="56"/>
                  </a:lnTo>
                  <a:lnTo>
                    <a:pt x="10853" y="19"/>
                  </a:lnTo>
                  <a:lnTo>
                    <a:pt x="10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3626875" y="2873925"/>
              <a:ext cx="24575" cy="24550"/>
            </a:xfrm>
            <a:custGeom>
              <a:avLst/>
              <a:gdLst/>
              <a:ahLst/>
              <a:cxnLst/>
              <a:rect l="l" t="t" r="r" b="b"/>
              <a:pathLst>
                <a:path w="983" h="982" extrusionOk="0">
                  <a:moveTo>
                    <a:pt x="501" y="0"/>
                  </a:moveTo>
                  <a:lnTo>
                    <a:pt x="389" y="19"/>
                  </a:lnTo>
                  <a:lnTo>
                    <a:pt x="297" y="37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297"/>
                  </a:lnTo>
                  <a:lnTo>
                    <a:pt x="19" y="389"/>
                  </a:lnTo>
                  <a:lnTo>
                    <a:pt x="1" y="482"/>
                  </a:lnTo>
                  <a:lnTo>
                    <a:pt x="19" y="593"/>
                  </a:lnTo>
                  <a:lnTo>
                    <a:pt x="56" y="686"/>
                  </a:lnTo>
                  <a:lnTo>
                    <a:pt x="93" y="760"/>
                  </a:lnTo>
                  <a:lnTo>
                    <a:pt x="149" y="834"/>
                  </a:lnTo>
                  <a:lnTo>
                    <a:pt x="223" y="889"/>
                  </a:lnTo>
                  <a:lnTo>
                    <a:pt x="297" y="926"/>
                  </a:lnTo>
                  <a:lnTo>
                    <a:pt x="389" y="963"/>
                  </a:lnTo>
                  <a:lnTo>
                    <a:pt x="501" y="982"/>
                  </a:lnTo>
                  <a:lnTo>
                    <a:pt x="593" y="963"/>
                  </a:lnTo>
                  <a:lnTo>
                    <a:pt x="686" y="926"/>
                  </a:lnTo>
                  <a:lnTo>
                    <a:pt x="760" y="889"/>
                  </a:lnTo>
                  <a:lnTo>
                    <a:pt x="834" y="834"/>
                  </a:lnTo>
                  <a:lnTo>
                    <a:pt x="889" y="760"/>
                  </a:lnTo>
                  <a:lnTo>
                    <a:pt x="945" y="686"/>
                  </a:lnTo>
                  <a:lnTo>
                    <a:pt x="964" y="593"/>
                  </a:lnTo>
                  <a:lnTo>
                    <a:pt x="982" y="482"/>
                  </a:lnTo>
                  <a:lnTo>
                    <a:pt x="964" y="389"/>
                  </a:lnTo>
                  <a:lnTo>
                    <a:pt x="945" y="297"/>
                  </a:lnTo>
                  <a:lnTo>
                    <a:pt x="889" y="223"/>
                  </a:lnTo>
                  <a:lnTo>
                    <a:pt x="834" y="149"/>
                  </a:lnTo>
                  <a:lnTo>
                    <a:pt x="760" y="93"/>
                  </a:lnTo>
                  <a:lnTo>
                    <a:pt x="686" y="37"/>
                  </a:lnTo>
                  <a:lnTo>
                    <a:pt x="593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8"/>
            <p:cNvSpPr/>
            <p:nvPr/>
          </p:nvSpPr>
          <p:spPr>
            <a:xfrm>
              <a:off x="3379650" y="1137700"/>
              <a:ext cx="304200" cy="468575"/>
            </a:xfrm>
            <a:custGeom>
              <a:avLst/>
              <a:gdLst/>
              <a:ahLst/>
              <a:cxnLst/>
              <a:rect l="l" t="t" r="r" b="b"/>
              <a:pathLst>
                <a:path w="12168" h="18743" extrusionOk="0">
                  <a:moveTo>
                    <a:pt x="11149" y="1982"/>
                  </a:moveTo>
                  <a:lnTo>
                    <a:pt x="10853" y="2464"/>
                  </a:lnTo>
                  <a:lnTo>
                    <a:pt x="10686" y="2705"/>
                  </a:lnTo>
                  <a:lnTo>
                    <a:pt x="10501" y="2927"/>
                  </a:lnTo>
                  <a:lnTo>
                    <a:pt x="10315" y="3149"/>
                  </a:lnTo>
                  <a:lnTo>
                    <a:pt x="10112" y="3353"/>
                  </a:lnTo>
                  <a:lnTo>
                    <a:pt x="9890" y="3575"/>
                  </a:lnTo>
                  <a:lnTo>
                    <a:pt x="9667" y="3779"/>
                  </a:lnTo>
                  <a:lnTo>
                    <a:pt x="9371" y="4019"/>
                  </a:lnTo>
                  <a:lnTo>
                    <a:pt x="9075" y="4223"/>
                  </a:lnTo>
                  <a:lnTo>
                    <a:pt x="8463" y="4649"/>
                  </a:lnTo>
                  <a:lnTo>
                    <a:pt x="8186" y="4871"/>
                  </a:lnTo>
                  <a:lnTo>
                    <a:pt x="7908" y="5094"/>
                  </a:lnTo>
                  <a:lnTo>
                    <a:pt x="7649" y="5353"/>
                  </a:lnTo>
                  <a:lnTo>
                    <a:pt x="7408" y="5649"/>
                  </a:lnTo>
                  <a:lnTo>
                    <a:pt x="7556" y="5316"/>
                  </a:lnTo>
                  <a:lnTo>
                    <a:pt x="7723" y="5001"/>
                  </a:lnTo>
                  <a:lnTo>
                    <a:pt x="7908" y="4705"/>
                  </a:lnTo>
                  <a:lnTo>
                    <a:pt x="8149" y="4427"/>
                  </a:lnTo>
                  <a:lnTo>
                    <a:pt x="8389" y="4168"/>
                  </a:lnTo>
                  <a:lnTo>
                    <a:pt x="8667" y="3908"/>
                  </a:lnTo>
                  <a:lnTo>
                    <a:pt x="8945" y="3668"/>
                  </a:lnTo>
                  <a:lnTo>
                    <a:pt x="9241" y="3445"/>
                  </a:lnTo>
                  <a:lnTo>
                    <a:pt x="9686" y="3112"/>
                  </a:lnTo>
                  <a:lnTo>
                    <a:pt x="10186" y="2779"/>
                  </a:lnTo>
                  <a:lnTo>
                    <a:pt x="10686" y="2390"/>
                  </a:lnTo>
                  <a:lnTo>
                    <a:pt x="10927" y="2205"/>
                  </a:lnTo>
                  <a:lnTo>
                    <a:pt x="11149" y="1982"/>
                  </a:lnTo>
                  <a:close/>
                  <a:moveTo>
                    <a:pt x="6612" y="2853"/>
                  </a:moveTo>
                  <a:lnTo>
                    <a:pt x="6630" y="2908"/>
                  </a:lnTo>
                  <a:lnTo>
                    <a:pt x="6667" y="3093"/>
                  </a:lnTo>
                  <a:lnTo>
                    <a:pt x="6704" y="3279"/>
                  </a:lnTo>
                  <a:lnTo>
                    <a:pt x="6778" y="3612"/>
                  </a:lnTo>
                  <a:lnTo>
                    <a:pt x="6852" y="3964"/>
                  </a:lnTo>
                  <a:lnTo>
                    <a:pt x="6963" y="4668"/>
                  </a:lnTo>
                  <a:lnTo>
                    <a:pt x="7019" y="5168"/>
                  </a:lnTo>
                  <a:lnTo>
                    <a:pt x="7056" y="5668"/>
                  </a:lnTo>
                  <a:lnTo>
                    <a:pt x="6982" y="5260"/>
                  </a:lnTo>
                  <a:lnTo>
                    <a:pt x="6871" y="4871"/>
                  </a:lnTo>
                  <a:lnTo>
                    <a:pt x="6686" y="4094"/>
                  </a:lnTo>
                  <a:lnTo>
                    <a:pt x="6667" y="4075"/>
                  </a:lnTo>
                  <a:lnTo>
                    <a:pt x="6630" y="4057"/>
                  </a:lnTo>
                  <a:lnTo>
                    <a:pt x="6612" y="4075"/>
                  </a:lnTo>
                  <a:lnTo>
                    <a:pt x="6593" y="4112"/>
                  </a:lnTo>
                  <a:lnTo>
                    <a:pt x="6871" y="5408"/>
                  </a:lnTo>
                  <a:lnTo>
                    <a:pt x="6982" y="6057"/>
                  </a:lnTo>
                  <a:lnTo>
                    <a:pt x="7070" y="6688"/>
                  </a:lnTo>
                  <a:lnTo>
                    <a:pt x="6908" y="6316"/>
                  </a:lnTo>
                  <a:lnTo>
                    <a:pt x="6760" y="5631"/>
                  </a:lnTo>
                  <a:lnTo>
                    <a:pt x="6630" y="4927"/>
                  </a:lnTo>
                  <a:lnTo>
                    <a:pt x="6612" y="4890"/>
                  </a:lnTo>
                  <a:lnTo>
                    <a:pt x="6574" y="4890"/>
                  </a:lnTo>
                  <a:lnTo>
                    <a:pt x="6537" y="4427"/>
                  </a:lnTo>
                  <a:lnTo>
                    <a:pt x="6519" y="3964"/>
                  </a:lnTo>
                  <a:lnTo>
                    <a:pt x="6537" y="3501"/>
                  </a:lnTo>
                  <a:lnTo>
                    <a:pt x="6574" y="3056"/>
                  </a:lnTo>
                  <a:lnTo>
                    <a:pt x="6593" y="2908"/>
                  </a:lnTo>
                  <a:lnTo>
                    <a:pt x="6612" y="2853"/>
                  </a:lnTo>
                  <a:close/>
                  <a:moveTo>
                    <a:pt x="11853" y="1130"/>
                  </a:moveTo>
                  <a:lnTo>
                    <a:pt x="11779" y="1575"/>
                  </a:lnTo>
                  <a:lnTo>
                    <a:pt x="11723" y="1797"/>
                  </a:lnTo>
                  <a:lnTo>
                    <a:pt x="11649" y="2001"/>
                  </a:lnTo>
                  <a:lnTo>
                    <a:pt x="11575" y="2223"/>
                  </a:lnTo>
                  <a:lnTo>
                    <a:pt x="11482" y="2445"/>
                  </a:lnTo>
                  <a:lnTo>
                    <a:pt x="11371" y="2649"/>
                  </a:lnTo>
                  <a:lnTo>
                    <a:pt x="11260" y="2871"/>
                  </a:lnTo>
                  <a:lnTo>
                    <a:pt x="11075" y="3149"/>
                  </a:lnTo>
                  <a:lnTo>
                    <a:pt x="10871" y="3427"/>
                  </a:lnTo>
                  <a:lnTo>
                    <a:pt x="10667" y="3686"/>
                  </a:lnTo>
                  <a:lnTo>
                    <a:pt x="10445" y="3945"/>
                  </a:lnTo>
                  <a:lnTo>
                    <a:pt x="9964" y="4427"/>
                  </a:lnTo>
                  <a:lnTo>
                    <a:pt x="9482" y="4890"/>
                  </a:lnTo>
                  <a:lnTo>
                    <a:pt x="9204" y="5149"/>
                  </a:lnTo>
                  <a:lnTo>
                    <a:pt x="8889" y="5390"/>
                  </a:lnTo>
                  <a:lnTo>
                    <a:pt x="8556" y="5612"/>
                  </a:lnTo>
                  <a:lnTo>
                    <a:pt x="8223" y="5871"/>
                  </a:lnTo>
                  <a:lnTo>
                    <a:pt x="7926" y="6131"/>
                  </a:lnTo>
                  <a:lnTo>
                    <a:pt x="7778" y="6260"/>
                  </a:lnTo>
                  <a:lnTo>
                    <a:pt x="7649" y="6409"/>
                  </a:lnTo>
                  <a:lnTo>
                    <a:pt x="7519" y="6557"/>
                  </a:lnTo>
                  <a:lnTo>
                    <a:pt x="7426" y="6723"/>
                  </a:lnTo>
                  <a:lnTo>
                    <a:pt x="7334" y="6890"/>
                  </a:lnTo>
                  <a:lnTo>
                    <a:pt x="7260" y="7057"/>
                  </a:lnTo>
                  <a:lnTo>
                    <a:pt x="7260" y="6909"/>
                  </a:lnTo>
                  <a:lnTo>
                    <a:pt x="7278" y="6297"/>
                  </a:lnTo>
                  <a:lnTo>
                    <a:pt x="7315" y="6075"/>
                  </a:lnTo>
                  <a:lnTo>
                    <a:pt x="7352" y="5871"/>
                  </a:lnTo>
                  <a:lnTo>
                    <a:pt x="7500" y="5668"/>
                  </a:lnTo>
                  <a:lnTo>
                    <a:pt x="7649" y="5483"/>
                  </a:lnTo>
                  <a:lnTo>
                    <a:pt x="7834" y="5297"/>
                  </a:lnTo>
                  <a:lnTo>
                    <a:pt x="8001" y="5131"/>
                  </a:lnTo>
                  <a:lnTo>
                    <a:pt x="8389" y="4797"/>
                  </a:lnTo>
                  <a:lnTo>
                    <a:pt x="8797" y="4501"/>
                  </a:lnTo>
                  <a:lnTo>
                    <a:pt x="9612" y="3908"/>
                  </a:lnTo>
                  <a:lnTo>
                    <a:pt x="10019" y="3612"/>
                  </a:lnTo>
                  <a:lnTo>
                    <a:pt x="10204" y="3445"/>
                  </a:lnTo>
                  <a:lnTo>
                    <a:pt x="10390" y="3260"/>
                  </a:lnTo>
                  <a:lnTo>
                    <a:pt x="10575" y="3075"/>
                  </a:lnTo>
                  <a:lnTo>
                    <a:pt x="10760" y="2871"/>
                  </a:lnTo>
                  <a:lnTo>
                    <a:pt x="10945" y="2649"/>
                  </a:lnTo>
                  <a:lnTo>
                    <a:pt x="11093" y="2427"/>
                  </a:lnTo>
                  <a:lnTo>
                    <a:pt x="11260" y="2186"/>
                  </a:lnTo>
                  <a:lnTo>
                    <a:pt x="11390" y="1945"/>
                  </a:lnTo>
                  <a:lnTo>
                    <a:pt x="11519" y="1705"/>
                  </a:lnTo>
                  <a:lnTo>
                    <a:pt x="11649" y="1445"/>
                  </a:lnTo>
                  <a:lnTo>
                    <a:pt x="11760" y="1297"/>
                  </a:lnTo>
                  <a:lnTo>
                    <a:pt x="11853" y="1130"/>
                  </a:lnTo>
                  <a:close/>
                  <a:moveTo>
                    <a:pt x="519" y="2686"/>
                  </a:moveTo>
                  <a:lnTo>
                    <a:pt x="667" y="2853"/>
                  </a:lnTo>
                  <a:lnTo>
                    <a:pt x="815" y="3019"/>
                  </a:lnTo>
                  <a:lnTo>
                    <a:pt x="982" y="3168"/>
                  </a:lnTo>
                  <a:lnTo>
                    <a:pt x="1148" y="3316"/>
                  </a:lnTo>
                  <a:lnTo>
                    <a:pt x="1519" y="3594"/>
                  </a:lnTo>
                  <a:lnTo>
                    <a:pt x="1908" y="3834"/>
                  </a:lnTo>
                  <a:lnTo>
                    <a:pt x="2315" y="4057"/>
                  </a:lnTo>
                  <a:lnTo>
                    <a:pt x="2722" y="4279"/>
                  </a:lnTo>
                  <a:lnTo>
                    <a:pt x="3500" y="4686"/>
                  </a:lnTo>
                  <a:lnTo>
                    <a:pt x="3852" y="4908"/>
                  </a:lnTo>
                  <a:lnTo>
                    <a:pt x="4167" y="5131"/>
                  </a:lnTo>
                  <a:lnTo>
                    <a:pt x="4445" y="5390"/>
                  </a:lnTo>
                  <a:lnTo>
                    <a:pt x="4704" y="5649"/>
                  </a:lnTo>
                  <a:lnTo>
                    <a:pt x="4371" y="5520"/>
                  </a:lnTo>
                  <a:lnTo>
                    <a:pt x="4019" y="5390"/>
                  </a:lnTo>
                  <a:lnTo>
                    <a:pt x="3685" y="5260"/>
                  </a:lnTo>
                  <a:lnTo>
                    <a:pt x="3519" y="5168"/>
                  </a:lnTo>
                  <a:lnTo>
                    <a:pt x="3371" y="5057"/>
                  </a:lnTo>
                  <a:lnTo>
                    <a:pt x="3352" y="5057"/>
                  </a:lnTo>
                  <a:lnTo>
                    <a:pt x="3315" y="5075"/>
                  </a:lnTo>
                  <a:lnTo>
                    <a:pt x="3315" y="5094"/>
                  </a:lnTo>
                  <a:lnTo>
                    <a:pt x="3334" y="5112"/>
                  </a:lnTo>
                  <a:lnTo>
                    <a:pt x="3500" y="5242"/>
                  </a:lnTo>
                  <a:lnTo>
                    <a:pt x="3685" y="5353"/>
                  </a:lnTo>
                  <a:lnTo>
                    <a:pt x="3871" y="5464"/>
                  </a:lnTo>
                  <a:lnTo>
                    <a:pt x="4056" y="5557"/>
                  </a:lnTo>
                  <a:lnTo>
                    <a:pt x="4463" y="5723"/>
                  </a:lnTo>
                  <a:lnTo>
                    <a:pt x="4871" y="5853"/>
                  </a:lnTo>
                  <a:lnTo>
                    <a:pt x="5111" y="6168"/>
                  </a:lnTo>
                  <a:lnTo>
                    <a:pt x="5334" y="6501"/>
                  </a:lnTo>
                  <a:lnTo>
                    <a:pt x="5519" y="6853"/>
                  </a:lnTo>
                  <a:lnTo>
                    <a:pt x="5686" y="7223"/>
                  </a:lnTo>
                  <a:lnTo>
                    <a:pt x="5834" y="7594"/>
                  </a:lnTo>
                  <a:lnTo>
                    <a:pt x="5963" y="7983"/>
                  </a:lnTo>
                  <a:lnTo>
                    <a:pt x="6074" y="8390"/>
                  </a:lnTo>
                  <a:lnTo>
                    <a:pt x="6167" y="8798"/>
                  </a:lnTo>
                  <a:lnTo>
                    <a:pt x="6037" y="8557"/>
                  </a:lnTo>
                  <a:lnTo>
                    <a:pt x="5926" y="8353"/>
                  </a:lnTo>
                  <a:lnTo>
                    <a:pt x="5778" y="8131"/>
                  </a:lnTo>
                  <a:lnTo>
                    <a:pt x="5630" y="7927"/>
                  </a:lnTo>
                  <a:lnTo>
                    <a:pt x="5315" y="7538"/>
                  </a:lnTo>
                  <a:lnTo>
                    <a:pt x="4963" y="7149"/>
                  </a:lnTo>
                  <a:lnTo>
                    <a:pt x="4593" y="6779"/>
                  </a:lnTo>
                  <a:lnTo>
                    <a:pt x="4204" y="6427"/>
                  </a:lnTo>
                  <a:lnTo>
                    <a:pt x="3408" y="5742"/>
                  </a:lnTo>
                  <a:lnTo>
                    <a:pt x="2574" y="5038"/>
                  </a:lnTo>
                  <a:lnTo>
                    <a:pt x="2185" y="4686"/>
                  </a:lnTo>
                  <a:lnTo>
                    <a:pt x="1796" y="4316"/>
                  </a:lnTo>
                  <a:lnTo>
                    <a:pt x="1426" y="3945"/>
                  </a:lnTo>
                  <a:lnTo>
                    <a:pt x="1093" y="3556"/>
                  </a:lnTo>
                  <a:lnTo>
                    <a:pt x="796" y="3131"/>
                  </a:lnTo>
                  <a:lnTo>
                    <a:pt x="648" y="2908"/>
                  </a:lnTo>
                  <a:lnTo>
                    <a:pt x="519" y="2686"/>
                  </a:lnTo>
                  <a:close/>
                  <a:moveTo>
                    <a:pt x="9797" y="4871"/>
                  </a:moveTo>
                  <a:lnTo>
                    <a:pt x="9704" y="5131"/>
                  </a:lnTo>
                  <a:lnTo>
                    <a:pt x="9649" y="5427"/>
                  </a:lnTo>
                  <a:lnTo>
                    <a:pt x="9593" y="5742"/>
                  </a:lnTo>
                  <a:lnTo>
                    <a:pt x="9519" y="6038"/>
                  </a:lnTo>
                  <a:lnTo>
                    <a:pt x="9427" y="6334"/>
                  </a:lnTo>
                  <a:lnTo>
                    <a:pt x="9315" y="6612"/>
                  </a:lnTo>
                  <a:lnTo>
                    <a:pt x="9204" y="6890"/>
                  </a:lnTo>
                  <a:lnTo>
                    <a:pt x="9075" y="7168"/>
                  </a:lnTo>
                  <a:lnTo>
                    <a:pt x="8926" y="7446"/>
                  </a:lnTo>
                  <a:lnTo>
                    <a:pt x="8760" y="7705"/>
                  </a:lnTo>
                  <a:lnTo>
                    <a:pt x="8630" y="7927"/>
                  </a:lnTo>
                  <a:lnTo>
                    <a:pt x="8482" y="8112"/>
                  </a:lnTo>
                  <a:lnTo>
                    <a:pt x="8186" y="8520"/>
                  </a:lnTo>
                  <a:lnTo>
                    <a:pt x="7871" y="8890"/>
                  </a:lnTo>
                  <a:lnTo>
                    <a:pt x="7575" y="9279"/>
                  </a:lnTo>
                  <a:lnTo>
                    <a:pt x="7852" y="8427"/>
                  </a:lnTo>
                  <a:lnTo>
                    <a:pt x="8130" y="7575"/>
                  </a:lnTo>
                  <a:lnTo>
                    <a:pt x="8371" y="6705"/>
                  </a:lnTo>
                  <a:lnTo>
                    <a:pt x="8482" y="6260"/>
                  </a:lnTo>
                  <a:lnTo>
                    <a:pt x="8593" y="5816"/>
                  </a:lnTo>
                  <a:lnTo>
                    <a:pt x="9093" y="5464"/>
                  </a:lnTo>
                  <a:lnTo>
                    <a:pt x="9445" y="5186"/>
                  </a:lnTo>
                  <a:lnTo>
                    <a:pt x="9797" y="4871"/>
                  </a:lnTo>
                  <a:close/>
                  <a:moveTo>
                    <a:pt x="8463" y="5908"/>
                  </a:moveTo>
                  <a:lnTo>
                    <a:pt x="8186" y="6816"/>
                  </a:lnTo>
                  <a:lnTo>
                    <a:pt x="7871" y="7742"/>
                  </a:lnTo>
                  <a:lnTo>
                    <a:pt x="7575" y="8649"/>
                  </a:lnTo>
                  <a:lnTo>
                    <a:pt x="7297" y="9575"/>
                  </a:lnTo>
                  <a:lnTo>
                    <a:pt x="7315" y="9298"/>
                  </a:lnTo>
                  <a:lnTo>
                    <a:pt x="7334" y="9038"/>
                  </a:lnTo>
                  <a:lnTo>
                    <a:pt x="7315" y="8501"/>
                  </a:lnTo>
                  <a:lnTo>
                    <a:pt x="7260" y="7427"/>
                  </a:lnTo>
                  <a:lnTo>
                    <a:pt x="7278" y="7427"/>
                  </a:lnTo>
                  <a:lnTo>
                    <a:pt x="7352" y="7186"/>
                  </a:lnTo>
                  <a:lnTo>
                    <a:pt x="7445" y="6964"/>
                  </a:lnTo>
                  <a:lnTo>
                    <a:pt x="7575" y="6760"/>
                  </a:lnTo>
                  <a:lnTo>
                    <a:pt x="7723" y="6557"/>
                  </a:lnTo>
                  <a:lnTo>
                    <a:pt x="7889" y="6390"/>
                  </a:lnTo>
                  <a:lnTo>
                    <a:pt x="8075" y="6223"/>
                  </a:lnTo>
                  <a:lnTo>
                    <a:pt x="8463" y="5908"/>
                  </a:lnTo>
                  <a:close/>
                  <a:moveTo>
                    <a:pt x="4574" y="9557"/>
                  </a:moveTo>
                  <a:lnTo>
                    <a:pt x="4611" y="9594"/>
                  </a:lnTo>
                  <a:lnTo>
                    <a:pt x="4778" y="9742"/>
                  </a:lnTo>
                  <a:lnTo>
                    <a:pt x="5148" y="10075"/>
                  </a:lnTo>
                  <a:lnTo>
                    <a:pt x="5315" y="10298"/>
                  </a:lnTo>
                  <a:lnTo>
                    <a:pt x="5445" y="10575"/>
                  </a:lnTo>
                  <a:lnTo>
                    <a:pt x="5278" y="10335"/>
                  </a:lnTo>
                  <a:lnTo>
                    <a:pt x="5260" y="10316"/>
                  </a:lnTo>
                  <a:lnTo>
                    <a:pt x="5223" y="10335"/>
                  </a:lnTo>
                  <a:lnTo>
                    <a:pt x="5204" y="10353"/>
                  </a:lnTo>
                  <a:lnTo>
                    <a:pt x="5223" y="10390"/>
                  </a:lnTo>
                  <a:lnTo>
                    <a:pt x="5352" y="10575"/>
                  </a:lnTo>
                  <a:lnTo>
                    <a:pt x="5463" y="10761"/>
                  </a:lnTo>
                  <a:lnTo>
                    <a:pt x="5667" y="11168"/>
                  </a:lnTo>
                  <a:lnTo>
                    <a:pt x="5834" y="11575"/>
                  </a:lnTo>
                  <a:lnTo>
                    <a:pt x="5982" y="11983"/>
                  </a:lnTo>
                  <a:lnTo>
                    <a:pt x="5815" y="11687"/>
                  </a:lnTo>
                  <a:lnTo>
                    <a:pt x="5630" y="11390"/>
                  </a:lnTo>
                  <a:lnTo>
                    <a:pt x="5260" y="10798"/>
                  </a:lnTo>
                  <a:lnTo>
                    <a:pt x="4889" y="10187"/>
                  </a:lnTo>
                  <a:lnTo>
                    <a:pt x="4723" y="9890"/>
                  </a:lnTo>
                  <a:lnTo>
                    <a:pt x="4556" y="9575"/>
                  </a:lnTo>
                  <a:lnTo>
                    <a:pt x="4556" y="9557"/>
                  </a:lnTo>
                  <a:close/>
                  <a:moveTo>
                    <a:pt x="5760" y="10946"/>
                  </a:moveTo>
                  <a:lnTo>
                    <a:pt x="5945" y="11279"/>
                  </a:lnTo>
                  <a:lnTo>
                    <a:pt x="6093" y="11594"/>
                  </a:lnTo>
                  <a:lnTo>
                    <a:pt x="6241" y="11909"/>
                  </a:lnTo>
                  <a:lnTo>
                    <a:pt x="6334" y="12242"/>
                  </a:lnTo>
                  <a:lnTo>
                    <a:pt x="6426" y="12576"/>
                  </a:lnTo>
                  <a:lnTo>
                    <a:pt x="6297" y="12168"/>
                  </a:lnTo>
                  <a:lnTo>
                    <a:pt x="6130" y="11761"/>
                  </a:lnTo>
                  <a:lnTo>
                    <a:pt x="5945" y="11353"/>
                  </a:lnTo>
                  <a:lnTo>
                    <a:pt x="5760" y="10946"/>
                  </a:lnTo>
                  <a:close/>
                  <a:moveTo>
                    <a:pt x="10075" y="7872"/>
                  </a:moveTo>
                  <a:lnTo>
                    <a:pt x="9945" y="8372"/>
                  </a:lnTo>
                  <a:lnTo>
                    <a:pt x="9815" y="8835"/>
                  </a:lnTo>
                  <a:lnTo>
                    <a:pt x="9649" y="9298"/>
                  </a:lnTo>
                  <a:lnTo>
                    <a:pt x="9464" y="9724"/>
                  </a:lnTo>
                  <a:lnTo>
                    <a:pt x="9260" y="10149"/>
                  </a:lnTo>
                  <a:lnTo>
                    <a:pt x="9019" y="10575"/>
                  </a:lnTo>
                  <a:lnTo>
                    <a:pt x="8760" y="11001"/>
                  </a:lnTo>
                  <a:lnTo>
                    <a:pt x="8445" y="11427"/>
                  </a:lnTo>
                  <a:lnTo>
                    <a:pt x="7519" y="12650"/>
                  </a:lnTo>
                  <a:lnTo>
                    <a:pt x="7538" y="12298"/>
                  </a:lnTo>
                  <a:lnTo>
                    <a:pt x="7593" y="11946"/>
                  </a:lnTo>
                  <a:lnTo>
                    <a:pt x="7686" y="11631"/>
                  </a:lnTo>
                  <a:lnTo>
                    <a:pt x="7797" y="11298"/>
                  </a:lnTo>
                  <a:lnTo>
                    <a:pt x="7926" y="11001"/>
                  </a:lnTo>
                  <a:lnTo>
                    <a:pt x="8075" y="10705"/>
                  </a:lnTo>
                  <a:lnTo>
                    <a:pt x="8241" y="10409"/>
                  </a:lnTo>
                  <a:lnTo>
                    <a:pt x="8426" y="10112"/>
                  </a:lnTo>
                  <a:lnTo>
                    <a:pt x="8834" y="9557"/>
                  </a:lnTo>
                  <a:lnTo>
                    <a:pt x="9260" y="9001"/>
                  </a:lnTo>
                  <a:lnTo>
                    <a:pt x="9686" y="8446"/>
                  </a:lnTo>
                  <a:lnTo>
                    <a:pt x="9871" y="8168"/>
                  </a:lnTo>
                  <a:lnTo>
                    <a:pt x="10075" y="7872"/>
                  </a:lnTo>
                  <a:close/>
                  <a:moveTo>
                    <a:pt x="6297" y="12650"/>
                  </a:moveTo>
                  <a:lnTo>
                    <a:pt x="6482" y="13242"/>
                  </a:lnTo>
                  <a:lnTo>
                    <a:pt x="6519" y="13279"/>
                  </a:lnTo>
                  <a:lnTo>
                    <a:pt x="6482" y="13446"/>
                  </a:lnTo>
                  <a:lnTo>
                    <a:pt x="6426" y="13113"/>
                  </a:lnTo>
                  <a:lnTo>
                    <a:pt x="6334" y="12798"/>
                  </a:lnTo>
                  <a:lnTo>
                    <a:pt x="6297" y="12650"/>
                  </a:lnTo>
                  <a:close/>
                  <a:moveTo>
                    <a:pt x="11945" y="1"/>
                  </a:moveTo>
                  <a:lnTo>
                    <a:pt x="11927" y="56"/>
                  </a:lnTo>
                  <a:lnTo>
                    <a:pt x="11908" y="482"/>
                  </a:lnTo>
                  <a:lnTo>
                    <a:pt x="11779" y="779"/>
                  </a:lnTo>
                  <a:lnTo>
                    <a:pt x="11612" y="1056"/>
                  </a:lnTo>
                  <a:lnTo>
                    <a:pt x="11427" y="1316"/>
                  </a:lnTo>
                  <a:lnTo>
                    <a:pt x="11223" y="1556"/>
                  </a:lnTo>
                  <a:lnTo>
                    <a:pt x="11001" y="1797"/>
                  </a:lnTo>
                  <a:lnTo>
                    <a:pt x="10778" y="2019"/>
                  </a:lnTo>
                  <a:lnTo>
                    <a:pt x="10538" y="2223"/>
                  </a:lnTo>
                  <a:lnTo>
                    <a:pt x="10297" y="2427"/>
                  </a:lnTo>
                  <a:lnTo>
                    <a:pt x="9778" y="2834"/>
                  </a:lnTo>
                  <a:lnTo>
                    <a:pt x="9260" y="3223"/>
                  </a:lnTo>
                  <a:lnTo>
                    <a:pt x="8741" y="3612"/>
                  </a:lnTo>
                  <a:lnTo>
                    <a:pt x="8482" y="3834"/>
                  </a:lnTo>
                  <a:lnTo>
                    <a:pt x="8241" y="4057"/>
                  </a:lnTo>
                  <a:lnTo>
                    <a:pt x="8038" y="4242"/>
                  </a:lnTo>
                  <a:lnTo>
                    <a:pt x="7871" y="4445"/>
                  </a:lnTo>
                  <a:lnTo>
                    <a:pt x="7723" y="4649"/>
                  </a:lnTo>
                  <a:lnTo>
                    <a:pt x="7593" y="4853"/>
                  </a:lnTo>
                  <a:lnTo>
                    <a:pt x="7482" y="5075"/>
                  </a:lnTo>
                  <a:lnTo>
                    <a:pt x="7389" y="5279"/>
                  </a:lnTo>
                  <a:lnTo>
                    <a:pt x="7315" y="5501"/>
                  </a:lnTo>
                  <a:lnTo>
                    <a:pt x="7260" y="5742"/>
                  </a:lnTo>
                  <a:lnTo>
                    <a:pt x="7241" y="5334"/>
                  </a:lnTo>
                  <a:lnTo>
                    <a:pt x="7186" y="4927"/>
                  </a:lnTo>
                  <a:lnTo>
                    <a:pt x="7130" y="4520"/>
                  </a:lnTo>
                  <a:lnTo>
                    <a:pt x="7056" y="4112"/>
                  </a:lnTo>
                  <a:lnTo>
                    <a:pt x="6982" y="3723"/>
                  </a:lnTo>
                  <a:lnTo>
                    <a:pt x="6871" y="3316"/>
                  </a:lnTo>
                  <a:lnTo>
                    <a:pt x="6760" y="2945"/>
                  </a:lnTo>
                  <a:lnTo>
                    <a:pt x="6649" y="2556"/>
                  </a:lnTo>
                  <a:lnTo>
                    <a:pt x="6612" y="2519"/>
                  </a:lnTo>
                  <a:lnTo>
                    <a:pt x="6574" y="2519"/>
                  </a:lnTo>
                  <a:lnTo>
                    <a:pt x="6519" y="2538"/>
                  </a:lnTo>
                  <a:lnTo>
                    <a:pt x="6500" y="2575"/>
                  </a:lnTo>
                  <a:lnTo>
                    <a:pt x="6426" y="3019"/>
                  </a:lnTo>
                  <a:lnTo>
                    <a:pt x="6389" y="3482"/>
                  </a:lnTo>
                  <a:lnTo>
                    <a:pt x="6371" y="3945"/>
                  </a:lnTo>
                  <a:lnTo>
                    <a:pt x="6371" y="4408"/>
                  </a:lnTo>
                  <a:lnTo>
                    <a:pt x="6408" y="4890"/>
                  </a:lnTo>
                  <a:lnTo>
                    <a:pt x="6500" y="5353"/>
                  </a:lnTo>
                  <a:lnTo>
                    <a:pt x="6612" y="5816"/>
                  </a:lnTo>
                  <a:lnTo>
                    <a:pt x="6741" y="6242"/>
                  </a:lnTo>
                  <a:lnTo>
                    <a:pt x="6815" y="6575"/>
                  </a:lnTo>
                  <a:lnTo>
                    <a:pt x="6889" y="6890"/>
                  </a:lnTo>
                  <a:lnTo>
                    <a:pt x="6982" y="7205"/>
                  </a:lnTo>
                  <a:lnTo>
                    <a:pt x="7093" y="7501"/>
                  </a:lnTo>
                  <a:lnTo>
                    <a:pt x="7093" y="7520"/>
                  </a:lnTo>
                  <a:lnTo>
                    <a:pt x="7112" y="7557"/>
                  </a:lnTo>
                  <a:lnTo>
                    <a:pt x="7112" y="7575"/>
                  </a:lnTo>
                  <a:lnTo>
                    <a:pt x="7167" y="7668"/>
                  </a:lnTo>
                  <a:lnTo>
                    <a:pt x="7223" y="8798"/>
                  </a:lnTo>
                  <a:lnTo>
                    <a:pt x="7223" y="9353"/>
                  </a:lnTo>
                  <a:lnTo>
                    <a:pt x="7204" y="9631"/>
                  </a:lnTo>
                  <a:lnTo>
                    <a:pt x="7186" y="9909"/>
                  </a:lnTo>
                  <a:lnTo>
                    <a:pt x="7186" y="9927"/>
                  </a:lnTo>
                  <a:lnTo>
                    <a:pt x="7056" y="10224"/>
                  </a:lnTo>
                  <a:lnTo>
                    <a:pt x="6963" y="10538"/>
                  </a:lnTo>
                  <a:lnTo>
                    <a:pt x="6963" y="10594"/>
                  </a:lnTo>
                  <a:lnTo>
                    <a:pt x="7000" y="10612"/>
                  </a:lnTo>
                  <a:lnTo>
                    <a:pt x="6871" y="11150"/>
                  </a:lnTo>
                  <a:lnTo>
                    <a:pt x="6760" y="11687"/>
                  </a:lnTo>
                  <a:lnTo>
                    <a:pt x="6667" y="10946"/>
                  </a:lnTo>
                  <a:lnTo>
                    <a:pt x="6593" y="10187"/>
                  </a:lnTo>
                  <a:lnTo>
                    <a:pt x="6482" y="9409"/>
                  </a:lnTo>
                  <a:lnTo>
                    <a:pt x="6371" y="8649"/>
                  </a:lnTo>
                  <a:lnTo>
                    <a:pt x="6334" y="8075"/>
                  </a:lnTo>
                  <a:lnTo>
                    <a:pt x="6278" y="7520"/>
                  </a:lnTo>
                  <a:lnTo>
                    <a:pt x="6186" y="6964"/>
                  </a:lnTo>
                  <a:lnTo>
                    <a:pt x="6130" y="6705"/>
                  </a:lnTo>
                  <a:lnTo>
                    <a:pt x="6056" y="6446"/>
                  </a:lnTo>
                  <a:lnTo>
                    <a:pt x="5963" y="6186"/>
                  </a:lnTo>
                  <a:lnTo>
                    <a:pt x="5871" y="5927"/>
                  </a:lnTo>
                  <a:lnTo>
                    <a:pt x="5760" y="5668"/>
                  </a:lnTo>
                  <a:lnTo>
                    <a:pt x="5630" y="5427"/>
                  </a:lnTo>
                  <a:lnTo>
                    <a:pt x="5482" y="5186"/>
                  </a:lnTo>
                  <a:lnTo>
                    <a:pt x="5315" y="4964"/>
                  </a:lnTo>
                  <a:lnTo>
                    <a:pt x="5130" y="4742"/>
                  </a:lnTo>
                  <a:lnTo>
                    <a:pt x="4908" y="4520"/>
                  </a:lnTo>
                  <a:lnTo>
                    <a:pt x="4648" y="4279"/>
                  </a:lnTo>
                  <a:lnTo>
                    <a:pt x="4389" y="4075"/>
                  </a:lnTo>
                  <a:lnTo>
                    <a:pt x="4111" y="3871"/>
                  </a:lnTo>
                  <a:lnTo>
                    <a:pt x="3834" y="3705"/>
                  </a:lnTo>
                  <a:lnTo>
                    <a:pt x="3556" y="3519"/>
                  </a:lnTo>
                  <a:lnTo>
                    <a:pt x="3259" y="3371"/>
                  </a:lnTo>
                  <a:lnTo>
                    <a:pt x="2685" y="3056"/>
                  </a:lnTo>
                  <a:lnTo>
                    <a:pt x="2093" y="2760"/>
                  </a:lnTo>
                  <a:lnTo>
                    <a:pt x="1500" y="2464"/>
                  </a:lnTo>
                  <a:lnTo>
                    <a:pt x="1204" y="2297"/>
                  </a:lnTo>
                  <a:lnTo>
                    <a:pt x="926" y="2130"/>
                  </a:lnTo>
                  <a:lnTo>
                    <a:pt x="648" y="1945"/>
                  </a:lnTo>
                  <a:lnTo>
                    <a:pt x="370" y="1742"/>
                  </a:lnTo>
                  <a:lnTo>
                    <a:pt x="315" y="1742"/>
                  </a:lnTo>
                  <a:lnTo>
                    <a:pt x="278" y="1760"/>
                  </a:lnTo>
                  <a:lnTo>
                    <a:pt x="259" y="1797"/>
                  </a:lnTo>
                  <a:lnTo>
                    <a:pt x="259" y="1834"/>
                  </a:lnTo>
                  <a:lnTo>
                    <a:pt x="278" y="1853"/>
                  </a:lnTo>
                  <a:lnTo>
                    <a:pt x="482" y="2038"/>
                  </a:lnTo>
                  <a:lnTo>
                    <a:pt x="704" y="2205"/>
                  </a:lnTo>
                  <a:lnTo>
                    <a:pt x="945" y="2371"/>
                  </a:lnTo>
                  <a:lnTo>
                    <a:pt x="1167" y="2519"/>
                  </a:lnTo>
                  <a:lnTo>
                    <a:pt x="1648" y="2779"/>
                  </a:lnTo>
                  <a:lnTo>
                    <a:pt x="2148" y="3001"/>
                  </a:lnTo>
                  <a:lnTo>
                    <a:pt x="2648" y="3223"/>
                  </a:lnTo>
                  <a:lnTo>
                    <a:pt x="3148" y="3464"/>
                  </a:lnTo>
                  <a:lnTo>
                    <a:pt x="3648" y="3742"/>
                  </a:lnTo>
                  <a:lnTo>
                    <a:pt x="3871" y="3890"/>
                  </a:lnTo>
                  <a:lnTo>
                    <a:pt x="4111" y="4038"/>
                  </a:lnTo>
                  <a:lnTo>
                    <a:pt x="4482" y="4334"/>
                  </a:lnTo>
                  <a:lnTo>
                    <a:pt x="4797" y="4631"/>
                  </a:lnTo>
                  <a:lnTo>
                    <a:pt x="5093" y="4945"/>
                  </a:lnTo>
                  <a:lnTo>
                    <a:pt x="5371" y="5279"/>
                  </a:lnTo>
                  <a:lnTo>
                    <a:pt x="5593" y="5649"/>
                  </a:lnTo>
                  <a:lnTo>
                    <a:pt x="5797" y="6038"/>
                  </a:lnTo>
                  <a:lnTo>
                    <a:pt x="5871" y="6242"/>
                  </a:lnTo>
                  <a:lnTo>
                    <a:pt x="5945" y="6446"/>
                  </a:lnTo>
                  <a:lnTo>
                    <a:pt x="6019" y="6668"/>
                  </a:lnTo>
                  <a:lnTo>
                    <a:pt x="6074" y="6890"/>
                  </a:lnTo>
                  <a:lnTo>
                    <a:pt x="6112" y="7149"/>
                  </a:lnTo>
                  <a:lnTo>
                    <a:pt x="6149" y="7409"/>
                  </a:lnTo>
                  <a:lnTo>
                    <a:pt x="6204" y="7946"/>
                  </a:lnTo>
                  <a:lnTo>
                    <a:pt x="6093" y="7575"/>
                  </a:lnTo>
                  <a:lnTo>
                    <a:pt x="5982" y="7223"/>
                  </a:lnTo>
                  <a:lnTo>
                    <a:pt x="5834" y="6872"/>
                  </a:lnTo>
                  <a:lnTo>
                    <a:pt x="5667" y="6520"/>
                  </a:lnTo>
                  <a:lnTo>
                    <a:pt x="5482" y="6205"/>
                  </a:lnTo>
                  <a:lnTo>
                    <a:pt x="5260" y="5890"/>
                  </a:lnTo>
                  <a:lnTo>
                    <a:pt x="5019" y="5594"/>
                  </a:lnTo>
                  <a:lnTo>
                    <a:pt x="4741" y="5334"/>
                  </a:lnTo>
                  <a:lnTo>
                    <a:pt x="4408" y="5057"/>
                  </a:lnTo>
                  <a:lnTo>
                    <a:pt x="4056" y="4797"/>
                  </a:lnTo>
                  <a:lnTo>
                    <a:pt x="3945" y="4631"/>
                  </a:lnTo>
                  <a:lnTo>
                    <a:pt x="3815" y="4464"/>
                  </a:lnTo>
                  <a:lnTo>
                    <a:pt x="3685" y="4297"/>
                  </a:lnTo>
                  <a:lnTo>
                    <a:pt x="3537" y="4168"/>
                  </a:lnTo>
                  <a:lnTo>
                    <a:pt x="3371" y="4019"/>
                  </a:lnTo>
                  <a:lnTo>
                    <a:pt x="3204" y="3890"/>
                  </a:lnTo>
                  <a:lnTo>
                    <a:pt x="2871" y="3668"/>
                  </a:lnTo>
                  <a:lnTo>
                    <a:pt x="2852" y="3668"/>
                  </a:lnTo>
                  <a:lnTo>
                    <a:pt x="2815" y="3686"/>
                  </a:lnTo>
                  <a:lnTo>
                    <a:pt x="2815" y="3705"/>
                  </a:lnTo>
                  <a:lnTo>
                    <a:pt x="2834" y="3723"/>
                  </a:lnTo>
                  <a:lnTo>
                    <a:pt x="3019" y="3871"/>
                  </a:lnTo>
                  <a:lnTo>
                    <a:pt x="3204" y="4001"/>
                  </a:lnTo>
                  <a:lnTo>
                    <a:pt x="3389" y="4168"/>
                  </a:lnTo>
                  <a:lnTo>
                    <a:pt x="3556" y="4334"/>
                  </a:lnTo>
                  <a:lnTo>
                    <a:pt x="3685" y="4482"/>
                  </a:lnTo>
                  <a:lnTo>
                    <a:pt x="3797" y="4631"/>
                  </a:lnTo>
                  <a:lnTo>
                    <a:pt x="3278" y="4334"/>
                  </a:lnTo>
                  <a:lnTo>
                    <a:pt x="2741" y="4038"/>
                  </a:lnTo>
                  <a:lnTo>
                    <a:pt x="2204" y="3760"/>
                  </a:lnTo>
                  <a:lnTo>
                    <a:pt x="1704" y="3445"/>
                  </a:lnTo>
                  <a:lnTo>
                    <a:pt x="1463" y="3279"/>
                  </a:lnTo>
                  <a:lnTo>
                    <a:pt x="1222" y="3093"/>
                  </a:lnTo>
                  <a:lnTo>
                    <a:pt x="1000" y="2890"/>
                  </a:lnTo>
                  <a:lnTo>
                    <a:pt x="796" y="2686"/>
                  </a:lnTo>
                  <a:lnTo>
                    <a:pt x="611" y="2445"/>
                  </a:lnTo>
                  <a:lnTo>
                    <a:pt x="426" y="2205"/>
                  </a:lnTo>
                  <a:lnTo>
                    <a:pt x="278" y="1927"/>
                  </a:lnTo>
                  <a:lnTo>
                    <a:pt x="130" y="1612"/>
                  </a:lnTo>
                  <a:lnTo>
                    <a:pt x="111" y="1593"/>
                  </a:lnTo>
                  <a:lnTo>
                    <a:pt x="74" y="1593"/>
                  </a:lnTo>
                  <a:lnTo>
                    <a:pt x="56" y="1575"/>
                  </a:lnTo>
                  <a:lnTo>
                    <a:pt x="0" y="1575"/>
                  </a:lnTo>
                  <a:lnTo>
                    <a:pt x="0" y="1612"/>
                  </a:lnTo>
                  <a:lnTo>
                    <a:pt x="74" y="1908"/>
                  </a:lnTo>
                  <a:lnTo>
                    <a:pt x="185" y="2223"/>
                  </a:lnTo>
                  <a:lnTo>
                    <a:pt x="296" y="2501"/>
                  </a:lnTo>
                  <a:lnTo>
                    <a:pt x="426" y="2779"/>
                  </a:lnTo>
                  <a:lnTo>
                    <a:pt x="556" y="3038"/>
                  </a:lnTo>
                  <a:lnTo>
                    <a:pt x="722" y="3297"/>
                  </a:lnTo>
                  <a:lnTo>
                    <a:pt x="889" y="3556"/>
                  </a:lnTo>
                  <a:lnTo>
                    <a:pt x="1056" y="3797"/>
                  </a:lnTo>
                  <a:lnTo>
                    <a:pt x="1241" y="4038"/>
                  </a:lnTo>
                  <a:lnTo>
                    <a:pt x="1445" y="4260"/>
                  </a:lnTo>
                  <a:lnTo>
                    <a:pt x="1871" y="4705"/>
                  </a:lnTo>
                  <a:lnTo>
                    <a:pt x="2315" y="5131"/>
                  </a:lnTo>
                  <a:lnTo>
                    <a:pt x="2778" y="5538"/>
                  </a:lnTo>
                  <a:lnTo>
                    <a:pt x="3352" y="6020"/>
                  </a:lnTo>
                  <a:lnTo>
                    <a:pt x="3889" y="6501"/>
                  </a:lnTo>
                  <a:lnTo>
                    <a:pt x="4408" y="6983"/>
                  </a:lnTo>
                  <a:lnTo>
                    <a:pt x="4889" y="7483"/>
                  </a:lnTo>
                  <a:lnTo>
                    <a:pt x="5111" y="7742"/>
                  </a:lnTo>
                  <a:lnTo>
                    <a:pt x="5334" y="8020"/>
                  </a:lnTo>
                  <a:lnTo>
                    <a:pt x="5537" y="8298"/>
                  </a:lnTo>
                  <a:lnTo>
                    <a:pt x="5723" y="8575"/>
                  </a:lnTo>
                  <a:lnTo>
                    <a:pt x="5908" y="8872"/>
                  </a:lnTo>
                  <a:lnTo>
                    <a:pt x="6074" y="9186"/>
                  </a:lnTo>
                  <a:lnTo>
                    <a:pt x="6223" y="9520"/>
                  </a:lnTo>
                  <a:lnTo>
                    <a:pt x="6371" y="9853"/>
                  </a:lnTo>
                  <a:lnTo>
                    <a:pt x="6537" y="10927"/>
                  </a:lnTo>
                  <a:lnTo>
                    <a:pt x="6704" y="11983"/>
                  </a:lnTo>
                  <a:lnTo>
                    <a:pt x="6704" y="12001"/>
                  </a:lnTo>
                  <a:lnTo>
                    <a:pt x="6630" y="12464"/>
                  </a:lnTo>
                  <a:lnTo>
                    <a:pt x="6574" y="12224"/>
                  </a:lnTo>
                  <a:lnTo>
                    <a:pt x="6500" y="11983"/>
                  </a:lnTo>
                  <a:lnTo>
                    <a:pt x="6426" y="11742"/>
                  </a:lnTo>
                  <a:lnTo>
                    <a:pt x="6315" y="11501"/>
                  </a:lnTo>
                  <a:lnTo>
                    <a:pt x="6204" y="11279"/>
                  </a:lnTo>
                  <a:lnTo>
                    <a:pt x="6093" y="11038"/>
                  </a:lnTo>
                  <a:lnTo>
                    <a:pt x="5945" y="10816"/>
                  </a:lnTo>
                  <a:lnTo>
                    <a:pt x="5797" y="10612"/>
                  </a:lnTo>
                  <a:lnTo>
                    <a:pt x="5649" y="10409"/>
                  </a:lnTo>
                  <a:lnTo>
                    <a:pt x="5500" y="10205"/>
                  </a:lnTo>
                  <a:lnTo>
                    <a:pt x="5334" y="10020"/>
                  </a:lnTo>
                  <a:lnTo>
                    <a:pt x="5148" y="9835"/>
                  </a:lnTo>
                  <a:lnTo>
                    <a:pt x="4982" y="9686"/>
                  </a:lnTo>
                  <a:lnTo>
                    <a:pt x="4797" y="9538"/>
                  </a:lnTo>
                  <a:lnTo>
                    <a:pt x="4611" y="9409"/>
                  </a:lnTo>
                  <a:lnTo>
                    <a:pt x="4445" y="9279"/>
                  </a:lnTo>
                  <a:lnTo>
                    <a:pt x="4408" y="9279"/>
                  </a:lnTo>
                  <a:lnTo>
                    <a:pt x="4371" y="9298"/>
                  </a:lnTo>
                  <a:lnTo>
                    <a:pt x="4352" y="9316"/>
                  </a:lnTo>
                  <a:lnTo>
                    <a:pt x="4352" y="9372"/>
                  </a:lnTo>
                  <a:lnTo>
                    <a:pt x="4537" y="9816"/>
                  </a:lnTo>
                  <a:lnTo>
                    <a:pt x="4778" y="10242"/>
                  </a:lnTo>
                  <a:lnTo>
                    <a:pt x="5019" y="10668"/>
                  </a:lnTo>
                  <a:lnTo>
                    <a:pt x="5278" y="11075"/>
                  </a:lnTo>
                  <a:lnTo>
                    <a:pt x="5537" y="11483"/>
                  </a:lnTo>
                  <a:lnTo>
                    <a:pt x="5778" y="11909"/>
                  </a:lnTo>
                  <a:lnTo>
                    <a:pt x="6000" y="12335"/>
                  </a:lnTo>
                  <a:lnTo>
                    <a:pt x="6204" y="12779"/>
                  </a:lnTo>
                  <a:lnTo>
                    <a:pt x="6352" y="13372"/>
                  </a:lnTo>
                  <a:lnTo>
                    <a:pt x="6371" y="13390"/>
                  </a:lnTo>
                  <a:lnTo>
                    <a:pt x="6389" y="13390"/>
                  </a:lnTo>
                  <a:lnTo>
                    <a:pt x="6445" y="13557"/>
                  </a:lnTo>
                  <a:lnTo>
                    <a:pt x="6445" y="13594"/>
                  </a:lnTo>
                  <a:lnTo>
                    <a:pt x="6463" y="13594"/>
                  </a:lnTo>
                  <a:lnTo>
                    <a:pt x="6371" y="14483"/>
                  </a:lnTo>
                  <a:lnTo>
                    <a:pt x="6352" y="14520"/>
                  </a:lnTo>
                  <a:lnTo>
                    <a:pt x="6352" y="14557"/>
                  </a:lnTo>
                  <a:lnTo>
                    <a:pt x="6352" y="14576"/>
                  </a:lnTo>
                  <a:lnTo>
                    <a:pt x="6315" y="15094"/>
                  </a:lnTo>
                  <a:lnTo>
                    <a:pt x="6278" y="15613"/>
                  </a:lnTo>
                  <a:lnTo>
                    <a:pt x="6260" y="16131"/>
                  </a:lnTo>
                  <a:lnTo>
                    <a:pt x="6241" y="16668"/>
                  </a:lnTo>
                  <a:lnTo>
                    <a:pt x="6260" y="17187"/>
                  </a:lnTo>
                  <a:lnTo>
                    <a:pt x="6278" y="17706"/>
                  </a:lnTo>
                  <a:lnTo>
                    <a:pt x="6315" y="18206"/>
                  </a:lnTo>
                  <a:lnTo>
                    <a:pt x="6371" y="18724"/>
                  </a:lnTo>
                  <a:lnTo>
                    <a:pt x="6389" y="18743"/>
                  </a:lnTo>
                  <a:lnTo>
                    <a:pt x="6408" y="18743"/>
                  </a:lnTo>
                  <a:lnTo>
                    <a:pt x="6445" y="18724"/>
                  </a:lnTo>
                  <a:lnTo>
                    <a:pt x="6519" y="18650"/>
                  </a:lnTo>
                  <a:lnTo>
                    <a:pt x="6556" y="18520"/>
                  </a:lnTo>
                  <a:lnTo>
                    <a:pt x="6593" y="18354"/>
                  </a:lnTo>
                  <a:lnTo>
                    <a:pt x="6630" y="18131"/>
                  </a:lnTo>
                  <a:lnTo>
                    <a:pt x="6667" y="17594"/>
                  </a:lnTo>
                  <a:lnTo>
                    <a:pt x="6686" y="16965"/>
                  </a:lnTo>
                  <a:lnTo>
                    <a:pt x="6686" y="16261"/>
                  </a:lnTo>
                  <a:lnTo>
                    <a:pt x="6667" y="15539"/>
                  </a:lnTo>
                  <a:lnTo>
                    <a:pt x="6649" y="14853"/>
                  </a:lnTo>
                  <a:lnTo>
                    <a:pt x="6612" y="14242"/>
                  </a:lnTo>
                  <a:lnTo>
                    <a:pt x="6797" y="13927"/>
                  </a:lnTo>
                  <a:lnTo>
                    <a:pt x="7000" y="13613"/>
                  </a:lnTo>
                  <a:lnTo>
                    <a:pt x="7463" y="13002"/>
                  </a:lnTo>
                  <a:lnTo>
                    <a:pt x="7500" y="13002"/>
                  </a:lnTo>
                  <a:lnTo>
                    <a:pt x="7519" y="12983"/>
                  </a:lnTo>
                  <a:lnTo>
                    <a:pt x="7538" y="12964"/>
                  </a:lnTo>
                  <a:lnTo>
                    <a:pt x="7519" y="12909"/>
                  </a:lnTo>
                  <a:lnTo>
                    <a:pt x="8556" y="11613"/>
                  </a:lnTo>
                  <a:lnTo>
                    <a:pt x="9038" y="10946"/>
                  </a:lnTo>
                  <a:lnTo>
                    <a:pt x="9278" y="10612"/>
                  </a:lnTo>
                  <a:lnTo>
                    <a:pt x="9482" y="10261"/>
                  </a:lnTo>
                  <a:lnTo>
                    <a:pt x="9649" y="10112"/>
                  </a:lnTo>
                  <a:lnTo>
                    <a:pt x="9815" y="9946"/>
                  </a:lnTo>
                  <a:lnTo>
                    <a:pt x="9982" y="9779"/>
                  </a:lnTo>
                  <a:lnTo>
                    <a:pt x="10112" y="9575"/>
                  </a:lnTo>
                  <a:lnTo>
                    <a:pt x="10241" y="9390"/>
                  </a:lnTo>
                  <a:lnTo>
                    <a:pt x="10352" y="9186"/>
                  </a:lnTo>
                  <a:lnTo>
                    <a:pt x="10445" y="8964"/>
                  </a:lnTo>
                  <a:lnTo>
                    <a:pt x="10501" y="8742"/>
                  </a:lnTo>
                  <a:lnTo>
                    <a:pt x="10501" y="8705"/>
                  </a:lnTo>
                  <a:lnTo>
                    <a:pt x="10464" y="8686"/>
                  </a:lnTo>
                  <a:lnTo>
                    <a:pt x="10445" y="8686"/>
                  </a:lnTo>
                  <a:lnTo>
                    <a:pt x="10427" y="8705"/>
                  </a:lnTo>
                  <a:lnTo>
                    <a:pt x="10371" y="8890"/>
                  </a:lnTo>
                  <a:lnTo>
                    <a:pt x="10297" y="9075"/>
                  </a:lnTo>
                  <a:lnTo>
                    <a:pt x="10204" y="9242"/>
                  </a:lnTo>
                  <a:lnTo>
                    <a:pt x="10112" y="9390"/>
                  </a:lnTo>
                  <a:lnTo>
                    <a:pt x="9890" y="9686"/>
                  </a:lnTo>
                  <a:lnTo>
                    <a:pt x="9649" y="9964"/>
                  </a:lnTo>
                  <a:lnTo>
                    <a:pt x="9778" y="9686"/>
                  </a:lnTo>
                  <a:lnTo>
                    <a:pt x="9890" y="9427"/>
                  </a:lnTo>
                  <a:lnTo>
                    <a:pt x="10001" y="9131"/>
                  </a:lnTo>
                  <a:lnTo>
                    <a:pt x="10075" y="8853"/>
                  </a:lnTo>
                  <a:lnTo>
                    <a:pt x="10149" y="8557"/>
                  </a:lnTo>
                  <a:lnTo>
                    <a:pt x="10186" y="8279"/>
                  </a:lnTo>
                  <a:lnTo>
                    <a:pt x="10204" y="7964"/>
                  </a:lnTo>
                  <a:lnTo>
                    <a:pt x="10204" y="7668"/>
                  </a:lnTo>
                  <a:lnTo>
                    <a:pt x="10371" y="7334"/>
                  </a:lnTo>
                  <a:lnTo>
                    <a:pt x="10538" y="7001"/>
                  </a:lnTo>
                  <a:lnTo>
                    <a:pt x="10667" y="6649"/>
                  </a:lnTo>
                  <a:lnTo>
                    <a:pt x="10760" y="6297"/>
                  </a:lnTo>
                  <a:lnTo>
                    <a:pt x="10908" y="7168"/>
                  </a:lnTo>
                  <a:lnTo>
                    <a:pt x="10982" y="7594"/>
                  </a:lnTo>
                  <a:lnTo>
                    <a:pt x="11056" y="8038"/>
                  </a:lnTo>
                  <a:lnTo>
                    <a:pt x="11075" y="8279"/>
                  </a:lnTo>
                  <a:lnTo>
                    <a:pt x="11075" y="8520"/>
                  </a:lnTo>
                  <a:lnTo>
                    <a:pt x="11075" y="8761"/>
                  </a:lnTo>
                  <a:lnTo>
                    <a:pt x="11038" y="9001"/>
                  </a:lnTo>
                  <a:lnTo>
                    <a:pt x="11001" y="9224"/>
                  </a:lnTo>
                  <a:lnTo>
                    <a:pt x="10964" y="9446"/>
                  </a:lnTo>
                  <a:lnTo>
                    <a:pt x="10890" y="9649"/>
                  </a:lnTo>
                  <a:lnTo>
                    <a:pt x="10815" y="9872"/>
                  </a:lnTo>
                  <a:lnTo>
                    <a:pt x="10723" y="10075"/>
                  </a:lnTo>
                  <a:lnTo>
                    <a:pt x="10612" y="10279"/>
                  </a:lnTo>
                  <a:lnTo>
                    <a:pt x="10501" y="10464"/>
                  </a:lnTo>
                  <a:lnTo>
                    <a:pt x="10371" y="10650"/>
                  </a:lnTo>
                  <a:lnTo>
                    <a:pt x="10223" y="10835"/>
                  </a:lnTo>
                  <a:lnTo>
                    <a:pt x="10075" y="11020"/>
                  </a:lnTo>
                  <a:lnTo>
                    <a:pt x="9741" y="11372"/>
                  </a:lnTo>
                  <a:lnTo>
                    <a:pt x="9371" y="11705"/>
                  </a:lnTo>
                  <a:lnTo>
                    <a:pt x="8982" y="12020"/>
                  </a:lnTo>
                  <a:lnTo>
                    <a:pt x="8593" y="12335"/>
                  </a:lnTo>
                  <a:lnTo>
                    <a:pt x="8204" y="12668"/>
                  </a:lnTo>
                  <a:lnTo>
                    <a:pt x="7834" y="13002"/>
                  </a:lnTo>
                  <a:lnTo>
                    <a:pt x="7649" y="13168"/>
                  </a:lnTo>
                  <a:lnTo>
                    <a:pt x="7482" y="13353"/>
                  </a:lnTo>
                  <a:lnTo>
                    <a:pt x="7334" y="13557"/>
                  </a:lnTo>
                  <a:lnTo>
                    <a:pt x="7186" y="13761"/>
                  </a:lnTo>
                  <a:lnTo>
                    <a:pt x="7056" y="13983"/>
                  </a:lnTo>
                  <a:lnTo>
                    <a:pt x="6945" y="14205"/>
                  </a:lnTo>
                  <a:lnTo>
                    <a:pt x="6945" y="14242"/>
                  </a:lnTo>
                  <a:lnTo>
                    <a:pt x="6982" y="14279"/>
                  </a:lnTo>
                  <a:lnTo>
                    <a:pt x="7019" y="14279"/>
                  </a:lnTo>
                  <a:lnTo>
                    <a:pt x="7037" y="14261"/>
                  </a:lnTo>
                  <a:lnTo>
                    <a:pt x="7223" y="14002"/>
                  </a:lnTo>
                  <a:lnTo>
                    <a:pt x="7408" y="13742"/>
                  </a:lnTo>
                  <a:lnTo>
                    <a:pt x="7612" y="13502"/>
                  </a:lnTo>
                  <a:lnTo>
                    <a:pt x="7834" y="13279"/>
                  </a:lnTo>
                  <a:lnTo>
                    <a:pt x="8278" y="12853"/>
                  </a:lnTo>
                  <a:lnTo>
                    <a:pt x="8760" y="12446"/>
                  </a:lnTo>
                  <a:lnTo>
                    <a:pt x="9241" y="12038"/>
                  </a:lnTo>
                  <a:lnTo>
                    <a:pt x="9704" y="11631"/>
                  </a:lnTo>
                  <a:lnTo>
                    <a:pt x="9927" y="11409"/>
                  </a:lnTo>
                  <a:lnTo>
                    <a:pt x="10149" y="11187"/>
                  </a:lnTo>
                  <a:lnTo>
                    <a:pt x="10371" y="10946"/>
                  </a:lnTo>
                  <a:lnTo>
                    <a:pt x="10575" y="10705"/>
                  </a:lnTo>
                  <a:lnTo>
                    <a:pt x="10760" y="10427"/>
                  </a:lnTo>
                  <a:lnTo>
                    <a:pt x="10908" y="10149"/>
                  </a:lnTo>
                  <a:lnTo>
                    <a:pt x="11038" y="9853"/>
                  </a:lnTo>
                  <a:lnTo>
                    <a:pt x="11112" y="9557"/>
                  </a:lnTo>
                  <a:lnTo>
                    <a:pt x="11186" y="9261"/>
                  </a:lnTo>
                  <a:lnTo>
                    <a:pt x="11223" y="8946"/>
                  </a:lnTo>
                  <a:lnTo>
                    <a:pt x="11223" y="8631"/>
                  </a:lnTo>
                  <a:lnTo>
                    <a:pt x="11223" y="8316"/>
                  </a:lnTo>
                  <a:lnTo>
                    <a:pt x="11204" y="8001"/>
                  </a:lnTo>
                  <a:lnTo>
                    <a:pt x="11167" y="7686"/>
                  </a:lnTo>
                  <a:lnTo>
                    <a:pt x="11056" y="7038"/>
                  </a:lnTo>
                  <a:lnTo>
                    <a:pt x="10815" y="5797"/>
                  </a:lnTo>
                  <a:lnTo>
                    <a:pt x="10834" y="5483"/>
                  </a:lnTo>
                  <a:lnTo>
                    <a:pt x="10815" y="5445"/>
                  </a:lnTo>
                  <a:lnTo>
                    <a:pt x="10797" y="5408"/>
                  </a:lnTo>
                  <a:lnTo>
                    <a:pt x="10778" y="5390"/>
                  </a:lnTo>
                  <a:lnTo>
                    <a:pt x="10741" y="5390"/>
                  </a:lnTo>
                  <a:lnTo>
                    <a:pt x="10686" y="5408"/>
                  </a:lnTo>
                  <a:lnTo>
                    <a:pt x="10649" y="5427"/>
                  </a:lnTo>
                  <a:lnTo>
                    <a:pt x="10630" y="5464"/>
                  </a:lnTo>
                  <a:lnTo>
                    <a:pt x="10630" y="5483"/>
                  </a:lnTo>
                  <a:lnTo>
                    <a:pt x="10667" y="5686"/>
                  </a:lnTo>
                  <a:lnTo>
                    <a:pt x="10630" y="5705"/>
                  </a:lnTo>
                  <a:lnTo>
                    <a:pt x="10612" y="5760"/>
                  </a:lnTo>
                  <a:lnTo>
                    <a:pt x="10630" y="5927"/>
                  </a:lnTo>
                  <a:lnTo>
                    <a:pt x="10575" y="6242"/>
                  </a:lnTo>
                  <a:lnTo>
                    <a:pt x="10482" y="6557"/>
                  </a:lnTo>
                  <a:lnTo>
                    <a:pt x="10371" y="6853"/>
                  </a:lnTo>
                  <a:lnTo>
                    <a:pt x="10241" y="7149"/>
                  </a:lnTo>
                  <a:lnTo>
                    <a:pt x="10075" y="7446"/>
                  </a:lnTo>
                  <a:lnTo>
                    <a:pt x="9908" y="7723"/>
                  </a:lnTo>
                  <a:lnTo>
                    <a:pt x="9593" y="8205"/>
                  </a:lnTo>
                  <a:lnTo>
                    <a:pt x="9260" y="8686"/>
                  </a:lnTo>
                  <a:lnTo>
                    <a:pt x="8908" y="9131"/>
                  </a:lnTo>
                  <a:lnTo>
                    <a:pt x="8575" y="9594"/>
                  </a:lnTo>
                  <a:lnTo>
                    <a:pt x="8315" y="9964"/>
                  </a:lnTo>
                  <a:lnTo>
                    <a:pt x="8093" y="10335"/>
                  </a:lnTo>
                  <a:lnTo>
                    <a:pt x="7889" y="10705"/>
                  </a:lnTo>
                  <a:lnTo>
                    <a:pt x="7723" y="11094"/>
                  </a:lnTo>
                  <a:lnTo>
                    <a:pt x="7593" y="11501"/>
                  </a:lnTo>
                  <a:lnTo>
                    <a:pt x="7500" y="11909"/>
                  </a:lnTo>
                  <a:lnTo>
                    <a:pt x="7463" y="12113"/>
                  </a:lnTo>
                  <a:lnTo>
                    <a:pt x="7445" y="12316"/>
                  </a:lnTo>
                  <a:lnTo>
                    <a:pt x="7426" y="12539"/>
                  </a:lnTo>
                  <a:lnTo>
                    <a:pt x="7426" y="12761"/>
                  </a:lnTo>
                  <a:lnTo>
                    <a:pt x="7019" y="13372"/>
                  </a:lnTo>
                  <a:lnTo>
                    <a:pt x="6815" y="13668"/>
                  </a:lnTo>
                  <a:lnTo>
                    <a:pt x="6630" y="14002"/>
                  </a:lnTo>
                  <a:lnTo>
                    <a:pt x="6704" y="13150"/>
                  </a:lnTo>
                  <a:lnTo>
                    <a:pt x="6815" y="12279"/>
                  </a:lnTo>
                  <a:lnTo>
                    <a:pt x="6908" y="11705"/>
                  </a:lnTo>
                  <a:lnTo>
                    <a:pt x="7037" y="11150"/>
                  </a:lnTo>
                  <a:lnTo>
                    <a:pt x="7186" y="10575"/>
                  </a:lnTo>
                  <a:lnTo>
                    <a:pt x="7334" y="10020"/>
                  </a:lnTo>
                  <a:lnTo>
                    <a:pt x="7538" y="9686"/>
                  </a:lnTo>
                  <a:lnTo>
                    <a:pt x="7741" y="9372"/>
                  </a:lnTo>
                  <a:lnTo>
                    <a:pt x="8167" y="8761"/>
                  </a:lnTo>
                  <a:lnTo>
                    <a:pt x="8612" y="8131"/>
                  </a:lnTo>
                  <a:lnTo>
                    <a:pt x="8834" y="7816"/>
                  </a:lnTo>
                  <a:lnTo>
                    <a:pt x="9038" y="7483"/>
                  </a:lnTo>
                  <a:lnTo>
                    <a:pt x="9223" y="7149"/>
                  </a:lnTo>
                  <a:lnTo>
                    <a:pt x="9352" y="6816"/>
                  </a:lnTo>
                  <a:lnTo>
                    <a:pt x="9464" y="6483"/>
                  </a:lnTo>
                  <a:lnTo>
                    <a:pt x="9556" y="6131"/>
                  </a:lnTo>
                  <a:lnTo>
                    <a:pt x="9723" y="5427"/>
                  </a:lnTo>
                  <a:lnTo>
                    <a:pt x="9815" y="5094"/>
                  </a:lnTo>
                  <a:lnTo>
                    <a:pt x="9945" y="4742"/>
                  </a:lnTo>
                  <a:lnTo>
                    <a:pt x="10278" y="4408"/>
                  </a:lnTo>
                  <a:lnTo>
                    <a:pt x="10593" y="4057"/>
                  </a:lnTo>
                  <a:lnTo>
                    <a:pt x="10927" y="3668"/>
                  </a:lnTo>
                  <a:lnTo>
                    <a:pt x="11223" y="3279"/>
                  </a:lnTo>
                  <a:lnTo>
                    <a:pt x="11501" y="2853"/>
                  </a:lnTo>
                  <a:lnTo>
                    <a:pt x="11630" y="2631"/>
                  </a:lnTo>
                  <a:lnTo>
                    <a:pt x="11741" y="2408"/>
                  </a:lnTo>
                  <a:lnTo>
                    <a:pt x="11834" y="2168"/>
                  </a:lnTo>
                  <a:lnTo>
                    <a:pt x="11927" y="1945"/>
                  </a:lnTo>
                  <a:lnTo>
                    <a:pt x="12001" y="1705"/>
                  </a:lnTo>
                  <a:lnTo>
                    <a:pt x="12056" y="1464"/>
                  </a:lnTo>
                  <a:lnTo>
                    <a:pt x="12112" y="1223"/>
                  </a:lnTo>
                  <a:lnTo>
                    <a:pt x="12130" y="964"/>
                  </a:lnTo>
                  <a:lnTo>
                    <a:pt x="12130" y="723"/>
                  </a:lnTo>
                  <a:lnTo>
                    <a:pt x="12112" y="464"/>
                  </a:lnTo>
                  <a:lnTo>
                    <a:pt x="12149" y="316"/>
                  </a:lnTo>
                  <a:lnTo>
                    <a:pt x="12167" y="149"/>
                  </a:lnTo>
                  <a:lnTo>
                    <a:pt x="12149" y="112"/>
                  </a:lnTo>
                  <a:lnTo>
                    <a:pt x="12130" y="75"/>
                  </a:lnTo>
                  <a:lnTo>
                    <a:pt x="12093" y="75"/>
                  </a:lnTo>
                  <a:lnTo>
                    <a:pt x="12056" y="112"/>
                  </a:lnTo>
                  <a:lnTo>
                    <a:pt x="12038" y="38"/>
                  </a:lnTo>
                  <a:lnTo>
                    <a:pt x="120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3477325" y="1239575"/>
              <a:ext cx="20400" cy="29175"/>
            </a:xfrm>
            <a:custGeom>
              <a:avLst/>
              <a:gdLst/>
              <a:ahLst/>
              <a:cxnLst/>
              <a:rect l="l" t="t" r="r" b="b"/>
              <a:pathLst>
                <a:path w="816" h="1167" extrusionOk="0">
                  <a:moveTo>
                    <a:pt x="38" y="0"/>
                  </a:moveTo>
                  <a:lnTo>
                    <a:pt x="19" y="19"/>
                  </a:lnTo>
                  <a:lnTo>
                    <a:pt x="1" y="37"/>
                  </a:lnTo>
                  <a:lnTo>
                    <a:pt x="1" y="74"/>
                  </a:lnTo>
                  <a:lnTo>
                    <a:pt x="186" y="352"/>
                  </a:lnTo>
                  <a:lnTo>
                    <a:pt x="353" y="648"/>
                  </a:lnTo>
                  <a:lnTo>
                    <a:pt x="538" y="926"/>
                  </a:lnTo>
                  <a:lnTo>
                    <a:pt x="649" y="1056"/>
                  </a:lnTo>
                  <a:lnTo>
                    <a:pt x="760" y="1167"/>
                  </a:lnTo>
                  <a:lnTo>
                    <a:pt x="816" y="1167"/>
                  </a:lnTo>
                  <a:lnTo>
                    <a:pt x="816" y="1148"/>
                  </a:lnTo>
                  <a:lnTo>
                    <a:pt x="816" y="1130"/>
                  </a:lnTo>
                  <a:lnTo>
                    <a:pt x="445" y="556"/>
                  </a:lnTo>
                  <a:lnTo>
                    <a:pt x="56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3586125" y="1289575"/>
              <a:ext cx="16225" cy="33350"/>
            </a:xfrm>
            <a:custGeom>
              <a:avLst/>
              <a:gdLst/>
              <a:ahLst/>
              <a:cxnLst/>
              <a:rect l="l" t="t" r="r" b="b"/>
              <a:pathLst>
                <a:path w="649" h="1334" extrusionOk="0">
                  <a:moveTo>
                    <a:pt x="612" y="0"/>
                  </a:moveTo>
                  <a:lnTo>
                    <a:pt x="593" y="19"/>
                  </a:lnTo>
                  <a:lnTo>
                    <a:pt x="464" y="352"/>
                  </a:lnTo>
                  <a:lnTo>
                    <a:pt x="316" y="667"/>
                  </a:lnTo>
                  <a:lnTo>
                    <a:pt x="149" y="982"/>
                  </a:lnTo>
                  <a:lnTo>
                    <a:pt x="1" y="1297"/>
                  </a:lnTo>
                  <a:lnTo>
                    <a:pt x="1" y="1315"/>
                  </a:lnTo>
                  <a:lnTo>
                    <a:pt x="19" y="1334"/>
                  </a:lnTo>
                  <a:lnTo>
                    <a:pt x="38" y="1334"/>
                  </a:lnTo>
                  <a:lnTo>
                    <a:pt x="167" y="1185"/>
                  </a:lnTo>
                  <a:lnTo>
                    <a:pt x="260" y="1037"/>
                  </a:lnTo>
                  <a:lnTo>
                    <a:pt x="353" y="889"/>
                  </a:lnTo>
                  <a:lnTo>
                    <a:pt x="427" y="722"/>
                  </a:lnTo>
                  <a:lnTo>
                    <a:pt x="556" y="389"/>
                  </a:lnTo>
                  <a:lnTo>
                    <a:pt x="649" y="37"/>
                  </a:lnTo>
                  <a:lnTo>
                    <a:pt x="649" y="19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589825" y="1228000"/>
              <a:ext cx="23175" cy="21775"/>
            </a:xfrm>
            <a:custGeom>
              <a:avLst/>
              <a:gdLst/>
              <a:ahLst/>
              <a:cxnLst/>
              <a:rect l="l" t="t" r="r" b="b"/>
              <a:pathLst>
                <a:path w="927" h="871" extrusionOk="0">
                  <a:moveTo>
                    <a:pt x="890" y="0"/>
                  </a:moveTo>
                  <a:lnTo>
                    <a:pt x="760" y="56"/>
                  </a:lnTo>
                  <a:lnTo>
                    <a:pt x="649" y="148"/>
                  </a:lnTo>
                  <a:lnTo>
                    <a:pt x="538" y="259"/>
                  </a:lnTo>
                  <a:lnTo>
                    <a:pt x="445" y="370"/>
                  </a:lnTo>
                  <a:lnTo>
                    <a:pt x="242" y="630"/>
                  </a:lnTo>
                  <a:lnTo>
                    <a:pt x="131" y="722"/>
                  </a:lnTo>
                  <a:lnTo>
                    <a:pt x="19" y="815"/>
                  </a:lnTo>
                  <a:lnTo>
                    <a:pt x="1" y="833"/>
                  </a:lnTo>
                  <a:lnTo>
                    <a:pt x="1" y="852"/>
                  </a:lnTo>
                  <a:lnTo>
                    <a:pt x="19" y="870"/>
                  </a:lnTo>
                  <a:lnTo>
                    <a:pt x="38" y="870"/>
                  </a:lnTo>
                  <a:lnTo>
                    <a:pt x="149" y="796"/>
                  </a:lnTo>
                  <a:lnTo>
                    <a:pt x="260" y="722"/>
                  </a:lnTo>
                  <a:lnTo>
                    <a:pt x="445" y="537"/>
                  </a:lnTo>
                  <a:lnTo>
                    <a:pt x="686" y="296"/>
                  </a:lnTo>
                  <a:lnTo>
                    <a:pt x="816" y="167"/>
                  </a:lnTo>
                  <a:lnTo>
                    <a:pt x="927" y="3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3611600" y="1230775"/>
              <a:ext cx="7900" cy="7425"/>
            </a:xfrm>
            <a:custGeom>
              <a:avLst/>
              <a:gdLst/>
              <a:ahLst/>
              <a:cxnLst/>
              <a:rect l="l" t="t" r="r" b="b"/>
              <a:pathLst>
                <a:path w="316" h="297" extrusionOk="0">
                  <a:moveTo>
                    <a:pt x="297" y="0"/>
                  </a:moveTo>
                  <a:lnTo>
                    <a:pt x="149" y="130"/>
                  </a:lnTo>
                  <a:lnTo>
                    <a:pt x="19" y="241"/>
                  </a:lnTo>
                  <a:lnTo>
                    <a:pt x="0" y="259"/>
                  </a:lnTo>
                  <a:lnTo>
                    <a:pt x="19" y="278"/>
                  </a:lnTo>
                  <a:lnTo>
                    <a:pt x="37" y="296"/>
                  </a:lnTo>
                  <a:lnTo>
                    <a:pt x="56" y="296"/>
                  </a:lnTo>
                  <a:lnTo>
                    <a:pt x="204" y="167"/>
                  </a:lnTo>
                  <a:lnTo>
                    <a:pt x="278" y="111"/>
                  </a:lnTo>
                  <a:lnTo>
                    <a:pt x="315" y="19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3605125" y="1391900"/>
              <a:ext cx="28725" cy="25950"/>
            </a:xfrm>
            <a:custGeom>
              <a:avLst/>
              <a:gdLst/>
              <a:ahLst/>
              <a:cxnLst/>
              <a:rect l="l" t="t" r="r" b="b"/>
              <a:pathLst>
                <a:path w="1149" h="1038" extrusionOk="0">
                  <a:moveTo>
                    <a:pt x="1093" y="0"/>
                  </a:moveTo>
                  <a:lnTo>
                    <a:pt x="1056" y="19"/>
                  </a:lnTo>
                  <a:lnTo>
                    <a:pt x="796" y="241"/>
                  </a:lnTo>
                  <a:lnTo>
                    <a:pt x="500" y="463"/>
                  </a:lnTo>
                  <a:lnTo>
                    <a:pt x="241" y="704"/>
                  </a:lnTo>
                  <a:lnTo>
                    <a:pt x="130" y="833"/>
                  </a:lnTo>
                  <a:lnTo>
                    <a:pt x="19" y="982"/>
                  </a:lnTo>
                  <a:lnTo>
                    <a:pt x="0" y="1000"/>
                  </a:lnTo>
                  <a:lnTo>
                    <a:pt x="19" y="1019"/>
                  </a:lnTo>
                  <a:lnTo>
                    <a:pt x="37" y="1037"/>
                  </a:lnTo>
                  <a:lnTo>
                    <a:pt x="56" y="1019"/>
                  </a:lnTo>
                  <a:lnTo>
                    <a:pt x="333" y="796"/>
                  </a:lnTo>
                  <a:lnTo>
                    <a:pt x="593" y="556"/>
                  </a:lnTo>
                  <a:lnTo>
                    <a:pt x="1130" y="93"/>
                  </a:lnTo>
                  <a:lnTo>
                    <a:pt x="1148" y="56"/>
                  </a:lnTo>
                  <a:lnTo>
                    <a:pt x="1130" y="19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3590300" y="1415025"/>
              <a:ext cx="28275" cy="24125"/>
            </a:xfrm>
            <a:custGeom>
              <a:avLst/>
              <a:gdLst/>
              <a:ahLst/>
              <a:cxnLst/>
              <a:rect l="l" t="t" r="r" b="b"/>
              <a:pathLst>
                <a:path w="1131" h="965" extrusionOk="0">
                  <a:moveTo>
                    <a:pt x="1075" y="1"/>
                  </a:moveTo>
                  <a:lnTo>
                    <a:pt x="1056" y="20"/>
                  </a:lnTo>
                  <a:lnTo>
                    <a:pt x="926" y="149"/>
                  </a:lnTo>
                  <a:lnTo>
                    <a:pt x="797" y="260"/>
                  </a:lnTo>
                  <a:lnTo>
                    <a:pt x="538" y="482"/>
                  </a:lnTo>
                  <a:lnTo>
                    <a:pt x="260" y="705"/>
                  </a:lnTo>
                  <a:lnTo>
                    <a:pt x="0" y="927"/>
                  </a:lnTo>
                  <a:lnTo>
                    <a:pt x="0" y="945"/>
                  </a:lnTo>
                  <a:lnTo>
                    <a:pt x="0" y="964"/>
                  </a:lnTo>
                  <a:lnTo>
                    <a:pt x="37" y="964"/>
                  </a:lnTo>
                  <a:lnTo>
                    <a:pt x="334" y="779"/>
                  </a:lnTo>
                  <a:lnTo>
                    <a:pt x="612" y="575"/>
                  </a:lnTo>
                  <a:lnTo>
                    <a:pt x="871" y="334"/>
                  </a:lnTo>
                  <a:lnTo>
                    <a:pt x="1112" y="75"/>
                  </a:lnTo>
                  <a:lnTo>
                    <a:pt x="1130" y="38"/>
                  </a:lnTo>
                  <a:lnTo>
                    <a:pt x="1112" y="20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88" name="Google Shape;1188;p28"/>
          <p:cNvCxnSpPr/>
          <p:nvPr/>
        </p:nvCxnSpPr>
        <p:spPr>
          <a:xfrm>
            <a:off x="708000" y="9525"/>
            <a:ext cx="0" cy="5130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9" name="Google Shape;1189;p28"/>
          <p:cNvCxnSpPr/>
          <p:nvPr/>
        </p:nvCxnSpPr>
        <p:spPr>
          <a:xfrm>
            <a:off x="8441500" y="9525"/>
            <a:ext cx="0" cy="5130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0" name="Google Shape;1190;p28"/>
          <p:cNvCxnSpPr/>
          <p:nvPr/>
        </p:nvCxnSpPr>
        <p:spPr>
          <a:xfrm rot="10800000">
            <a:off x="0" y="460347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1" name="Google Shape;1191;p28"/>
          <p:cNvCxnSpPr/>
          <p:nvPr/>
        </p:nvCxnSpPr>
        <p:spPr>
          <a:xfrm rot="10800000">
            <a:off x="0" y="5395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13250" y="536100"/>
            <a:ext cx="7726800" cy="4941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13100" y="1032150"/>
            <a:ext cx="7726800" cy="35568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210125" y="536100"/>
            <a:ext cx="504000" cy="4053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4"/>
          <p:cNvGrpSpPr/>
          <p:nvPr/>
        </p:nvGrpSpPr>
        <p:grpSpPr>
          <a:xfrm>
            <a:off x="8570579" y="3532018"/>
            <a:ext cx="413341" cy="932577"/>
            <a:chOff x="3106925" y="1137700"/>
            <a:chExt cx="870925" cy="1964975"/>
          </a:xfrm>
        </p:grpSpPr>
        <p:sp>
          <p:nvSpPr>
            <p:cNvPr id="114" name="Google Shape;114;p4"/>
            <p:cNvSpPr/>
            <p:nvPr/>
          </p:nvSpPr>
          <p:spPr>
            <a:xfrm>
              <a:off x="3106925" y="1590050"/>
              <a:ext cx="870925" cy="1512625"/>
            </a:xfrm>
            <a:custGeom>
              <a:avLst/>
              <a:gdLst/>
              <a:ahLst/>
              <a:cxnLst/>
              <a:rect l="l" t="t" r="r" b="b"/>
              <a:pathLst>
                <a:path w="34837" h="60505" extrusionOk="0">
                  <a:moveTo>
                    <a:pt x="17446" y="815"/>
                  </a:moveTo>
                  <a:lnTo>
                    <a:pt x="22965" y="10390"/>
                  </a:lnTo>
                  <a:lnTo>
                    <a:pt x="32188" y="26335"/>
                  </a:lnTo>
                  <a:lnTo>
                    <a:pt x="34114" y="29669"/>
                  </a:lnTo>
                  <a:lnTo>
                    <a:pt x="797" y="29669"/>
                  </a:lnTo>
                  <a:lnTo>
                    <a:pt x="6372" y="20020"/>
                  </a:lnTo>
                  <a:lnTo>
                    <a:pt x="15576" y="4075"/>
                  </a:lnTo>
                  <a:lnTo>
                    <a:pt x="17446" y="815"/>
                  </a:lnTo>
                  <a:close/>
                  <a:moveTo>
                    <a:pt x="33762" y="30280"/>
                  </a:moveTo>
                  <a:lnTo>
                    <a:pt x="33762" y="40355"/>
                  </a:lnTo>
                  <a:lnTo>
                    <a:pt x="33762" y="56559"/>
                  </a:lnTo>
                  <a:lnTo>
                    <a:pt x="33762" y="60171"/>
                  </a:lnTo>
                  <a:lnTo>
                    <a:pt x="1575" y="60171"/>
                  </a:lnTo>
                  <a:lnTo>
                    <a:pt x="1575" y="50115"/>
                  </a:lnTo>
                  <a:lnTo>
                    <a:pt x="1575" y="33891"/>
                  </a:lnTo>
                  <a:lnTo>
                    <a:pt x="1575" y="30280"/>
                  </a:lnTo>
                  <a:close/>
                  <a:moveTo>
                    <a:pt x="17354" y="0"/>
                  </a:moveTo>
                  <a:lnTo>
                    <a:pt x="17280" y="19"/>
                  </a:lnTo>
                  <a:lnTo>
                    <a:pt x="17224" y="56"/>
                  </a:lnTo>
                  <a:lnTo>
                    <a:pt x="17169" y="93"/>
                  </a:lnTo>
                  <a:lnTo>
                    <a:pt x="17132" y="167"/>
                  </a:lnTo>
                  <a:lnTo>
                    <a:pt x="11354" y="10186"/>
                  </a:lnTo>
                  <a:lnTo>
                    <a:pt x="2131" y="26132"/>
                  </a:lnTo>
                  <a:lnTo>
                    <a:pt x="19" y="29799"/>
                  </a:lnTo>
                  <a:lnTo>
                    <a:pt x="1" y="29873"/>
                  </a:lnTo>
                  <a:lnTo>
                    <a:pt x="1" y="29947"/>
                  </a:lnTo>
                  <a:lnTo>
                    <a:pt x="38" y="30002"/>
                  </a:lnTo>
                  <a:lnTo>
                    <a:pt x="75" y="30076"/>
                  </a:lnTo>
                  <a:lnTo>
                    <a:pt x="131" y="30132"/>
                  </a:lnTo>
                  <a:lnTo>
                    <a:pt x="205" y="30169"/>
                  </a:lnTo>
                  <a:lnTo>
                    <a:pt x="279" y="30206"/>
                  </a:lnTo>
                  <a:lnTo>
                    <a:pt x="964" y="30206"/>
                  </a:lnTo>
                  <a:lnTo>
                    <a:pt x="964" y="40355"/>
                  </a:lnTo>
                  <a:lnTo>
                    <a:pt x="964" y="56559"/>
                  </a:lnTo>
                  <a:lnTo>
                    <a:pt x="964" y="60300"/>
                  </a:lnTo>
                  <a:lnTo>
                    <a:pt x="983" y="60356"/>
                  </a:lnTo>
                  <a:lnTo>
                    <a:pt x="1020" y="60412"/>
                  </a:lnTo>
                  <a:lnTo>
                    <a:pt x="1057" y="60449"/>
                  </a:lnTo>
                  <a:lnTo>
                    <a:pt x="1112" y="60467"/>
                  </a:lnTo>
                  <a:lnTo>
                    <a:pt x="1242" y="60486"/>
                  </a:lnTo>
                  <a:lnTo>
                    <a:pt x="1334" y="60504"/>
                  </a:lnTo>
                  <a:lnTo>
                    <a:pt x="34151" y="60504"/>
                  </a:lnTo>
                  <a:lnTo>
                    <a:pt x="34244" y="60486"/>
                  </a:lnTo>
                  <a:lnTo>
                    <a:pt x="34262" y="60486"/>
                  </a:lnTo>
                  <a:lnTo>
                    <a:pt x="34318" y="60449"/>
                  </a:lnTo>
                  <a:lnTo>
                    <a:pt x="34355" y="60412"/>
                  </a:lnTo>
                  <a:lnTo>
                    <a:pt x="34373" y="60375"/>
                  </a:lnTo>
                  <a:lnTo>
                    <a:pt x="34373" y="50115"/>
                  </a:lnTo>
                  <a:lnTo>
                    <a:pt x="34373" y="33891"/>
                  </a:lnTo>
                  <a:lnTo>
                    <a:pt x="34373" y="30206"/>
                  </a:lnTo>
                  <a:lnTo>
                    <a:pt x="34670" y="30206"/>
                  </a:lnTo>
                  <a:lnTo>
                    <a:pt x="34725" y="30187"/>
                  </a:lnTo>
                  <a:lnTo>
                    <a:pt x="34781" y="30150"/>
                  </a:lnTo>
                  <a:lnTo>
                    <a:pt x="34818" y="30113"/>
                  </a:lnTo>
                  <a:lnTo>
                    <a:pt x="34836" y="30058"/>
                  </a:lnTo>
                  <a:lnTo>
                    <a:pt x="34836" y="30002"/>
                  </a:lnTo>
                  <a:lnTo>
                    <a:pt x="34836" y="29947"/>
                  </a:lnTo>
                  <a:lnTo>
                    <a:pt x="34818" y="29873"/>
                  </a:lnTo>
                  <a:lnTo>
                    <a:pt x="29003" y="19816"/>
                  </a:lnTo>
                  <a:lnTo>
                    <a:pt x="19798" y="3871"/>
                  </a:lnTo>
                  <a:lnTo>
                    <a:pt x="17706" y="260"/>
                  </a:lnTo>
                  <a:lnTo>
                    <a:pt x="17687" y="186"/>
                  </a:lnTo>
                  <a:lnTo>
                    <a:pt x="17632" y="130"/>
                  </a:lnTo>
                  <a:lnTo>
                    <a:pt x="17576" y="74"/>
                  </a:lnTo>
                  <a:lnTo>
                    <a:pt x="17502" y="37"/>
                  </a:lnTo>
                  <a:lnTo>
                    <a:pt x="17428" y="19"/>
                  </a:lnTo>
                  <a:lnTo>
                    <a:pt x="17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3267125" y="2125725"/>
              <a:ext cx="102825" cy="50950"/>
            </a:xfrm>
            <a:custGeom>
              <a:avLst/>
              <a:gdLst/>
              <a:ahLst/>
              <a:cxnLst/>
              <a:rect l="l" t="t" r="r" b="b"/>
              <a:pathLst>
                <a:path w="4113" h="2038" extrusionOk="0">
                  <a:moveTo>
                    <a:pt x="3723" y="1"/>
                  </a:moveTo>
                  <a:lnTo>
                    <a:pt x="3631" y="19"/>
                  </a:lnTo>
                  <a:lnTo>
                    <a:pt x="3594" y="56"/>
                  </a:lnTo>
                  <a:lnTo>
                    <a:pt x="3557" y="93"/>
                  </a:lnTo>
                  <a:lnTo>
                    <a:pt x="3316" y="445"/>
                  </a:lnTo>
                  <a:lnTo>
                    <a:pt x="3057" y="797"/>
                  </a:lnTo>
                  <a:lnTo>
                    <a:pt x="2908" y="964"/>
                  </a:lnTo>
                  <a:lnTo>
                    <a:pt x="2742" y="1112"/>
                  </a:lnTo>
                  <a:lnTo>
                    <a:pt x="2594" y="1241"/>
                  </a:lnTo>
                  <a:lnTo>
                    <a:pt x="2408" y="1371"/>
                  </a:lnTo>
                  <a:lnTo>
                    <a:pt x="2186" y="1501"/>
                  </a:lnTo>
                  <a:lnTo>
                    <a:pt x="2075" y="1538"/>
                  </a:lnTo>
                  <a:lnTo>
                    <a:pt x="1945" y="1575"/>
                  </a:lnTo>
                  <a:lnTo>
                    <a:pt x="1779" y="1575"/>
                  </a:lnTo>
                  <a:lnTo>
                    <a:pt x="1630" y="1556"/>
                  </a:lnTo>
                  <a:lnTo>
                    <a:pt x="1556" y="1538"/>
                  </a:lnTo>
                  <a:lnTo>
                    <a:pt x="1501" y="1519"/>
                  </a:lnTo>
                  <a:lnTo>
                    <a:pt x="1519" y="1519"/>
                  </a:lnTo>
                  <a:lnTo>
                    <a:pt x="1427" y="1482"/>
                  </a:lnTo>
                  <a:lnTo>
                    <a:pt x="1390" y="1445"/>
                  </a:lnTo>
                  <a:lnTo>
                    <a:pt x="1371" y="1445"/>
                  </a:lnTo>
                  <a:lnTo>
                    <a:pt x="1223" y="1316"/>
                  </a:lnTo>
                  <a:lnTo>
                    <a:pt x="1186" y="1279"/>
                  </a:lnTo>
                  <a:lnTo>
                    <a:pt x="1112" y="1204"/>
                  </a:lnTo>
                  <a:lnTo>
                    <a:pt x="982" y="1038"/>
                  </a:lnTo>
                  <a:lnTo>
                    <a:pt x="927" y="964"/>
                  </a:lnTo>
                  <a:lnTo>
                    <a:pt x="890" y="908"/>
                  </a:lnTo>
                  <a:lnTo>
                    <a:pt x="723" y="612"/>
                  </a:lnTo>
                  <a:lnTo>
                    <a:pt x="593" y="353"/>
                  </a:lnTo>
                  <a:lnTo>
                    <a:pt x="575" y="278"/>
                  </a:lnTo>
                  <a:lnTo>
                    <a:pt x="519" y="186"/>
                  </a:lnTo>
                  <a:lnTo>
                    <a:pt x="445" y="112"/>
                  </a:lnTo>
                  <a:lnTo>
                    <a:pt x="353" y="38"/>
                  </a:lnTo>
                  <a:lnTo>
                    <a:pt x="242" y="19"/>
                  </a:lnTo>
                  <a:lnTo>
                    <a:pt x="149" y="19"/>
                  </a:lnTo>
                  <a:lnTo>
                    <a:pt x="56" y="38"/>
                  </a:lnTo>
                  <a:lnTo>
                    <a:pt x="38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" y="204"/>
                  </a:lnTo>
                  <a:lnTo>
                    <a:pt x="93" y="390"/>
                  </a:lnTo>
                  <a:lnTo>
                    <a:pt x="186" y="593"/>
                  </a:lnTo>
                  <a:lnTo>
                    <a:pt x="279" y="797"/>
                  </a:lnTo>
                  <a:lnTo>
                    <a:pt x="408" y="982"/>
                  </a:lnTo>
                  <a:lnTo>
                    <a:pt x="538" y="1167"/>
                  </a:lnTo>
                  <a:lnTo>
                    <a:pt x="686" y="1353"/>
                  </a:lnTo>
                  <a:lnTo>
                    <a:pt x="853" y="1501"/>
                  </a:lnTo>
                  <a:lnTo>
                    <a:pt x="1019" y="1649"/>
                  </a:lnTo>
                  <a:lnTo>
                    <a:pt x="1186" y="1779"/>
                  </a:lnTo>
                  <a:lnTo>
                    <a:pt x="1371" y="1890"/>
                  </a:lnTo>
                  <a:lnTo>
                    <a:pt x="1575" y="1964"/>
                  </a:lnTo>
                  <a:lnTo>
                    <a:pt x="1779" y="2019"/>
                  </a:lnTo>
                  <a:lnTo>
                    <a:pt x="1982" y="2038"/>
                  </a:lnTo>
                  <a:lnTo>
                    <a:pt x="2205" y="2019"/>
                  </a:lnTo>
                  <a:lnTo>
                    <a:pt x="2427" y="1982"/>
                  </a:lnTo>
                  <a:lnTo>
                    <a:pt x="2649" y="1890"/>
                  </a:lnTo>
                  <a:lnTo>
                    <a:pt x="2871" y="1760"/>
                  </a:lnTo>
                  <a:lnTo>
                    <a:pt x="3094" y="1593"/>
                  </a:lnTo>
                  <a:lnTo>
                    <a:pt x="3279" y="1427"/>
                  </a:lnTo>
                  <a:lnTo>
                    <a:pt x="3464" y="1241"/>
                  </a:lnTo>
                  <a:lnTo>
                    <a:pt x="3631" y="1038"/>
                  </a:lnTo>
                  <a:lnTo>
                    <a:pt x="3797" y="816"/>
                  </a:lnTo>
                  <a:lnTo>
                    <a:pt x="4094" y="390"/>
                  </a:lnTo>
                  <a:lnTo>
                    <a:pt x="4112" y="353"/>
                  </a:lnTo>
                  <a:lnTo>
                    <a:pt x="4112" y="297"/>
                  </a:lnTo>
                  <a:lnTo>
                    <a:pt x="4112" y="260"/>
                  </a:lnTo>
                  <a:lnTo>
                    <a:pt x="4094" y="223"/>
                  </a:lnTo>
                  <a:lnTo>
                    <a:pt x="4020" y="130"/>
                  </a:lnTo>
                  <a:lnTo>
                    <a:pt x="3927" y="75"/>
                  </a:lnTo>
                  <a:lnTo>
                    <a:pt x="3834" y="19"/>
                  </a:lnTo>
                  <a:lnTo>
                    <a:pt x="37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430575" y="2124800"/>
              <a:ext cx="96775" cy="52800"/>
            </a:xfrm>
            <a:custGeom>
              <a:avLst/>
              <a:gdLst/>
              <a:ahLst/>
              <a:cxnLst/>
              <a:rect l="l" t="t" r="r" b="b"/>
              <a:pathLst>
                <a:path w="3871" h="2112" extrusionOk="0">
                  <a:moveTo>
                    <a:pt x="56" y="1"/>
                  </a:moveTo>
                  <a:lnTo>
                    <a:pt x="19" y="19"/>
                  </a:lnTo>
                  <a:lnTo>
                    <a:pt x="0" y="38"/>
                  </a:lnTo>
                  <a:lnTo>
                    <a:pt x="0" y="112"/>
                  </a:lnTo>
                  <a:lnTo>
                    <a:pt x="19" y="186"/>
                  </a:lnTo>
                  <a:lnTo>
                    <a:pt x="37" y="241"/>
                  </a:lnTo>
                  <a:lnTo>
                    <a:pt x="185" y="612"/>
                  </a:lnTo>
                  <a:lnTo>
                    <a:pt x="297" y="816"/>
                  </a:lnTo>
                  <a:lnTo>
                    <a:pt x="389" y="1001"/>
                  </a:lnTo>
                  <a:lnTo>
                    <a:pt x="519" y="1186"/>
                  </a:lnTo>
                  <a:lnTo>
                    <a:pt x="648" y="1371"/>
                  </a:lnTo>
                  <a:lnTo>
                    <a:pt x="797" y="1538"/>
                  </a:lnTo>
                  <a:lnTo>
                    <a:pt x="945" y="1686"/>
                  </a:lnTo>
                  <a:lnTo>
                    <a:pt x="1111" y="1816"/>
                  </a:lnTo>
                  <a:lnTo>
                    <a:pt x="1278" y="1945"/>
                  </a:lnTo>
                  <a:lnTo>
                    <a:pt x="1463" y="2019"/>
                  </a:lnTo>
                  <a:lnTo>
                    <a:pt x="1648" y="2093"/>
                  </a:lnTo>
                  <a:lnTo>
                    <a:pt x="1852" y="2112"/>
                  </a:lnTo>
                  <a:lnTo>
                    <a:pt x="2056" y="2112"/>
                  </a:lnTo>
                  <a:lnTo>
                    <a:pt x="2260" y="2075"/>
                  </a:lnTo>
                  <a:lnTo>
                    <a:pt x="2463" y="1982"/>
                  </a:lnTo>
                  <a:lnTo>
                    <a:pt x="2686" y="1853"/>
                  </a:lnTo>
                  <a:lnTo>
                    <a:pt x="2889" y="1704"/>
                  </a:lnTo>
                  <a:lnTo>
                    <a:pt x="3074" y="1538"/>
                  </a:lnTo>
                  <a:lnTo>
                    <a:pt x="3260" y="1353"/>
                  </a:lnTo>
                  <a:lnTo>
                    <a:pt x="3426" y="1149"/>
                  </a:lnTo>
                  <a:lnTo>
                    <a:pt x="3574" y="945"/>
                  </a:lnTo>
                  <a:lnTo>
                    <a:pt x="3852" y="538"/>
                  </a:lnTo>
                  <a:lnTo>
                    <a:pt x="3871" y="464"/>
                  </a:lnTo>
                  <a:lnTo>
                    <a:pt x="3852" y="371"/>
                  </a:lnTo>
                  <a:lnTo>
                    <a:pt x="3815" y="278"/>
                  </a:lnTo>
                  <a:lnTo>
                    <a:pt x="3760" y="186"/>
                  </a:lnTo>
                  <a:lnTo>
                    <a:pt x="3704" y="93"/>
                  </a:lnTo>
                  <a:lnTo>
                    <a:pt x="3630" y="38"/>
                  </a:lnTo>
                  <a:lnTo>
                    <a:pt x="3574" y="1"/>
                  </a:lnTo>
                  <a:lnTo>
                    <a:pt x="3556" y="1"/>
                  </a:lnTo>
                  <a:lnTo>
                    <a:pt x="3537" y="19"/>
                  </a:lnTo>
                  <a:lnTo>
                    <a:pt x="3371" y="278"/>
                  </a:lnTo>
                  <a:lnTo>
                    <a:pt x="3167" y="575"/>
                  </a:lnTo>
                  <a:lnTo>
                    <a:pt x="2945" y="853"/>
                  </a:lnTo>
                  <a:lnTo>
                    <a:pt x="2686" y="1112"/>
                  </a:lnTo>
                  <a:lnTo>
                    <a:pt x="2556" y="1223"/>
                  </a:lnTo>
                  <a:lnTo>
                    <a:pt x="2408" y="1334"/>
                  </a:lnTo>
                  <a:lnTo>
                    <a:pt x="2260" y="1408"/>
                  </a:lnTo>
                  <a:lnTo>
                    <a:pt x="2111" y="1482"/>
                  </a:lnTo>
                  <a:lnTo>
                    <a:pt x="1945" y="1538"/>
                  </a:lnTo>
                  <a:lnTo>
                    <a:pt x="1778" y="1575"/>
                  </a:lnTo>
                  <a:lnTo>
                    <a:pt x="1611" y="1575"/>
                  </a:lnTo>
                  <a:lnTo>
                    <a:pt x="1445" y="1556"/>
                  </a:lnTo>
                  <a:lnTo>
                    <a:pt x="1260" y="1482"/>
                  </a:lnTo>
                  <a:lnTo>
                    <a:pt x="1074" y="1390"/>
                  </a:lnTo>
                  <a:lnTo>
                    <a:pt x="926" y="1278"/>
                  </a:lnTo>
                  <a:lnTo>
                    <a:pt x="778" y="1130"/>
                  </a:lnTo>
                  <a:lnTo>
                    <a:pt x="741" y="1075"/>
                  </a:lnTo>
                  <a:lnTo>
                    <a:pt x="685" y="1019"/>
                  </a:lnTo>
                  <a:lnTo>
                    <a:pt x="630" y="945"/>
                  </a:lnTo>
                  <a:lnTo>
                    <a:pt x="593" y="871"/>
                  </a:lnTo>
                  <a:lnTo>
                    <a:pt x="482" y="723"/>
                  </a:lnTo>
                  <a:lnTo>
                    <a:pt x="482" y="704"/>
                  </a:lnTo>
                  <a:lnTo>
                    <a:pt x="426" y="612"/>
                  </a:lnTo>
                  <a:lnTo>
                    <a:pt x="352" y="464"/>
                  </a:lnTo>
                  <a:lnTo>
                    <a:pt x="334" y="408"/>
                  </a:lnTo>
                  <a:lnTo>
                    <a:pt x="297" y="297"/>
                  </a:lnTo>
                  <a:lnTo>
                    <a:pt x="259" y="223"/>
                  </a:lnTo>
                  <a:lnTo>
                    <a:pt x="204" y="130"/>
                  </a:lnTo>
                  <a:lnTo>
                    <a:pt x="130" y="3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587050" y="2127125"/>
              <a:ext cx="104200" cy="48625"/>
            </a:xfrm>
            <a:custGeom>
              <a:avLst/>
              <a:gdLst/>
              <a:ahLst/>
              <a:cxnLst/>
              <a:rect l="l" t="t" r="r" b="b"/>
              <a:pathLst>
                <a:path w="4168" h="1945" extrusionOk="0">
                  <a:moveTo>
                    <a:pt x="242" y="0"/>
                  </a:moveTo>
                  <a:lnTo>
                    <a:pt x="149" y="19"/>
                  </a:lnTo>
                  <a:lnTo>
                    <a:pt x="56" y="56"/>
                  </a:lnTo>
                  <a:lnTo>
                    <a:pt x="19" y="74"/>
                  </a:lnTo>
                  <a:lnTo>
                    <a:pt x="19" y="111"/>
                  </a:lnTo>
                  <a:lnTo>
                    <a:pt x="1" y="148"/>
                  </a:lnTo>
                  <a:lnTo>
                    <a:pt x="19" y="204"/>
                  </a:lnTo>
                  <a:lnTo>
                    <a:pt x="130" y="500"/>
                  </a:lnTo>
                  <a:lnTo>
                    <a:pt x="279" y="778"/>
                  </a:lnTo>
                  <a:lnTo>
                    <a:pt x="464" y="1056"/>
                  </a:lnTo>
                  <a:lnTo>
                    <a:pt x="668" y="1297"/>
                  </a:lnTo>
                  <a:lnTo>
                    <a:pt x="871" y="1500"/>
                  </a:lnTo>
                  <a:lnTo>
                    <a:pt x="1093" y="1667"/>
                  </a:lnTo>
                  <a:lnTo>
                    <a:pt x="1334" y="1797"/>
                  </a:lnTo>
                  <a:lnTo>
                    <a:pt x="1464" y="1852"/>
                  </a:lnTo>
                  <a:lnTo>
                    <a:pt x="1594" y="1889"/>
                  </a:lnTo>
                  <a:lnTo>
                    <a:pt x="1742" y="1926"/>
                  </a:lnTo>
                  <a:lnTo>
                    <a:pt x="1871" y="1945"/>
                  </a:lnTo>
                  <a:lnTo>
                    <a:pt x="2001" y="1945"/>
                  </a:lnTo>
                  <a:lnTo>
                    <a:pt x="2149" y="1926"/>
                  </a:lnTo>
                  <a:lnTo>
                    <a:pt x="2279" y="1908"/>
                  </a:lnTo>
                  <a:lnTo>
                    <a:pt x="2427" y="1871"/>
                  </a:lnTo>
                  <a:lnTo>
                    <a:pt x="2557" y="1834"/>
                  </a:lnTo>
                  <a:lnTo>
                    <a:pt x="2705" y="1760"/>
                  </a:lnTo>
                  <a:lnTo>
                    <a:pt x="2927" y="1630"/>
                  </a:lnTo>
                  <a:lnTo>
                    <a:pt x="3131" y="1482"/>
                  </a:lnTo>
                  <a:lnTo>
                    <a:pt x="3334" y="1297"/>
                  </a:lnTo>
                  <a:lnTo>
                    <a:pt x="3520" y="1111"/>
                  </a:lnTo>
                  <a:lnTo>
                    <a:pt x="3686" y="908"/>
                  </a:lnTo>
                  <a:lnTo>
                    <a:pt x="3853" y="704"/>
                  </a:lnTo>
                  <a:lnTo>
                    <a:pt x="4149" y="260"/>
                  </a:lnTo>
                  <a:lnTo>
                    <a:pt x="4168" y="222"/>
                  </a:lnTo>
                  <a:lnTo>
                    <a:pt x="4168" y="185"/>
                  </a:lnTo>
                  <a:lnTo>
                    <a:pt x="4149" y="148"/>
                  </a:lnTo>
                  <a:lnTo>
                    <a:pt x="4131" y="111"/>
                  </a:lnTo>
                  <a:lnTo>
                    <a:pt x="4057" y="56"/>
                  </a:lnTo>
                  <a:lnTo>
                    <a:pt x="3964" y="19"/>
                  </a:lnTo>
                  <a:lnTo>
                    <a:pt x="3853" y="0"/>
                  </a:lnTo>
                  <a:lnTo>
                    <a:pt x="3723" y="0"/>
                  </a:lnTo>
                  <a:lnTo>
                    <a:pt x="3631" y="37"/>
                  </a:lnTo>
                  <a:lnTo>
                    <a:pt x="3594" y="74"/>
                  </a:lnTo>
                  <a:lnTo>
                    <a:pt x="3557" y="93"/>
                  </a:lnTo>
                  <a:lnTo>
                    <a:pt x="3316" y="463"/>
                  </a:lnTo>
                  <a:lnTo>
                    <a:pt x="3057" y="815"/>
                  </a:lnTo>
                  <a:lnTo>
                    <a:pt x="2908" y="963"/>
                  </a:lnTo>
                  <a:lnTo>
                    <a:pt x="2760" y="1130"/>
                  </a:lnTo>
                  <a:lnTo>
                    <a:pt x="2594" y="1260"/>
                  </a:lnTo>
                  <a:lnTo>
                    <a:pt x="2408" y="1389"/>
                  </a:lnTo>
                  <a:lnTo>
                    <a:pt x="2205" y="1500"/>
                  </a:lnTo>
                  <a:lnTo>
                    <a:pt x="2112" y="1537"/>
                  </a:lnTo>
                  <a:lnTo>
                    <a:pt x="2001" y="1556"/>
                  </a:lnTo>
                  <a:lnTo>
                    <a:pt x="1797" y="1556"/>
                  </a:lnTo>
                  <a:lnTo>
                    <a:pt x="1723" y="1537"/>
                  </a:lnTo>
                  <a:lnTo>
                    <a:pt x="1594" y="1482"/>
                  </a:lnTo>
                  <a:lnTo>
                    <a:pt x="1445" y="1389"/>
                  </a:lnTo>
                  <a:lnTo>
                    <a:pt x="1316" y="1260"/>
                  </a:lnTo>
                  <a:lnTo>
                    <a:pt x="1186" y="1130"/>
                  </a:lnTo>
                  <a:lnTo>
                    <a:pt x="1056" y="982"/>
                  </a:lnTo>
                  <a:lnTo>
                    <a:pt x="945" y="815"/>
                  </a:lnTo>
                  <a:lnTo>
                    <a:pt x="779" y="537"/>
                  </a:lnTo>
                  <a:lnTo>
                    <a:pt x="686" y="352"/>
                  </a:lnTo>
                  <a:lnTo>
                    <a:pt x="612" y="167"/>
                  </a:lnTo>
                  <a:lnTo>
                    <a:pt x="593" y="130"/>
                  </a:lnTo>
                  <a:lnTo>
                    <a:pt x="556" y="93"/>
                  </a:lnTo>
                  <a:lnTo>
                    <a:pt x="482" y="3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328250" y="2005350"/>
              <a:ext cx="103725" cy="45400"/>
            </a:xfrm>
            <a:custGeom>
              <a:avLst/>
              <a:gdLst/>
              <a:ahLst/>
              <a:cxnLst/>
              <a:rect l="l" t="t" r="r" b="b"/>
              <a:pathLst>
                <a:path w="4149" h="1816" extrusionOk="0">
                  <a:moveTo>
                    <a:pt x="260" y="1"/>
                  </a:moveTo>
                  <a:lnTo>
                    <a:pt x="167" y="19"/>
                  </a:lnTo>
                  <a:lnTo>
                    <a:pt x="74" y="38"/>
                  </a:lnTo>
                  <a:lnTo>
                    <a:pt x="19" y="75"/>
                  </a:lnTo>
                  <a:lnTo>
                    <a:pt x="0" y="93"/>
                  </a:lnTo>
                  <a:lnTo>
                    <a:pt x="19" y="112"/>
                  </a:lnTo>
                  <a:lnTo>
                    <a:pt x="130" y="408"/>
                  </a:lnTo>
                  <a:lnTo>
                    <a:pt x="278" y="686"/>
                  </a:lnTo>
                  <a:lnTo>
                    <a:pt x="445" y="945"/>
                  </a:lnTo>
                  <a:lnTo>
                    <a:pt x="649" y="1186"/>
                  </a:lnTo>
                  <a:lnTo>
                    <a:pt x="852" y="1371"/>
                  </a:lnTo>
                  <a:lnTo>
                    <a:pt x="1093" y="1538"/>
                  </a:lnTo>
                  <a:lnTo>
                    <a:pt x="1334" y="1667"/>
                  </a:lnTo>
                  <a:lnTo>
                    <a:pt x="1612" y="1760"/>
                  </a:lnTo>
                  <a:lnTo>
                    <a:pt x="1741" y="1797"/>
                  </a:lnTo>
                  <a:lnTo>
                    <a:pt x="1889" y="1815"/>
                  </a:lnTo>
                  <a:lnTo>
                    <a:pt x="2019" y="1815"/>
                  </a:lnTo>
                  <a:lnTo>
                    <a:pt x="2167" y="1797"/>
                  </a:lnTo>
                  <a:lnTo>
                    <a:pt x="2297" y="1778"/>
                  </a:lnTo>
                  <a:lnTo>
                    <a:pt x="2445" y="1760"/>
                  </a:lnTo>
                  <a:lnTo>
                    <a:pt x="2575" y="1704"/>
                  </a:lnTo>
                  <a:lnTo>
                    <a:pt x="2723" y="1649"/>
                  </a:lnTo>
                  <a:lnTo>
                    <a:pt x="2945" y="1519"/>
                  </a:lnTo>
                  <a:lnTo>
                    <a:pt x="3149" y="1371"/>
                  </a:lnTo>
                  <a:lnTo>
                    <a:pt x="3352" y="1204"/>
                  </a:lnTo>
                  <a:lnTo>
                    <a:pt x="3519" y="1019"/>
                  </a:lnTo>
                  <a:lnTo>
                    <a:pt x="3686" y="815"/>
                  </a:lnTo>
                  <a:lnTo>
                    <a:pt x="3852" y="612"/>
                  </a:lnTo>
                  <a:lnTo>
                    <a:pt x="4130" y="186"/>
                  </a:lnTo>
                  <a:lnTo>
                    <a:pt x="4149" y="167"/>
                  </a:lnTo>
                  <a:lnTo>
                    <a:pt x="4149" y="130"/>
                  </a:lnTo>
                  <a:lnTo>
                    <a:pt x="4093" y="93"/>
                  </a:lnTo>
                  <a:lnTo>
                    <a:pt x="4019" y="56"/>
                  </a:lnTo>
                  <a:lnTo>
                    <a:pt x="3908" y="19"/>
                  </a:lnTo>
                  <a:lnTo>
                    <a:pt x="3797" y="1"/>
                  </a:lnTo>
                  <a:lnTo>
                    <a:pt x="3686" y="1"/>
                  </a:lnTo>
                  <a:lnTo>
                    <a:pt x="3612" y="19"/>
                  </a:lnTo>
                  <a:lnTo>
                    <a:pt x="3556" y="56"/>
                  </a:lnTo>
                  <a:lnTo>
                    <a:pt x="3315" y="427"/>
                  </a:lnTo>
                  <a:lnTo>
                    <a:pt x="3038" y="760"/>
                  </a:lnTo>
                  <a:lnTo>
                    <a:pt x="2908" y="927"/>
                  </a:lnTo>
                  <a:lnTo>
                    <a:pt x="2741" y="1093"/>
                  </a:lnTo>
                  <a:lnTo>
                    <a:pt x="2575" y="1241"/>
                  </a:lnTo>
                  <a:lnTo>
                    <a:pt x="2408" y="1352"/>
                  </a:lnTo>
                  <a:lnTo>
                    <a:pt x="2186" y="1482"/>
                  </a:lnTo>
                  <a:lnTo>
                    <a:pt x="2075" y="1538"/>
                  </a:lnTo>
                  <a:lnTo>
                    <a:pt x="1945" y="1556"/>
                  </a:lnTo>
                  <a:lnTo>
                    <a:pt x="1871" y="1575"/>
                  </a:lnTo>
                  <a:lnTo>
                    <a:pt x="1834" y="1575"/>
                  </a:lnTo>
                  <a:lnTo>
                    <a:pt x="1778" y="1556"/>
                  </a:lnTo>
                  <a:lnTo>
                    <a:pt x="1760" y="1556"/>
                  </a:lnTo>
                  <a:lnTo>
                    <a:pt x="1612" y="1501"/>
                  </a:lnTo>
                  <a:lnTo>
                    <a:pt x="1463" y="1390"/>
                  </a:lnTo>
                  <a:lnTo>
                    <a:pt x="1315" y="1260"/>
                  </a:lnTo>
                  <a:lnTo>
                    <a:pt x="1186" y="1130"/>
                  </a:lnTo>
                  <a:lnTo>
                    <a:pt x="1074" y="982"/>
                  </a:lnTo>
                  <a:lnTo>
                    <a:pt x="963" y="815"/>
                  </a:lnTo>
                  <a:lnTo>
                    <a:pt x="778" y="482"/>
                  </a:lnTo>
                  <a:lnTo>
                    <a:pt x="686" y="315"/>
                  </a:lnTo>
                  <a:lnTo>
                    <a:pt x="612" y="130"/>
                  </a:lnTo>
                  <a:lnTo>
                    <a:pt x="556" y="75"/>
                  </a:lnTo>
                  <a:lnTo>
                    <a:pt x="482" y="38"/>
                  </a:lnTo>
                  <a:lnTo>
                    <a:pt x="371" y="19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488900" y="2005350"/>
              <a:ext cx="103275" cy="44925"/>
            </a:xfrm>
            <a:custGeom>
              <a:avLst/>
              <a:gdLst/>
              <a:ahLst/>
              <a:cxnLst/>
              <a:rect l="l" t="t" r="r" b="b"/>
              <a:pathLst>
                <a:path w="4131" h="1797" extrusionOk="0">
                  <a:moveTo>
                    <a:pt x="482" y="1"/>
                  </a:moveTo>
                  <a:lnTo>
                    <a:pt x="371" y="19"/>
                  </a:lnTo>
                  <a:lnTo>
                    <a:pt x="260" y="38"/>
                  </a:lnTo>
                  <a:lnTo>
                    <a:pt x="149" y="75"/>
                  </a:lnTo>
                  <a:lnTo>
                    <a:pt x="75" y="112"/>
                  </a:lnTo>
                  <a:lnTo>
                    <a:pt x="1" y="149"/>
                  </a:lnTo>
                  <a:lnTo>
                    <a:pt x="1" y="167"/>
                  </a:lnTo>
                  <a:lnTo>
                    <a:pt x="1" y="186"/>
                  </a:lnTo>
                  <a:lnTo>
                    <a:pt x="112" y="482"/>
                  </a:lnTo>
                  <a:lnTo>
                    <a:pt x="260" y="760"/>
                  </a:lnTo>
                  <a:lnTo>
                    <a:pt x="445" y="1019"/>
                  </a:lnTo>
                  <a:lnTo>
                    <a:pt x="630" y="1260"/>
                  </a:lnTo>
                  <a:lnTo>
                    <a:pt x="797" y="1427"/>
                  </a:lnTo>
                  <a:lnTo>
                    <a:pt x="982" y="1575"/>
                  </a:lnTo>
                  <a:lnTo>
                    <a:pt x="1186" y="1686"/>
                  </a:lnTo>
                  <a:lnTo>
                    <a:pt x="1408" y="1760"/>
                  </a:lnTo>
                  <a:lnTo>
                    <a:pt x="1575" y="1797"/>
                  </a:lnTo>
                  <a:lnTo>
                    <a:pt x="1890" y="1797"/>
                  </a:lnTo>
                  <a:lnTo>
                    <a:pt x="2056" y="1778"/>
                  </a:lnTo>
                  <a:lnTo>
                    <a:pt x="2223" y="1741"/>
                  </a:lnTo>
                  <a:lnTo>
                    <a:pt x="2390" y="1686"/>
                  </a:lnTo>
                  <a:lnTo>
                    <a:pt x="2538" y="1630"/>
                  </a:lnTo>
                  <a:lnTo>
                    <a:pt x="2686" y="1575"/>
                  </a:lnTo>
                  <a:lnTo>
                    <a:pt x="2908" y="1445"/>
                  </a:lnTo>
                  <a:lnTo>
                    <a:pt x="3130" y="1278"/>
                  </a:lnTo>
                  <a:lnTo>
                    <a:pt x="3316" y="1112"/>
                  </a:lnTo>
                  <a:lnTo>
                    <a:pt x="3501" y="927"/>
                  </a:lnTo>
                  <a:lnTo>
                    <a:pt x="3668" y="723"/>
                  </a:lnTo>
                  <a:lnTo>
                    <a:pt x="3834" y="501"/>
                  </a:lnTo>
                  <a:lnTo>
                    <a:pt x="4131" y="75"/>
                  </a:lnTo>
                  <a:lnTo>
                    <a:pt x="4131" y="56"/>
                  </a:lnTo>
                  <a:lnTo>
                    <a:pt x="4112" y="38"/>
                  </a:lnTo>
                  <a:lnTo>
                    <a:pt x="4038" y="19"/>
                  </a:lnTo>
                  <a:lnTo>
                    <a:pt x="3890" y="19"/>
                  </a:lnTo>
                  <a:lnTo>
                    <a:pt x="3705" y="56"/>
                  </a:lnTo>
                  <a:lnTo>
                    <a:pt x="3612" y="112"/>
                  </a:lnTo>
                  <a:lnTo>
                    <a:pt x="3575" y="130"/>
                  </a:lnTo>
                  <a:lnTo>
                    <a:pt x="3538" y="167"/>
                  </a:lnTo>
                  <a:lnTo>
                    <a:pt x="3297" y="519"/>
                  </a:lnTo>
                  <a:lnTo>
                    <a:pt x="3038" y="871"/>
                  </a:lnTo>
                  <a:lnTo>
                    <a:pt x="2890" y="1038"/>
                  </a:lnTo>
                  <a:lnTo>
                    <a:pt x="2742" y="1186"/>
                  </a:lnTo>
                  <a:lnTo>
                    <a:pt x="2575" y="1315"/>
                  </a:lnTo>
                  <a:lnTo>
                    <a:pt x="2408" y="1445"/>
                  </a:lnTo>
                  <a:lnTo>
                    <a:pt x="2297" y="1519"/>
                  </a:lnTo>
                  <a:lnTo>
                    <a:pt x="2186" y="1556"/>
                  </a:lnTo>
                  <a:lnTo>
                    <a:pt x="2149" y="1575"/>
                  </a:lnTo>
                  <a:lnTo>
                    <a:pt x="1982" y="1575"/>
                  </a:lnTo>
                  <a:lnTo>
                    <a:pt x="1890" y="1556"/>
                  </a:lnTo>
                  <a:lnTo>
                    <a:pt x="1797" y="1519"/>
                  </a:lnTo>
                  <a:lnTo>
                    <a:pt x="1630" y="1445"/>
                  </a:lnTo>
                  <a:lnTo>
                    <a:pt x="1464" y="1334"/>
                  </a:lnTo>
                  <a:lnTo>
                    <a:pt x="1316" y="1204"/>
                  </a:lnTo>
                  <a:lnTo>
                    <a:pt x="1186" y="1075"/>
                  </a:lnTo>
                  <a:lnTo>
                    <a:pt x="1056" y="908"/>
                  </a:lnTo>
                  <a:lnTo>
                    <a:pt x="945" y="741"/>
                  </a:lnTo>
                  <a:lnTo>
                    <a:pt x="760" y="408"/>
                  </a:lnTo>
                  <a:lnTo>
                    <a:pt x="667" y="241"/>
                  </a:lnTo>
                  <a:lnTo>
                    <a:pt x="593" y="56"/>
                  </a:lnTo>
                  <a:lnTo>
                    <a:pt x="575" y="38"/>
                  </a:lnTo>
                  <a:lnTo>
                    <a:pt x="556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3649100" y="2004900"/>
              <a:ext cx="103275" cy="46325"/>
            </a:xfrm>
            <a:custGeom>
              <a:avLst/>
              <a:gdLst/>
              <a:ahLst/>
              <a:cxnLst/>
              <a:rect l="l" t="t" r="r" b="b"/>
              <a:pathLst>
                <a:path w="4131" h="1853" extrusionOk="0">
                  <a:moveTo>
                    <a:pt x="93" y="0"/>
                  </a:moveTo>
                  <a:lnTo>
                    <a:pt x="19" y="19"/>
                  </a:lnTo>
                  <a:lnTo>
                    <a:pt x="0" y="37"/>
                  </a:lnTo>
                  <a:lnTo>
                    <a:pt x="0" y="74"/>
                  </a:lnTo>
                  <a:lnTo>
                    <a:pt x="93" y="278"/>
                  </a:lnTo>
                  <a:lnTo>
                    <a:pt x="186" y="482"/>
                  </a:lnTo>
                  <a:lnTo>
                    <a:pt x="297" y="667"/>
                  </a:lnTo>
                  <a:lnTo>
                    <a:pt x="426" y="852"/>
                  </a:lnTo>
                  <a:lnTo>
                    <a:pt x="556" y="1037"/>
                  </a:lnTo>
                  <a:lnTo>
                    <a:pt x="723" y="1204"/>
                  </a:lnTo>
                  <a:lnTo>
                    <a:pt x="871" y="1352"/>
                  </a:lnTo>
                  <a:lnTo>
                    <a:pt x="1056" y="1500"/>
                  </a:lnTo>
                  <a:lnTo>
                    <a:pt x="1241" y="1611"/>
                  </a:lnTo>
                  <a:lnTo>
                    <a:pt x="1426" y="1722"/>
                  </a:lnTo>
                  <a:lnTo>
                    <a:pt x="1630" y="1796"/>
                  </a:lnTo>
                  <a:lnTo>
                    <a:pt x="1834" y="1833"/>
                  </a:lnTo>
                  <a:lnTo>
                    <a:pt x="2056" y="1852"/>
                  </a:lnTo>
                  <a:lnTo>
                    <a:pt x="2260" y="1833"/>
                  </a:lnTo>
                  <a:lnTo>
                    <a:pt x="2482" y="1796"/>
                  </a:lnTo>
                  <a:lnTo>
                    <a:pt x="2723" y="1704"/>
                  </a:lnTo>
                  <a:lnTo>
                    <a:pt x="2945" y="1574"/>
                  </a:lnTo>
                  <a:lnTo>
                    <a:pt x="3149" y="1426"/>
                  </a:lnTo>
                  <a:lnTo>
                    <a:pt x="3334" y="1259"/>
                  </a:lnTo>
                  <a:lnTo>
                    <a:pt x="3519" y="1074"/>
                  </a:lnTo>
                  <a:lnTo>
                    <a:pt x="3686" y="870"/>
                  </a:lnTo>
                  <a:lnTo>
                    <a:pt x="3853" y="648"/>
                  </a:lnTo>
                  <a:lnTo>
                    <a:pt x="4130" y="222"/>
                  </a:lnTo>
                  <a:lnTo>
                    <a:pt x="4130" y="204"/>
                  </a:lnTo>
                  <a:lnTo>
                    <a:pt x="4130" y="185"/>
                  </a:lnTo>
                  <a:lnTo>
                    <a:pt x="4075" y="148"/>
                  </a:lnTo>
                  <a:lnTo>
                    <a:pt x="4001" y="93"/>
                  </a:lnTo>
                  <a:lnTo>
                    <a:pt x="3890" y="56"/>
                  </a:lnTo>
                  <a:lnTo>
                    <a:pt x="3797" y="19"/>
                  </a:lnTo>
                  <a:lnTo>
                    <a:pt x="3686" y="0"/>
                  </a:lnTo>
                  <a:lnTo>
                    <a:pt x="3593" y="0"/>
                  </a:lnTo>
                  <a:lnTo>
                    <a:pt x="3575" y="19"/>
                  </a:lnTo>
                  <a:lnTo>
                    <a:pt x="3538" y="56"/>
                  </a:lnTo>
                  <a:lnTo>
                    <a:pt x="3297" y="407"/>
                  </a:lnTo>
                  <a:lnTo>
                    <a:pt x="3038" y="759"/>
                  </a:lnTo>
                  <a:lnTo>
                    <a:pt x="2890" y="926"/>
                  </a:lnTo>
                  <a:lnTo>
                    <a:pt x="2741" y="1074"/>
                  </a:lnTo>
                  <a:lnTo>
                    <a:pt x="2575" y="1204"/>
                  </a:lnTo>
                  <a:lnTo>
                    <a:pt x="2389" y="1333"/>
                  </a:lnTo>
                  <a:lnTo>
                    <a:pt x="2278" y="1408"/>
                  </a:lnTo>
                  <a:lnTo>
                    <a:pt x="2167" y="1463"/>
                  </a:lnTo>
                  <a:lnTo>
                    <a:pt x="2038" y="1519"/>
                  </a:lnTo>
                  <a:lnTo>
                    <a:pt x="1908" y="1556"/>
                  </a:lnTo>
                  <a:lnTo>
                    <a:pt x="1815" y="1574"/>
                  </a:lnTo>
                  <a:lnTo>
                    <a:pt x="1649" y="1574"/>
                  </a:lnTo>
                  <a:lnTo>
                    <a:pt x="1612" y="1556"/>
                  </a:lnTo>
                  <a:lnTo>
                    <a:pt x="1575" y="1537"/>
                  </a:lnTo>
                  <a:lnTo>
                    <a:pt x="1426" y="1445"/>
                  </a:lnTo>
                  <a:lnTo>
                    <a:pt x="1278" y="1315"/>
                  </a:lnTo>
                  <a:lnTo>
                    <a:pt x="1149" y="1167"/>
                  </a:lnTo>
                  <a:lnTo>
                    <a:pt x="1038" y="1037"/>
                  </a:lnTo>
                  <a:lnTo>
                    <a:pt x="945" y="889"/>
                  </a:lnTo>
                  <a:lnTo>
                    <a:pt x="760" y="556"/>
                  </a:lnTo>
                  <a:lnTo>
                    <a:pt x="667" y="389"/>
                  </a:lnTo>
                  <a:lnTo>
                    <a:pt x="593" y="204"/>
                  </a:lnTo>
                  <a:lnTo>
                    <a:pt x="575" y="167"/>
                  </a:lnTo>
                  <a:lnTo>
                    <a:pt x="538" y="130"/>
                  </a:lnTo>
                  <a:lnTo>
                    <a:pt x="445" y="74"/>
                  </a:lnTo>
                  <a:lnTo>
                    <a:pt x="352" y="37"/>
                  </a:lnTo>
                  <a:lnTo>
                    <a:pt x="260" y="1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3414825" y="1878500"/>
              <a:ext cx="103275" cy="52325"/>
            </a:xfrm>
            <a:custGeom>
              <a:avLst/>
              <a:gdLst/>
              <a:ahLst/>
              <a:cxnLst/>
              <a:rect l="l" t="t" r="r" b="b"/>
              <a:pathLst>
                <a:path w="4131" h="2093" extrusionOk="0">
                  <a:moveTo>
                    <a:pt x="315" y="0"/>
                  </a:moveTo>
                  <a:lnTo>
                    <a:pt x="204" y="19"/>
                  </a:lnTo>
                  <a:lnTo>
                    <a:pt x="112" y="74"/>
                  </a:lnTo>
                  <a:lnTo>
                    <a:pt x="38" y="148"/>
                  </a:lnTo>
                  <a:lnTo>
                    <a:pt x="1" y="204"/>
                  </a:lnTo>
                  <a:lnTo>
                    <a:pt x="1" y="259"/>
                  </a:lnTo>
                  <a:lnTo>
                    <a:pt x="1" y="315"/>
                  </a:lnTo>
                  <a:lnTo>
                    <a:pt x="1" y="371"/>
                  </a:lnTo>
                  <a:lnTo>
                    <a:pt x="130" y="667"/>
                  </a:lnTo>
                  <a:lnTo>
                    <a:pt x="278" y="945"/>
                  </a:lnTo>
                  <a:lnTo>
                    <a:pt x="464" y="1222"/>
                  </a:lnTo>
                  <a:lnTo>
                    <a:pt x="649" y="1463"/>
                  </a:lnTo>
                  <a:lnTo>
                    <a:pt x="834" y="1648"/>
                  </a:lnTo>
                  <a:lnTo>
                    <a:pt x="1019" y="1815"/>
                  </a:lnTo>
                  <a:lnTo>
                    <a:pt x="1241" y="1945"/>
                  </a:lnTo>
                  <a:lnTo>
                    <a:pt x="1352" y="2000"/>
                  </a:lnTo>
                  <a:lnTo>
                    <a:pt x="1464" y="2037"/>
                  </a:lnTo>
                  <a:lnTo>
                    <a:pt x="1630" y="2074"/>
                  </a:lnTo>
                  <a:lnTo>
                    <a:pt x="1778" y="2093"/>
                  </a:lnTo>
                  <a:lnTo>
                    <a:pt x="2075" y="2093"/>
                  </a:lnTo>
                  <a:lnTo>
                    <a:pt x="2223" y="2056"/>
                  </a:lnTo>
                  <a:lnTo>
                    <a:pt x="2371" y="2019"/>
                  </a:lnTo>
                  <a:lnTo>
                    <a:pt x="2519" y="1963"/>
                  </a:lnTo>
                  <a:lnTo>
                    <a:pt x="2667" y="1889"/>
                  </a:lnTo>
                  <a:lnTo>
                    <a:pt x="2890" y="1760"/>
                  </a:lnTo>
                  <a:lnTo>
                    <a:pt x="3093" y="1593"/>
                  </a:lnTo>
                  <a:lnTo>
                    <a:pt x="3297" y="1408"/>
                  </a:lnTo>
                  <a:lnTo>
                    <a:pt x="3482" y="1222"/>
                  </a:lnTo>
                  <a:lnTo>
                    <a:pt x="3649" y="1019"/>
                  </a:lnTo>
                  <a:lnTo>
                    <a:pt x="3816" y="797"/>
                  </a:lnTo>
                  <a:lnTo>
                    <a:pt x="4112" y="371"/>
                  </a:lnTo>
                  <a:lnTo>
                    <a:pt x="4130" y="315"/>
                  </a:lnTo>
                  <a:lnTo>
                    <a:pt x="4130" y="259"/>
                  </a:lnTo>
                  <a:lnTo>
                    <a:pt x="4130" y="204"/>
                  </a:lnTo>
                  <a:lnTo>
                    <a:pt x="4130" y="167"/>
                  </a:lnTo>
                  <a:lnTo>
                    <a:pt x="4056" y="74"/>
                  </a:lnTo>
                  <a:lnTo>
                    <a:pt x="4019" y="37"/>
                  </a:lnTo>
                  <a:lnTo>
                    <a:pt x="3982" y="19"/>
                  </a:lnTo>
                  <a:lnTo>
                    <a:pt x="3908" y="0"/>
                  </a:lnTo>
                  <a:lnTo>
                    <a:pt x="3853" y="0"/>
                  </a:lnTo>
                  <a:lnTo>
                    <a:pt x="3741" y="19"/>
                  </a:lnTo>
                  <a:lnTo>
                    <a:pt x="3649" y="74"/>
                  </a:lnTo>
                  <a:lnTo>
                    <a:pt x="3575" y="167"/>
                  </a:lnTo>
                  <a:lnTo>
                    <a:pt x="3334" y="500"/>
                  </a:lnTo>
                  <a:lnTo>
                    <a:pt x="3075" y="834"/>
                  </a:lnTo>
                  <a:lnTo>
                    <a:pt x="2945" y="1000"/>
                  </a:lnTo>
                  <a:lnTo>
                    <a:pt x="2778" y="1148"/>
                  </a:lnTo>
                  <a:lnTo>
                    <a:pt x="2630" y="1278"/>
                  </a:lnTo>
                  <a:lnTo>
                    <a:pt x="2464" y="1389"/>
                  </a:lnTo>
                  <a:lnTo>
                    <a:pt x="2260" y="1500"/>
                  </a:lnTo>
                  <a:lnTo>
                    <a:pt x="2056" y="1556"/>
                  </a:lnTo>
                  <a:lnTo>
                    <a:pt x="1964" y="1556"/>
                  </a:lnTo>
                  <a:lnTo>
                    <a:pt x="1950" y="1570"/>
                  </a:lnTo>
                  <a:lnTo>
                    <a:pt x="1950" y="1570"/>
                  </a:lnTo>
                  <a:lnTo>
                    <a:pt x="1908" y="1556"/>
                  </a:lnTo>
                  <a:lnTo>
                    <a:pt x="1778" y="1556"/>
                  </a:lnTo>
                  <a:lnTo>
                    <a:pt x="1741" y="1537"/>
                  </a:lnTo>
                  <a:lnTo>
                    <a:pt x="1575" y="1463"/>
                  </a:lnTo>
                  <a:lnTo>
                    <a:pt x="1408" y="1371"/>
                  </a:lnTo>
                  <a:lnTo>
                    <a:pt x="1278" y="1241"/>
                  </a:lnTo>
                  <a:lnTo>
                    <a:pt x="1149" y="1111"/>
                  </a:lnTo>
                  <a:lnTo>
                    <a:pt x="1019" y="963"/>
                  </a:lnTo>
                  <a:lnTo>
                    <a:pt x="908" y="797"/>
                  </a:lnTo>
                  <a:lnTo>
                    <a:pt x="815" y="630"/>
                  </a:lnTo>
                  <a:lnTo>
                    <a:pt x="797" y="611"/>
                  </a:lnTo>
                  <a:lnTo>
                    <a:pt x="760" y="519"/>
                  </a:lnTo>
                  <a:lnTo>
                    <a:pt x="667" y="334"/>
                  </a:lnTo>
                  <a:lnTo>
                    <a:pt x="593" y="148"/>
                  </a:lnTo>
                  <a:lnTo>
                    <a:pt x="556" y="93"/>
                  </a:lnTo>
                  <a:lnTo>
                    <a:pt x="519" y="56"/>
                  </a:lnTo>
                  <a:lnTo>
                    <a:pt x="482" y="1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3576400" y="1879875"/>
              <a:ext cx="100975" cy="49100"/>
            </a:xfrm>
            <a:custGeom>
              <a:avLst/>
              <a:gdLst/>
              <a:ahLst/>
              <a:cxnLst/>
              <a:rect l="l" t="t" r="r" b="b"/>
              <a:pathLst>
                <a:path w="4039" h="1964" extrusionOk="0">
                  <a:moveTo>
                    <a:pt x="3557" y="1"/>
                  </a:moveTo>
                  <a:lnTo>
                    <a:pt x="3538" y="19"/>
                  </a:lnTo>
                  <a:lnTo>
                    <a:pt x="3371" y="279"/>
                  </a:lnTo>
                  <a:lnTo>
                    <a:pt x="3168" y="556"/>
                  </a:lnTo>
                  <a:lnTo>
                    <a:pt x="2945" y="834"/>
                  </a:lnTo>
                  <a:lnTo>
                    <a:pt x="2705" y="1093"/>
                  </a:lnTo>
                  <a:lnTo>
                    <a:pt x="2575" y="1205"/>
                  </a:lnTo>
                  <a:lnTo>
                    <a:pt x="2427" y="1316"/>
                  </a:lnTo>
                  <a:lnTo>
                    <a:pt x="2279" y="1408"/>
                  </a:lnTo>
                  <a:lnTo>
                    <a:pt x="2131" y="1482"/>
                  </a:lnTo>
                  <a:lnTo>
                    <a:pt x="1982" y="1538"/>
                  </a:lnTo>
                  <a:lnTo>
                    <a:pt x="1816" y="1575"/>
                  </a:lnTo>
                  <a:lnTo>
                    <a:pt x="1482" y="1575"/>
                  </a:lnTo>
                  <a:lnTo>
                    <a:pt x="1316" y="1519"/>
                  </a:lnTo>
                  <a:lnTo>
                    <a:pt x="1223" y="1482"/>
                  </a:lnTo>
                  <a:lnTo>
                    <a:pt x="1205" y="1464"/>
                  </a:lnTo>
                  <a:lnTo>
                    <a:pt x="1186" y="1445"/>
                  </a:lnTo>
                  <a:lnTo>
                    <a:pt x="1149" y="1408"/>
                  </a:lnTo>
                  <a:lnTo>
                    <a:pt x="1038" y="1316"/>
                  </a:lnTo>
                  <a:lnTo>
                    <a:pt x="945" y="1186"/>
                  </a:lnTo>
                  <a:lnTo>
                    <a:pt x="834" y="1038"/>
                  </a:lnTo>
                  <a:lnTo>
                    <a:pt x="649" y="723"/>
                  </a:lnTo>
                  <a:lnTo>
                    <a:pt x="538" y="464"/>
                  </a:lnTo>
                  <a:lnTo>
                    <a:pt x="501" y="371"/>
                  </a:lnTo>
                  <a:lnTo>
                    <a:pt x="445" y="297"/>
                  </a:lnTo>
                  <a:lnTo>
                    <a:pt x="390" y="223"/>
                  </a:lnTo>
                  <a:lnTo>
                    <a:pt x="223" y="93"/>
                  </a:lnTo>
                  <a:lnTo>
                    <a:pt x="93" y="38"/>
                  </a:lnTo>
                  <a:lnTo>
                    <a:pt x="19" y="19"/>
                  </a:lnTo>
                  <a:lnTo>
                    <a:pt x="1" y="19"/>
                  </a:lnTo>
                  <a:lnTo>
                    <a:pt x="1" y="38"/>
                  </a:lnTo>
                  <a:lnTo>
                    <a:pt x="131" y="334"/>
                  </a:lnTo>
                  <a:lnTo>
                    <a:pt x="279" y="630"/>
                  </a:lnTo>
                  <a:lnTo>
                    <a:pt x="464" y="890"/>
                  </a:lnTo>
                  <a:lnTo>
                    <a:pt x="649" y="1149"/>
                  </a:lnTo>
                  <a:lnTo>
                    <a:pt x="853" y="1353"/>
                  </a:lnTo>
                  <a:lnTo>
                    <a:pt x="1056" y="1538"/>
                  </a:lnTo>
                  <a:lnTo>
                    <a:pt x="1279" y="1705"/>
                  </a:lnTo>
                  <a:lnTo>
                    <a:pt x="1538" y="1834"/>
                  </a:lnTo>
                  <a:lnTo>
                    <a:pt x="1649" y="1890"/>
                  </a:lnTo>
                  <a:lnTo>
                    <a:pt x="1779" y="1927"/>
                  </a:lnTo>
                  <a:lnTo>
                    <a:pt x="1908" y="1945"/>
                  </a:lnTo>
                  <a:lnTo>
                    <a:pt x="2057" y="1964"/>
                  </a:lnTo>
                  <a:lnTo>
                    <a:pt x="2186" y="1964"/>
                  </a:lnTo>
                  <a:lnTo>
                    <a:pt x="2316" y="1945"/>
                  </a:lnTo>
                  <a:lnTo>
                    <a:pt x="2464" y="1908"/>
                  </a:lnTo>
                  <a:lnTo>
                    <a:pt x="2594" y="1853"/>
                  </a:lnTo>
                  <a:lnTo>
                    <a:pt x="2834" y="1742"/>
                  </a:lnTo>
                  <a:lnTo>
                    <a:pt x="3038" y="1593"/>
                  </a:lnTo>
                  <a:lnTo>
                    <a:pt x="3223" y="1427"/>
                  </a:lnTo>
                  <a:lnTo>
                    <a:pt x="3408" y="1242"/>
                  </a:lnTo>
                  <a:lnTo>
                    <a:pt x="3575" y="1038"/>
                  </a:lnTo>
                  <a:lnTo>
                    <a:pt x="3742" y="816"/>
                  </a:lnTo>
                  <a:lnTo>
                    <a:pt x="4020" y="390"/>
                  </a:lnTo>
                  <a:lnTo>
                    <a:pt x="4038" y="371"/>
                  </a:lnTo>
                  <a:lnTo>
                    <a:pt x="4020" y="353"/>
                  </a:lnTo>
                  <a:lnTo>
                    <a:pt x="3983" y="279"/>
                  </a:lnTo>
                  <a:lnTo>
                    <a:pt x="3909" y="204"/>
                  </a:lnTo>
                  <a:lnTo>
                    <a:pt x="3834" y="149"/>
                  </a:lnTo>
                  <a:lnTo>
                    <a:pt x="3649" y="38"/>
                  </a:lnTo>
                  <a:lnTo>
                    <a:pt x="35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3489375" y="1758125"/>
              <a:ext cx="101875" cy="46775"/>
            </a:xfrm>
            <a:custGeom>
              <a:avLst/>
              <a:gdLst/>
              <a:ahLst/>
              <a:cxnLst/>
              <a:rect l="l" t="t" r="r" b="b"/>
              <a:pathLst>
                <a:path w="4075" h="1871" extrusionOk="0">
                  <a:moveTo>
                    <a:pt x="519" y="0"/>
                  </a:moveTo>
                  <a:lnTo>
                    <a:pt x="463" y="19"/>
                  </a:lnTo>
                  <a:lnTo>
                    <a:pt x="259" y="111"/>
                  </a:lnTo>
                  <a:lnTo>
                    <a:pt x="74" y="204"/>
                  </a:lnTo>
                  <a:lnTo>
                    <a:pt x="19" y="259"/>
                  </a:lnTo>
                  <a:lnTo>
                    <a:pt x="0" y="296"/>
                  </a:lnTo>
                  <a:lnTo>
                    <a:pt x="130" y="574"/>
                  </a:lnTo>
                  <a:lnTo>
                    <a:pt x="278" y="852"/>
                  </a:lnTo>
                  <a:lnTo>
                    <a:pt x="445" y="1130"/>
                  </a:lnTo>
                  <a:lnTo>
                    <a:pt x="648" y="1371"/>
                  </a:lnTo>
                  <a:lnTo>
                    <a:pt x="815" y="1519"/>
                  </a:lnTo>
                  <a:lnTo>
                    <a:pt x="1000" y="1667"/>
                  </a:lnTo>
                  <a:lnTo>
                    <a:pt x="1185" y="1778"/>
                  </a:lnTo>
                  <a:lnTo>
                    <a:pt x="1297" y="1815"/>
                  </a:lnTo>
                  <a:lnTo>
                    <a:pt x="1408" y="1834"/>
                  </a:lnTo>
                  <a:lnTo>
                    <a:pt x="1556" y="1871"/>
                  </a:lnTo>
                  <a:lnTo>
                    <a:pt x="1704" y="1871"/>
                  </a:lnTo>
                  <a:lnTo>
                    <a:pt x="1852" y="1852"/>
                  </a:lnTo>
                  <a:lnTo>
                    <a:pt x="2000" y="1815"/>
                  </a:lnTo>
                  <a:lnTo>
                    <a:pt x="2148" y="1759"/>
                  </a:lnTo>
                  <a:lnTo>
                    <a:pt x="2297" y="1704"/>
                  </a:lnTo>
                  <a:lnTo>
                    <a:pt x="2556" y="1556"/>
                  </a:lnTo>
                  <a:lnTo>
                    <a:pt x="2797" y="1426"/>
                  </a:lnTo>
                  <a:lnTo>
                    <a:pt x="3019" y="1259"/>
                  </a:lnTo>
                  <a:lnTo>
                    <a:pt x="3223" y="1074"/>
                  </a:lnTo>
                  <a:lnTo>
                    <a:pt x="3408" y="889"/>
                  </a:lnTo>
                  <a:lnTo>
                    <a:pt x="3593" y="685"/>
                  </a:lnTo>
                  <a:lnTo>
                    <a:pt x="3760" y="463"/>
                  </a:lnTo>
                  <a:lnTo>
                    <a:pt x="3926" y="241"/>
                  </a:lnTo>
                  <a:lnTo>
                    <a:pt x="4074" y="19"/>
                  </a:lnTo>
                  <a:lnTo>
                    <a:pt x="4074" y="0"/>
                  </a:lnTo>
                  <a:lnTo>
                    <a:pt x="4056" y="0"/>
                  </a:lnTo>
                  <a:lnTo>
                    <a:pt x="3982" y="19"/>
                  </a:lnTo>
                  <a:lnTo>
                    <a:pt x="3871" y="74"/>
                  </a:lnTo>
                  <a:lnTo>
                    <a:pt x="3686" y="148"/>
                  </a:lnTo>
                  <a:lnTo>
                    <a:pt x="3612" y="204"/>
                  </a:lnTo>
                  <a:lnTo>
                    <a:pt x="3556" y="278"/>
                  </a:lnTo>
                  <a:lnTo>
                    <a:pt x="3260" y="704"/>
                  </a:lnTo>
                  <a:lnTo>
                    <a:pt x="3111" y="889"/>
                  </a:lnTo>
                  <a:lnTo>
                    <a:pt x="2945" y="1093"/>
                  </a:lnTo>
                  <a:lnTo>
                    <a:pt x="2723" y="1315"/>
                  </a:lnTo>
                  <a:lnTo>
                    <a:pt x="2611" y="1426"/>
                  </a:lnTo>
                  <a:lnTo>
                    <a:pt x="2482" y="1519"/>
                  </a:lnTo>
                  <a:lnTo>
                    <a:pt x="2500" y="1500"/>
                  </a:lnTo>
                  <a:lnTo>
                    <a:pt x="2463" y="1519"/>
                  </a:lnTo>
                  <a:lnTo>
                    <a:pt x="2389" y="1537"/>
                  </a:lnTo>
                  <a:lnTo>
                    <a:pt x="2278" y="1556"/>
                  </a:lnTo>
                  <a:lnTo>
                    <a:pt x="2167" y="1556"/>
                  </a:lnTo>
                  <a:lnTo>
                    <a:pt x="1945" y="1537"/>
                  </a:lnTo>
                  <a:lnTo>
                    <a:pt x="1760" y="1482"/>
                  </a:lnTo>
                  <a:lnTo>
                    <a:pt x="1574" y="1389"/>
                  </a:lnTo>
                  <a:lnTo>
                    <a:pt x="1426" y="1278"/>
                  </a:lnTo>
                  <a:lnTo>
                    <a:pt x="1278" y="1148"/>
                  </a:lnTo>
                  <a:lnTo>
                    <a:pt x="1130" y="1019"/>
                  </a:lnTo>
                  <a:lnTo>
                    <a:pt x="1019" y="852"/>
                  </a:lnTo>
                  <a:lnTo>
                    <a:pt x="908" y="704"/>
                  </a:lnTo>
                  <a:lnTo>
                    <a:pt x="704" y="352"/>
                  </a:lnTo>
                  <a:lnTo>
                    <a:pt x="630" y="185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3329175" y="2237775"/>
              <a:ext cx="101875" cy="49100"/>
            </a:xfrm>
            <a:custGeom>
              <a:avLst/>
              <a:gdLst/>
              <a:ahLst/>
              <a:cxnLst/>
              <a:rect l="l" t="t" r="r" b="b"/>
              <a:pathLst>
                <a:path w="4075" h="1964" extrusionOk="0">
                  <a:moveTo>
                    <a:pt x="426" y="0"/>
                  </a:moveTo>
                  <a:lnTo>
                    <a:pt x="334" y="37"/>
                  </a:lnTo>
                  <a:lnTo>
                    <a:pt x="223" y="75"/>
                  </a:lnTo>
                  <a:lnTo>
                    <a:pt x="130" y="149"/>
                  </a:lnTo>
                  <a:lnTo>
                    <a:pt x="56" y="223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19" y="371"/>
                  </a:lnTo>
                  <a:lnTo>
                    <a:pt x="130" y="649"/>
                  </a:lnTo>
                  <a:lnTo>
                    <a:pt x="278" y="926"/>
                  </a:lnTo>
                  <a:lnTo>
                    <a:pt x="445" y="1186"/>
                  </a:lnTo>
                  <a:lnTo>
                    <a:pt x="649" y="1426"/>
                  </a:lnTo>
                  <a:lnTo>
                    <a:pt x="797" y="1575"/>
                  </a:lnTo>
                  <a:lnTo>
                    <a:pt x="982" y="1723"/>
                  </a:lnTo>
                  <a:lnTo>
                    <a:pt x="1186" y="1852"/>
                  </a:lnTo>
                  <a:lnTo>
                    <a:pt x="1297" y="1889"/>
                  </a:lnTo>
                  <a:lnTo>
                    <a:pt x="1408" y="1926"/>
                  </a:lnTo>
                  <a:lnTo>
                    <a:pt x="1538" y="1945"/>
                  </a:lnTo>
                  <a:lnTo>
                    <a:pt x="1686" y="1964"/>
                  </a:lnTo>
                  <a:lnTo>
                    <a:pt x="1834" y="1964"/>
                  </a:lnTo>
                  <a:lnTo>
                    <a:pt x="1982" y="1926"/>
                  </a:lnTo>
                  <a:lnTo>
                    <a:pt x="2130" y="1889"/>
                  </a:lnTo>
                  <a:lnTo>
                    <a:pt x="2260" y="1852"/>
                  </a:lnTo>
                  <a:lnTo>
                    <a:pt x="2519" y="1723"/>
                  </a:lnTo>
                  <a:lnTo>
                    <a:pt x="2760" y="1575"/>
                  </a:lnTo>
                  <a:lnTo>
                    <a:pt x="2982" y="1408"/>
                  </a:lnTo>
                  <a:lnTo>
                    <a:pt x="3186" y="1223"/>
                  </a:lnTo>
                  <a:lnTo>
                    <a:pt x="3371" y="1038"/>
                  </a:lnTo>
                  <a:lnTo>
                    <a:pt x="3556" y="815"/>
                  </a:lnTo>
                  <a:lnTo>
                    <a:pt x="3723" y="612"/>
                  </a:lnTo>
                  <a:lnTo>
                    <a:pt x="4038" y="149"/>
                  </a:lnTo>
                  <a:lnTo>
                    <a:pt x="4075" y="93"/>
                  </a:lnTo>
                  <a:lnTo>
                    <a:pt x="4056" y="37"/>
                  </a:lnTo>
                  <a:lnTo>
                    <a:pt x="4019" y="0"/>
                  </a:lnTo>
                  <a:lnTo>
                    <a:pt x="3945" y="0"/>
                  </a:lnTo>
                  <a:lnTo>
                    <a:pt x="3834" y="37"/>
                  </a:lnTo>
                  <a:lnTo>
                    <a:pt x="3741" y="93"/>
                  </a:lnTo>
                  <a:lnTo>
                    <a:pt x="3649" y="167"/>
                  </a:lnTo>
                  <a:lnTo>
                    <a:pt x="3575" y="241"/>
                  </a:lnTo>
                  <a:lnTo>
                    <a:pt x="3352" y="593"/>
                  </a:lnTo>
                  <a:lnTo>
                    <a:pt x="3112" y="926"/>
                  </a:lnTo>
                  <a:lnTo>
                    <a:pt x="2964" y="1075"/>
                  </a:lnTo>
                  <a:lnTo>
                    <a:pt x="2815" y="1223"/>
                  </a:lnTo>
                  <a:lnTo>
                    <a:pt x="2667" y="1352"/>
                  </a:lnTo>
                  <a:lnTo>
                    <a:pt x="2501" y="1463"/>
                  </a:lnTo>
                  <a:lnTo>
                    <a:pt x="2352" y="1519"/>
                  </a:lnTo>
                  <a:lnTo>
                    <a:pt x="2260" y="1556"/>
                  </a:lnTo>
                  <a:lnTo>
                    <a:pt x="2149" y="1575"/>
                  </a:lnTo>
                  <a:lnTo>
                    <a:pt x="2056" y="1575"/>
                  </a:lnTo>
                  <a:lnTo>
                    <a:pt x="1945" y="1556"/>
                  </a:lnTo>
                  <a:lnTo>
                    <a:pt x="1760" y="1519"/>
                  </a:lnTo>
                  <a:lnTo>
                    <a:pt x="1575" y="1426"/>
                  </a:lnTo>
                  <a:lnTo>
                    <a:pt x="1408" y="1334"/>
                  </a:lnTo>
                  <a:lnTo>
                    <a:pt x="1260" y="1204"/>
                  </a:lnTo>
                  <a:lnTo>
                    <a:pt x="1130" y="1056"/>
                  </a:lnTo>
                  <a:lnTo>
                    <a:pt x="1000" y="889"/>
                  </a:lnTo>
                  <a:lnTo>
                    <a:pt x="889" y="741"/>
                  </a:lnTo>
                  <a:lnTo>
                    <a:pt x="686" y="389"/>
                  </a:lnTo>
                  <a:lnTo>
                    <a:pt x="612" y="223"/>
                  </a:lnTo>
                  <a:lnTo>
                    <a:pt x="537" y="37"/>
                  </a:lnTo>
                  <a:lnTo>
                    <a:pt x="519" y="1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488450" y="2239150"/>
              <a:ext cx="104200" cy="46325"/>
            </a:xfrm>
            <a:custGeom>
              <a:avLst/>
              <a:gdLst/>
              <a:ahLst/>
              <a:cxnLst/>
              <a:rect l="l" t="t" r="r" b="b"/>
              <a:pathLst>
                <a:path w="4168" h="1853" extrusionOk="0">
                  <a:moveTo>
                    <a:pt x="259" y="1"/>
                  </a:moveTo>
                  <a:lnTo>
                    <a:pt x="148" y="38"/>
                  </a:lnTo>
                  <a:lnTo>
                    <a:pt x="74" y="75"/>
                  </a:lnTo>
                  <a:lnTo>
                    <a:pt x="19" y="112"/>
                  </a:lnTo>
                  <a:lnTo>
                    <a:pt x="0" y="131"/>
                  </a:lnTo>
                  <a:lnTo>
                    <a:pt x="0" y="168"/>
                  </a:lnTo>
                  <a:lnTo>
                    <a:pt x="130" y="464"/>
                  </a:lnTo>
                  <a:lnTo>
                    <a:pt x="278" y="742"/>
                  </a:lnTo>
                  <a:lnTo>
                    <a:pt x="445" y="1001"/>
                  </a:lnTo>
                  <a:lnTo>
                    <a:pt x="648" y="1260"/>
                  </a:lnTo>
                  <a:lnTo>
                    <a:pt x="759" y="1353"/>
                  </a:lnTo>
                  <a:lnTo>
                    <a:pt x="852" y="1464"/>
                  </a:lnTo>
                  <a:lnTo>
                    <a:pt x="982" y="1538"/>
                  </a:lnTo>
                  <a:lnTo>
                    <a:pt x="1093" y="1612"/>
                  </a:lnTo>
                  <a:lnTo>
                    <a:pt x="1222" y="1686"/>
                  </a:lnTo>
                  <a:lnTo>
                    <a:pt x="1334" y="1742"/>
                  </a:lnTo>
                  <a:lnTo>
                    <a:pt x="1463" y="1779"/>
                  </a:lnTo>
                  <a:lnTo>
                    <a:pt x="1611" y="1816"/>
                  </a:lnTo>
                  <a:lnTo>
                    <a:pt x="1741" y="1834"/>
                  </a:lnTo>
                  <a:lnTo>
                    <a:pt x="1871" y="1853"/>
                  </a:lnTo>
                  <a:lnTo>
                    <a:pt x="2019" y="1853"/>
                  </a:lnTo>
                  <a:lnTo>
                    <a:pt x="2148" y="1834"/>
                  </a:lnTo>
                  <a:lnTo>
                    <a:pt x="2297" y="1816"/>
                  </a:lnTo>
                  <a:lnTo>
                    <a:pt x="2426" y="1779"/>
                  </a:lnTo>
                  <a:lnTo>
                    <a:pt x="2574" y="1723"/>
                  </a:lnTo>
                  <a:lnTo>
                    <a:pt x="2704" y="1668"/>
                  </a:lnTo>
                  <a:lnTo>
                    <a:pt x="2926" y="1520"/>
                  </a:lnTo>
                  <a:lnTo>
                    <a:pt x="3148" y="1371"/>
                  </a:lnTo>
                  <a:lnTo>
                    <a:pt x="3334" y="1205"/>
                  </a:lnTo>
                  <a:lnTo>
                    <a:pt x="3519" y="1001"/>
                  </a:lnTo>
                  <a:lnTo>
                    <a:pt x="3704" y="797"/>
                  </a:lnTo>
                  <a:lnTo>
                    <a:pt x="3852" y="594"/>
                  </a:lnTo>
                  <a:lnTo>
                    <a:pt x="4149" y="168"/>
                  </a:lnTo>
                  <a:lnTo>
                    <a:pt x="4167" y="112"/>
                  </a:lnTo>
                  <a:lnTo>
                    <a:pt x="4149" y="94"/>
                  </a:lnTo>
                  <a:lnTo>
                    <a:pt x="4130" y="57"/>
                  </a:lnTo>
                  <a:lnTo>
                    <a:pt x="4093" y="38"/>
                  </a:lnTo>
                  <a:lnTo>
                    <a:pt x="4000" y="20"/>
                  </a:lnTo>
                  <a:lnTo>
                    <a:pt x="3926" y="1"/>
                  </a:lnTo>
                  <a:lnTo>
                    <a:pt x="3815" y="1"/>
                  </a:lnTo>
                  <a:lnTo>
                    <a:pt x="3723" y="20"/>
                  </a:lnTo>
                  <a:lnTo>
                    <a:pt x="3630" y="57"/>
                  </a:lnTo>
                  <a:lnTo>
                    <a:pt x="3574" y="94"/>
                  </a:lnTo>
                  <a:lnTo>
                    <a:pt x="3556" y="131"/>
                  </a:lnTo>
                  <a:lnTo>
                    <a:pt x="3315" y="483"/>
                  </a:lnTo>
                  <a:lnTo>
                    <a:pt x="3056" y="816"/>
                  </a:lnTo>
                  <a:lnTo>
                    <a:pt x="2908" y="983"/>
                  </a:lnTo>
                  <a:lnTo>
                    <a:pt x="2760" y="1131"/>
                  </a:lnTo>
                  <a:lnTo>
                    <a:pt x="2593" y="1279"/>
                  </a:lnTo>
                  <a:lnTo>
                    <a:pt x="2426" y="1390"/>
                  </a:lnTo>
                  <a:lnTo>
                    <a:pt x="2222" y="1520"/>
                  </a:lnTo>
                  <a:lnTo>
                    <a:pt x="2111" y="1557"/>
                  </a:lnTo>
                  <a:lnTo>
                    <a:pt x="2019" y="1575"/>
                  </a:lnTo>
                  <a:lnTo>
                    <a:pt x="1908" y="1575"/>
                  </a:lnTo>
                  <a:lnTo>
                    <a:pt x="1871" y="1557"/>
                  </a:lnTo>
                  <a:lnTo>
                    <a:pt x="1797" y="1538"/>
                  </a:lnTo>
                  <a:lnTo>
                    <a:pt x="1630" y="1464"/>
                  </a:lnTo>
                  <a:lnTo>
                    <a:pt x="1482" y="1371"/>
                  </a:lnTo>
                  <a:lnTo>
                    <a:pt x="1334" y="1242"/>
                  </a:lnTo>
                  <a:lnTo>
                    <a:pt x="1204" y="1112"/>
                  </a:lnTo>
                  <a:lnTo>
                    <a:pt x="1074" y="945"/>
                  </a:lnTo>
                  <a:lnTo>
                    <a:pt x="963" y="797"/>
                  </a:lnTo>
                  <a:lnTo>
                    <a:pt x="778" y="464"/>
                  </a:lnTo>
                  <a:lnTo>
                    <a:pt x="648" y="205"/>
                  </a:lnTo>
                  <a:lnTo>
                    <a:pt x="630" y="112"/>
                  </a:lnTo>
                  <a:lnTo>
                    <a:pt x="593" y="94"/>
                  </a:lnTo>
                  <a:lnTo>
                    <a:pt x="574" y="57"/>
                  </a:lnTo>
                  <a:lnTo>
                    <a:pt x="482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652350" y="2235925"/>
              <a:ext cx="96775" cy="52350"/>
            </a:xfrm>
            <a:custGeom>
              <a:avLst/>
              <a:gdLst/>
              <a:ahLst/>
              <a:cxnLst/>
              <a:rect l="l" t="t" r="r" b="b"/>
              <a:pathLst>
                <a:path w="3871" h="2094" extrusionOk="0">
                  <a:moveTo>
                    <a:pt x="3556" y="0"/>
                  </a:moveTo>
                  <a:lnTo>
                    <a:pt x="3371" y="278"/>
                  </a:lnTo>
                  <a:lnTo>
                    <a:pt x="3167" y="556"/>
                  </a:lnTo>
                  <a:lnTo>
                    <a:pt x="2945" y="834"/>
                  </a:lnTo>
                  <a:lnTo>
                    <a:pt x="2685" y="1093"/>
                  </a:lnTo>
                  <a:lnTo>
                    <a:pt x="2556" y="1223"/>
                  </a:lnTo>
                  <a:lnTo>
                    <a:pt x="2408" y="1315"/>
                  </a:lnTo>
                  <a:lnTo>
                    <a:pt x="2259" y="1408"/>
                  </a:lnTo>
                  <a:lnTo>
                    <a:pt x="2111" y="1482"/>
                  </a:lnTo>
                  <a:lnTo>
                    <a:pt x="1963" y="1537"/>
                  </a:lnTo>
                  <a:lnTo>
                    <a:pt x="1796" y="1575"/>
                  </a:lnTo>
                  <a:lnTo>
                    <a:pt x="1630" y="1575"/>
                  </a:lnTo>
                  <a:lnTo>
                    <a:pt x="1463" y="1556"/>
                  </a:lnTo>
                  <a:lnTo>
                    <a:pt x="1259" y="1500"/>
                  </a:lnTo>
                  <a:lnTo>
                    <a:pt x="1093" y="1426"/>
                  </a:lnTo>
                  <a:lnTo>
                    <a:pt x="926" y="1297"/>
                  </a:lnTo>
                  <a:lnTo>
                    <a:pt x="778" y="1167"/>
                  </a:lnTo>
                  <a:lnTo>
                    <a:pt x="667" y="1037"/>
                  </a:lnTo>
                  <a:lnTo>
                    <a:pt x="574" y="926"/>
                  </a:lnTo>
                  <a:lnTo>
                    <a:pt x="556" y="889"/>
                  </a:lnTo>
                  <a:lnTo>
                    <a:pt x="519" y="815"/>
                  </a:lnTo>
                  <a:lnTo>
                    <a:pt x="500" y="797"/>
                  </a:lnTo>
                  <a:lnTo>
                    <a:pt x="445" y="704"/>
                  </a:lnTo>
                  <a:lnTo>
                    <a:pt x="408" y="630"/>
                  </a:lnTo>
                  <a:lnTo>
                    <a:pt x="408" y="612"/>
                  </a:lnTo>
                  <a:lnTo>
                    <a:pt x="352" y="500"/>
                  </a:lnTo>
                  <a:lnTo>
                    <a:pt x="333" y="463"/>
                  </a:lnTo>
                  <a:lnTo>
                    <a:pt x="315" y="426"/>
                  </a:lnTo>
                  <a:lnTo>
                    <a:pt x="222" y="241"/>
                  </a:lnTo>
                  <a:lnTo>
                    <a:pt x="167" y="149"/>
                  </a:lnTo>
                  <a:lnTo>
                    <a:pt x="93" y="56"/>
                  </a:lnTo>
                  <a:lnTo>
                    <a:pt x="56" y="19"/>
                  </a:lnTo>
                  <a:lnTo>
                    <a:pt x="19" y="19"/>
                  </a:lnTo>
                  <a:lnTo>
                    <a:pt x="0" y="37"/>
                  </a:lnTo>
                  <a:lnTo>
                    <a:pt x="19" y="111"/>
                  </a:lnTo>
                  <a:lnTo>
                    <a:pt x="167" y="482"/>
                  </a:lnTo>
                  <a:lnTo>
                    <a:pt x="370" y="871"/>
                  </a:lnTo>
                  <a:lnTo>
                    <a:pt x="500" y="1074"/>
                  </a:lnTo>
                  <a:lnTo>
                    <a:pt x="630" y="1260"/>
                  </a:lnTo>
                  <a:lnTo>
                    <a:pt x="778" y="1445"/>
                  </a:lnTo>
                  <a:lnTo>
                    <a:pt x="926" y="1612"/>
                  </a:lnTo>
                  <a:lnTo>
                    <a:pt x="1093" y="1760"/>
                  </a:lnTo>
                  <a:lnTo>
                    <a:pt x="1259" y="1889"/>
                  </a:lnTo>
                  <a:lnTo>
                    <a:pt x="1445" y="1982"/>
                  </a:lnTo>
                  <a:lnTo>
                    <a:pt x="1630" y="2056"/>
                  </a:lnTo>
                  <a:lnTo>
                    <a:pt x="1834" y="2093"/>
                  </a:lnTo>
                  <a:lnTo>
                    <a:pt x="2037" y="2093"/>
                  </a:lnTo>
                  <a:lnTo>
                    <a:pt x="2241" y="2056"/>
                  </a:lnTo>
                  <a:lnTo>
                    <a:pt x="2463" y="1982"/>
                  </a:lnTo>
                  <a:lnTo>
                    <a:pt x="2685" y="1871"/>
                  </a:lnTo>
                  <a:lnTo>
                    <a:pt x="2889" y="1723"/>
                  </a:lnTo>
                  <a:lnTo>
                    <a:pt x="3093" y="1537"/>
                  </a:lnTo>
                  <a:lnTo>
                    <a:pt x="3260" y="1352"/>
                  </a:lnTo>
                  <a:lnTo>
                    <a:pt x="3426" y="1167"/>
                  </a:lnTo>
                  <a:lnTo>
                    <a:pt x="3593" y="945"/>
                  </a:lnTo>
                  <a:lnTo>
                    <a:pt x="3871" y="537"/>
                  </a:lnTo>
                  <a:lnTo>
                    <a:pt x="3871" y="500"/>
                  </a:lnTo>
                  <a:lnTo>
                    <a:pt x="3871" y="463"/>
                  </a:lnTo>
                  <a:lnTo>
                    <a:pt x="3852" y="389"/>
                  </a:lnTo>
                  <a:lnTo>
                    <a:pt x="3760" y="241"/>
                  </a:lnTo>
                  <a:lnTo>
                    <a:pt x="3667" y="93"/>
                  </a:lnTo>
                  <a:lnTo>
                    <a:pt x="3593" y="1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3797250" y="2239625"/>
              <a:ext cx="103275" cy="45400"/>
            </a:xfrm>
            <a:custGeom>
              <a:avLst/>
              <a:gdLst/>
              <a:ahLst/>
              <a:cxnLst/>
              <a:rect l="l" t="t" r="r" b="b"/>
              <a:pathLst>
                <a:path w="4131" h="1816" extrusionOk="0">
                  <a:moveTo>
                    <a:pt x="241" y="1"/>
                  </a:moveTo>
                  <a:lnTo>
                    <a:pt x="149" y="19"/>
                  </a:lnTo>
                  <a:lnTo>
                    <a:pt x="56" y="56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" y="149"/>
                  </a:lnTo>
                  <a:lnTo>
                    <a:pt x="112" y="445"/>
                  </a:lnTo>
                  <a:lnTo>
                    <a:pt x="260" y="723"/>
                  </a:lnTo>
                  <a:lnTo>
                    <a:pt x="445" y="982"/>
                  </a:lnTo>
                  <a:lnTo>
                    <a:pt x="630" y="1223"/>
                  </a:lnTo>
                  <a:lnTo>
                    <a:pt x="742" y="1315"/>
                  </a:lnTo>
                  <a:lnTo>
                    <a:pt x="853" y="1427"/>
                  </a:lnTo>
                  <a:lnTo>
                    <a:pt x="1075" y="1575"/>
                  </a:lnTo>
                  <a:lnTo>
                    <a:pt x="1334" y="1704"/>
                  </a:lnTo>
                  <a:lnTo>
                    <a:pt x="1464" y="1741"/>
                  </a:lnTo>
                  <a:lnTo>
                    <a:pt x="1593" y="1778"/>
                  </a:lnTo>
                  <a:lnTo>
                    <a:pt x="1723" y="1797"/>
                  </a:lnTo>
                  <a:lnTo>
                    <a:pt x="1871" y="1815"/>
                  </a:lnTo>
                  <a:lnTo>
                    <a:pt x="2001" y="1815"/>
                  </a:lnTo>
                  <a:lnTo>
                    <a:pt x="2149" y="1797"/>
                  </a:lnTo>
                  <a:lnTo>
                    <a:pt x="2279" y="1778"/>
                  </a:lnTo>
                  <a:lnTo>
                    <a:pt x="2427" y="1741"/>
                  </a:lnTo>
                  <a:lnTo>
                    <a:pt x="2556" y="1686"/>
                  </a:lnTo>
                  <a:lnTo>
                    <a:pt x="2705" y="1630"/>
                  </a:lnTo>
                  <a:lnTo>
                    <a:pt x="2927" y="1501"/>
                  </a:lnTo>
                  <a:lnTo>
                    <a:pt x="3131" y="1352"/>
                  </a:lnTo>
                  <a:lnTo>
                    <a:pt x="3334" y="1186"/>
                  </a:lnTo>
                  <a:lnTo>
                    <a:pt x="3501" y="1001"/>
                  </a:lnTo>
                  <a:lnTo>
                    <a:pt x="3686" y="797"/>
                  </a:lnTo>
                  <a:lnTo>
                    <a:pt x="3834" y="575"/>
                  </a:lnTo>
                  <a:lnTo>
                    <a:pt x="4131" y="149"/>
                  </a:lnTo>
                  <a:lnTo>
                    <a:pt x="4131" y="130"/>
                  </a:lnTo>
                  <a:lnTo>
                    <a:pt x="4131" y="112"/>
                  </a:lnTo>
                  <a:lnTo>
                    <a:pt x="4094" y="75"/>
                  </a:lnTo>
                  <a:lnTo>
                    <a:pt x="4001" y="38"/>
                  </a:lnTo>
                  <a:lnTo>
                    <a:pt x="3908" y="19"/>
                  </a:lnTo>
                  <a:lnTo>
                    <a:pt x="3797" y="1"/>
                  </a:lnTo>
                  <a:lnTo>
                    <a:pt x="3686" y="19"/>
                  </a:lnTo>
                  <a:lnTo>
                    <a:pt x="3594" y="38"/>
                  </a:lnTo>
                  <a:lnTo>
                    <a:pt x="3538" y="93"/>
                  </a:lnTo>
                  <a:lnTo>
                    <a:pt x="3297" y="445"/>
                  </a:lnTo>
                  <a:lnTo>
                    <a:pt x="3019" y="797"/>
                  </a:lnTo>
                  <a:lnTo>
                    <a:pt x="2871" y="964"/>
                  </a:lnTo>
                  <a:lnTo>
                    <a:pt x="2723" y="1130"/>
                  </a:lnTo>
                  <a:lnTo>
                    <a:pt x="2556" y="1260"/>
                  </a:lnTo>
                  <a:lnTo>
                    <a:pt x="2390" y="1389"/>
                  </a:lnTo>
                  <a:lnTo>
                    <a:pt x="2168" y="1501"/>
                  </a:lnTo>
                  <a:lnTo>
                    <a:pt x="2075" y="1538"/>
                  </a:lnTo>
                  <a:lnTo>
                    <a:pt x="1964" y="1575"/>
                  </a:lnTo>
                  <a:lnTo>
                    <a:pt x="1834" y="1575"/>
                  </a:lnTo>
                  <a:lnTo>
                    <a:pt x="1779" y="1556"/>
                  </a:lnTo>
                  <a:lnTo>
                    <a:pt x="1612" y="1464"/>
                  </a:lnTo>
                  <a:lnTo>
                    <a:pt x="1445" y="1371"/>
                  </a:lnTo>
                  <a:lnTo>
                    <a:pt x="1316" y="1241"/>
                  </a:lnTo>
                  <a:lnTo>
                    <a:pt x="1167" y="1093"/>
                  </a:lnTo>
                  <a:lnTo>
                    <a:pt x="1056" y="945"/>
                  </a:lnTo>
                  <a:lnTo>
                    <a:pt x="945" y="778"/>
                  </a:lnTo>
                  <a:lnTo>
                    <a:pt x="760" y="445"/>
                  </a:lnTo>
                  <a:lnTo>
                    <a:pt x="667" y="278"/>
                  </a:lnTo>
                  <a:lnTo>
                    <a:pt x="593" y="93"/>
                  </a:lnTo>
                  <a:lnTo>
                    <a:pt x="575" y="56"/>
                  </a:lnTo>
                  <a:lnTo>
                    <a:pt x="556" y="38"/>
                  </a:lnTo>
                  <a:lnTo>
                    <a:pt x="464" y="1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193050" y="2237775"/>
              <a:ext cx="102800" cy="48625"/>
            </a:xfrm>
            <a:custGeom>
              <a:avLst/>
              <a:gdLst/>
              <a:ahLst/>
              <a:cxnLst/>
              <a:rect l="l" t="t" r="r" b="b"/>
              <a:pathLst>
                <a:path w="4112" h="1945" extrusionOk="0">
                  <a:moveTo>
                    <a:pt x="445" y="0"/>
                  </a:moveTo>
                  <a:lnTo>
                    <a:pt x="352" y="19"/>
                  </a:lnTo>
                  <a:lnTo>
                    <a:pt x="241" y="56"/>
                  </a:lnTo>
                  <a:lnTo>
                    <a:pt x="149" y="112"/>
                  </a:lnTo>
                  <a:lnTo>
                    <a:pt x="56" y="186"/>
                  </a:lnTo>
                  <a:lnTo>
                    <a:pt x="19" y="260"/>
                  </a:lnTo>
                  <a:lnTo>
                    <a:pt x="1" y="297"/>
                  </a:lnTo>
                  <a:lnTo>
                    <a:pt x="19" y="334"/>
                  </a:lnTo>
                  <a:lnTo>
                    <a:pt x="130" y="612"/>
                  </a:lnTo>
                  <a:lnTo>
                    <a:pt x="278" y="889"/>
                  </a:lnTo>
                  <a:lnTo>
                    <a:pt x="445" y="1149"/>
                  </a:lnTo>
                  <a:lnTo>
                    <a:pt x="649" y="1389"/>
                  </a:lnTo>
                  <a:lnTo>
                    <a:pt x="815" y="1556"/>
                  </a:lnTo>
                  <a:lnTo>
                    <a:pt x="1001" y="1704"/>
                  </a:lnTo>
                  <a:lnTo>
                    <a:pt x="1204" y="1834"/>
                  </a:lnTo>
                  <a:lnTo>
                    <a:pt x="1316" y="1871"/>
                  </a:lnTo>
                  <a:lnTo>
                    <a:pt x="1427" y="1908"/>
                  </a:lnTo>
                  <a:lnTo>
                    <a:pt x="1575" y="1945"/>
                  </a:lnTo>
                  <a:lnTo>
                    <a:pt x="1890" y="1945"/>
                  </a:lnTo>
                  <a:lnTo>
                    <a:pt x="2038" y="1926"/>
                  </a:lnTo>
                  <a:lnTo>
                    <a:pt x="2186" y="1889"/>
                  </a:lnTo>
                  <a:lnTo>
                    <a:pt x="2334" y="1834"/>
                  </a:lnTo>
                  <a:lnTo>
                    <a:pt x="2612" y="1704"/>
                  </a:lnTo>
                  <a:lnTo>
                    <a:pt x="2853" y="1556"/>
                  </a:lnTo>
                  <a:lnTo>
                    <a:pt x="3056" y="1389"/>
                  </a:lnTo>
                  <a:lnTo>
                    <a:pt x="3260" y="1223"/>
                  </a:lnTo>
                  <a:lnTo>
                    <a:pt x="3445" y="1019"/>
                  </a:lnTo>
                  <a:lnTo>
                    <a:pt x="3630" y="815"/>
                  </a:lnTo>
                  <a:lnTo>
                    <a:pt x="3797" y="593"/>
                  </a:lnTo>
                  <a:lnTo>
                    <a:pt x="4093" y="149"/>
                  </a:lnTo>
                  <a:lnTo>
                    <a:pt x="4112" y="112"/>
                  </a:lnTo>
                  <a:lnTo>
                    <a:pt x="4112" y="75"/>
                  </a:lnTo>
                  <a:lnTo>
                    <a:pt x="4093" y="56"/>
                  </a:lnTo>
                  <a:lnTo>
                    <a:pt x="4056" y="37"/>
                  </a:lnTo>
                  <a:lnTo>
                    <a:pt x="3982" y="19"/>
                  </a:lnTo>
                  <a:lnTo>
                    <a:pt x="3908" y="19"/>
                  </a:lnTo>
                  <a:lnTo>
                    <a:pt x="3816" y="56"/>
                  </a:lnTo>
                  <a:lnTo>
                    <a:pt x="3705" y="93"/>
                  </a:lnTo>
                  <a:lnTo>
                    <a:pt x="3630" y="167"/>
                  </a:lnTo>
                  <a:lnTo>
                    <a:pt x="3556" y="241"/>
                  </a:lnTo>
                  <a:lnTo>
                    <a:pt x="3334" y="593"/>
                  </a:lnTo>
                  <a:lnTo>
                    <a:pt x="3075" y="926"/>
                  </a:lnTo>
                  <a:lnTo>
                    <a:pt x="2927" y="1093"/>
                  </a:lnTo>
                  <a:lnTo>
                    <a:pt x="2779" y="1241"/>
                  </a:lnTo>
                  <a:lnTo>
                    <a:pt x="2612" y="1371"/>
                  </a:lnTo>
                  <a:lnTo>
                    <a:pt x="2445" y="1482"/>
                  </a:lnTo>
                  <a:lnTo>
                    <a:pt x="2297" y="1538"/>
                  </a:lnTo>
                  <a:lnTo>
                    <a:pt x="2149" y="1575"/>
                  </a:lnTo>
                  <a:lnTo>
                    <a:pt x="2056" y="1593"/>
                  </a:lnTo>
                  <a:lnTo>
                    <a:pt x="1964" y="1575"/>
                  </a:lnTo>
                  <a:lnTo>
                    <a:pt x="1760" y="1538"/>
                  </a:lnTo>
                  <a:lnTo>
                    <a:pt x="1593" y="1445"/>
                  </a:lnTo>
                  <a:lnTo>
                    <a:pt x="1427" y="1334"/>
                  </a:lnTo>
                  <a:lnTo>
                    <a:pt x="1278" y="1223"/>
                  </a:lnTo>
                  <a:lnTo>
                    <a:pt x="1149" y="1075"/>
                  </a:lnTo>
                  <a:lnTo>
                    <a:pt x="1038" y="926"/>
                  </a:lnTo>
                  <a:lnTo>
                    <a:pt x="927" y="760"/>
                  </a:lnTo>
                  <a:lnTo>
                    <a:pt x="723" y="426"/>
                  </a:lnTo>
                  <a:lnTo>
                    <a:pt x="649" y="241"/>
                  </a:lnTo>
                  <a:lnTo>
                    <a:pt x="575" y="56"/>
                  </a:lnTo>
                  <a:lnTo>
                    <a:pt x="556" y="37"/>
                  </a:lnTo>
                  <a:lnTo>
                    <a:pt x="519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3722725" y="2126200"/>
              <a:ext cx="104175" cy="50025"/>
            </a:xfrm>
            <a:custGeom>
              <a:avLst/>
              <a:gdLst/>
              <a:ahLst/>
              <a:cxnLst/>
              <a:rect l="l" t="t" r="r" b="b"/>
              <a:pathLst>
                <a:path w="4167" h="2001" extrusionOk="0">
                  <a:moveTo>
                    <a:pt x="352" y="0"/>
                  </a:moveTo>
                  <a:lnTo>
                    <a:pt x="241" y="19"/>
                  </a:lnTo>
                  <a:lnTo>
                    <a:pt x="130" y="56"/>
                  </a:lnTo>
                  <a:lnTo>
                    <a:pt x="56" y="130"/>
                  </a:lnTo>
                  <a:lnTo>
                    <a:pt x="37" y="167"/>
                  </a:lnTo>
                  <a:lnTo>
                    <a:pt x="19" y="204"/>
                  </a:lnTo>
                  <a:lnTo>
                    <a:pt x="0" y="241"/>
                  </a:lnTo>
                  <a:lnTo>
                    <a:pt x="19" y="297"/>
                  </a:lnTo>
                  <a:lnTo>
                    <a:pt x="148" y="593"/>
                  </a:lnTo>
                  <a:lnTo>
                    <a:pt x="296" y="871"/>
                  </a:lnTo>
                  <a:lnTo>
                    <a:pt x="463" y="1148"/>
                  </a:lnTo>
                  <a:lnTo>
                    <a:pt x="667" y="1389"/>
                  </a:lnTo>
                  <a:lnTo>
                    <a:pt x="833" y="1574"/>
                  </a:lnTo>
                  <a:lnTo>
                    <a:pt x="1019" y="1723"/>
                  </a:lnTo>
                  <a:lnTo>
                    <a:pt x="1241" y="1852"/>
                  </a:lnTo>
                  <a:lnTo>
                    <a:pt x="1352" y="1908"/>
                  </a:lnTo>
                  <a:lnTo>
                    <a:pt x="1463" y="1945"/>
                  </a:lnTo>
                  <a:lnTo>
                    <a:pt x="1611" y="1982"/>
                  </a:lnTo>
                  <a:lnTo>
                    <a:pt x="1778" y="2000"/>
                  </a:lnTo>
                  <a:lnTo>
                    <a:pt x="2074" y="2000"/>
                  </a:lnTo>
                  <a:lnTo>
                    <a:pt x="2222" y="1963"/>
                  </a:lnTo>
                  <a:lnTo>
                    <a:pt x="2371" y="1926"/>
                  </a:lnTo>
                  <a:lnTo>
                    <a:pt x="2519" y="1871"/>
                  </a:lnTo>
                  <a:lnTo>
                    <a:pt x="2667" y="1815"/>
                  </a:lnTo>
                  <a:lnTo>
                    <a:pt x="2889" y="1667"/>
                  </a:lnTo>
                  <a:lnTo>
                    <a:pt x="3111" y="1500"/>
                  </a:lnTo>
                  <a:lnTo>
                    <a:pt x="3315" y="1334"/>
                  </a:lnTo>
                  <a:lnTo>
                    <a:pt x="3500" y="1130"/>
                  </a:lnTo>
                  <a:lnTo>
                    <a:pt x="3667" y="926"/>
                  </a:lnTo>
                  <a:lnTo>
                    <a:pt x="3834" y="704"/>
                  </a:lnTo>
                  <a:lnTo>
                    <a:pt x="4130" y="259"/>
                  </a:lnTo>
                  <a:lnTo>
                    <a:pt x="4148" y="222"/>
                  </a:lnTo>
                  <a:lnTo>
                    <a:pt x="4167" y="167"/>
                  </a:lnTo>
                  <a:lnTo>
                    <a:pt x="4148" y="130"/>
                  </a:lnTo>
                  <a:lnTo>
                    <a:pt x="4111" y="93"/>
                  </a:lnTo>
                  <a:lnTo>
                    <a:pt x="4037" y="37"/>
                  </a:lnTo>
                  <a:lnTo>
                    <a:pt x="3963" y="0"/>
                  </a:lnTo>
                  <a:lnTo>
                    <a:pt x="3852" y="0"/>
                  </a:lnTo>
                  <a:lnTo>
                    <a:pt x="3741" y="37"/>
                  </a:lnTo>
                  <a:lnTo>
                    <a:pt x="3648" y="93"/>
                  </a:lnTo>
                  <a:lnTo>
                    <a:pt x="3574" y="185"/>
                  </a:lnTo>
                  <a:lnTo>
                    <a:pt x="3334" y="537"/>
                  </a:lnTo>
                  <a:lnTo>
                    <a:pt x="3074" y="871"/>
                  </a:lnTo>
                  <a:lnTo>
                    <a:pt x="2926" y="1019"/>
                  </a:lnTo>
                  <a:lnTo>
                    <a:pt x="2778" y="1167"/>
                  </a:lnTo>
                  <a:lnTo>
                    <a:pt x="2611" y="1315"/>
                  </a:lnTo>
                  <a:lnTo>
                    <a:pt x="2445" y="1426"/>
                  </a:lnTo>
                  <a:lnTo>
                    <a:pt x="2241" y="1537"/>
                  </a:lnTo>
                  <a:lnTo>
                    <a:pt x="2185" y="1537"/>
                  </a:lnTo>
                  <a:lnTo>
                    <a:pt x="2111" y="1556"/>
                  </a:lnTo>
                  <a:lnTo>
                    <a:pt x="2093" y="1574"/>
                  </a:lnTo>
                  <a:lnTo>
                    <a:pt x="1945" y="1574"/>
                  </a:lnTo>
                  <a:lnTo>
                    <a:pt x="1852" y="1556"/>
                  </a:lnTo>
                  <a:lnTo>
                    <a:pt x="1834" y="1556"/>
                  </a:lnTo>
                  <a:lnTo>
                    <a:pt x="1778" y="1537"/>
                  </a:lnTo>
                  <a:lnTo>
                    <a:pt x="1611" y="1463"/>
                  </a:lnTo>
                  <a:lnTo>
                    <a:pt x="1463" y="1371"/>
                  </a:lnTo>
                  <a:lnTo>
                    <a:pt x="1315" y="1241"/>
                  </a:lnTo>
                  <a:lnTo>
                    <a:pt x="1185" y="1111"/>
                  </a:lnTo>
                  <a:lnTo>
                    <a:pt x="1074" y="963"/>
                  </a:lnTo>
                  <a:lnTo>
                    <a:pt x="963" y="797"/>
                  </a:lnTo>
                  <a:lnTo>
                    <a:pt x="759" y="482"/>
                  </a:lnTo>
                  <a:lnTo>
                    <a:pt x="685" y="334"/>
                  </a:lnTo>
                  <a:lnTo>
                    <a:pt x="667" y="259"/>
                  </a:lnTo>
                  <a:lnTo>
                    <a:pt x="611" y="148"/>
                  </a:lnTo>
                  <a:lnTo>
                    <a:pt x="593" y="93"/>
                  </a:lnTo>
                  <a:lnTo>
                    <a:pt x="556" y="74"/>
                  </a:lnTo>
                  <a:lnTo>
                    <a:pt x="463" y="1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410650" y="2645200"/>
              <a:ext cx="276900" cy="455625"/>
            </a:xfrm>
            <a:custGeom>
              <a:avLst/>
              <a:gdLst/>
              <a:ahLst/>
              <a:cxnLst/>
              <a:rect l="l" t="t" r="r" b="b"/>
              <a:pathLst>
                <a:path w="11076" h="18225" extrusionOk="0">
                  <a:moveTo>
                    <a:pt x="223" y="1"/>
                  </a:moveTo>
                  <a:lnTo>
                    <a:pt x="149" y="19"/>
                  </a:lnTo>
                  <a:lnTo>
                    <a:pt x="75" y="56"/>
                  </a:lnTo>
                  <a:lnTo>
                    <a:pt x="38" y="112"/>
                  </a:lnTo>
                  <a:lnTo>
                    <a:pt x="19" y="186"/>
                  </a:lnTo>
                  <a:lnTo>
                    <a:pt x="19" y="17909"/>
                  </a:lnTo>
                  <a:lnTo>
                    <a:pt x="19" y="17965"/>
                  </a:lnTo>
                  <a:lnTo>
                    <a:pt x="38" y="17983"/>
                  </a:lnTo>
                  <a:lnTo>
                    <a:pt x="38" y="18002"/>
                  </a:lnTo>
                  <a:lnTo>
                    <a:pt x="19" y="18057"/>
                  </a:lnTo>
                  <a:lnTo>
                    <a:pt x="1" y="18131"/>
                  </a:lnTo>
                  <a:lnTo>
                    <a:pt x="1" y="18150"/>
                  </a:lnTo>
                  <a:lnTo>
                    <a:pt x="19" y="18150"/>
                  </a:lnTo>
                  <a:lnTo>
                    <a:pt x="56" y="18131"/>
                  </a:lnTo>
                  <a:lnTo>
                    <a:pt x="93" y="18113"/>
                  </a:lnTo>
                  <a:lnTo>
                    <a:pt x="149" y="18076"/>
                  </a:lnTo>
                  <a:lnTo>
                    <a:pt x="186" y="18076"/>
                  </a:lnTo>
                  <a:lnTo>
                    <a:pt x="223" y="18057"/>
                  </a:lnTo>
                  <a:lnTo>
                    <a:pt x="260" y="18076"/>
                  </a:lnTo>
                  <a:lnTo>
                    <a:pt x="353" y="18131"/>
                  </a:lnTo>
                  <a:lnTo>
                    <a:pt x="427" y="18206"/>
                  </a:lnTo>
                  <a:lnTo>
                    <a:pt x="482" y="18224"/>
                  </a:lnTo>
                  <a:lnTo>
                    <a:pt x="519" y="18224"/>
                  </a:lnTo>
                  <a:lnTo>
                    <a:pt x="501" y="17743"/>
                  </a:lnTo>
                  <a:lnTo>
                    <a:pt x="501" y="575"/>
                  </a:lnTo>
                  <a:lnTo>
                    <a:pt x="10576" y="575"/>
                  </a:lnTo>
                  <a:lnTo>
                    <a:pt x="10576" y="17743"/>
                  </a:lnTo>
                  <a:lnTo>
                    <a:pt x="10576" y="18169"/>
                  </a:lnTo>
                  <a:lnTo>
                    <a:pt x="10613" y="18187"/>
                  </a:lnTo>
                  <a:lnTo>
                    <a:pt x="10650" y="18169"/>
                  </a:lnTo>
                  <a:lnTo>
                    <a:pt x="10687" y="18076"/>
                  </a:lnTo>
                  <a:lnTo>
                    <a:pt x="10724" y="17983"/>
                  </a:lnTo>
                  <a:lnTo>
                    <a:pt x="10761" y="17965"/>
                  </a:lnTo>
                  <a:lnTo>
                    <a:pt x="10779" y="17983"/>
                  </a:lnTo>
                  <a:lnTo>
                    <a:pt x="11076" y="18039"/>
                  </a:lnTo>
                  <a:lnTo>
                    <a:pt x="11076" y="408"/>
                  </a:lnTo>
                  <a:lnTo>
                    <a:pt x="11057" y="279"/>
                  </a:lnTo>
                  <a:lnTo>
                    <a:pt x="11001" y="149"/>
                  </a:lnTo>
                  <a:lnTo>
                    <a:pt x="10946" y="93"/>
                  </a:lnTo>
                  <a:lnTo>
                    <a:pt x="10909" y="56"/>
                  </a:lnTo>
                  <a:lnTo>
                    <a:pt x="10853" y="19"/>
                  </a:lnTo>
                  <a:lnTo>
                    <a:pt x="10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3626875" y="2873925"/>
              <a:ext cx="24575" cy="24550"/>
            </a:xfrm>
            <a:custGeom>
              <a:avLst/>
              <a:gdLst/>
              <a:ahLst/>
              <a:cxnLst/>
              <a:rect l="l" t="t" r="r" b="b"/>
              <a:pathLst>
                <a:path w="983" h="982" extrusionOk="0">
                  <a:moveTo>
                    <a:pt x="501" y="0"/>
                  </a:moveTo>
                  <a:lnTo>
                    <a:pt x="389" y="19"/>
                  </a:lnTo>
                  <a:lnTo>
                    <a:pt x="297" y="37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297"/>
                  </a:lnTo>
                  <a:lnTo>
                    <a:pt x="19" y="389"/>
                  </a:lnTo>
                  <a:lnTo>
                    <a:pt x="1" y="482"/>
                  </a:lnTo>
                  <a:lnTo>
                    <a:pt x="19" y="593"/>
                  </a:lnTo>
                  <a:lnTo>
                    <a:pt x="56" y="686"/>
                  </a:lnTo>
                  <a:lnTo>
                    <a:pt x="93" y="760"/>
                  </a:lnTo>
                  <a:lnTo>
                    <a:pt x="149" y="834"/>
                  </a:lnTo>
                  <a:lnTo>
                    <a:pt x="223" y="889"/>
                  </a:lnTo>
                  <a:lnTo>
                    <a:pt x="297" y="926"/>
                  </a:lnTo>
                  <a:lnTo>
                    <a:pt x="389" y="963"/>
                  </a:lnTo>
                  <a:lnTo>
                    <a:pt x="501" y="982"/>
                  </a:lnTo>
                  <a:lnTo>
                    <a:pt x="593" y="963"/>
                  </a:lnTo>
                  <a:lnTo>
                    <a:pt x="686" y="926"/>
                  </a:lnTo>
                  <a:lnTo>
                    <a:pt x="760" y="889"/>
                  </a:lnTo>
                  <a:lnTo>
                    <a:pt x="834" y="834"/>
                  </a:lnTo>
                  <a:lnTo>
                    <a:pt x="889" y="760"/>
                  </a:lnTo>
                  <a:lnTo>
                    <a:pt x="945" y="686"/>
                  </a:lnTo>
                  <a:lnTo>
                    <a:pt x="964" y="593"/>
                  </a:lnTo>
                  <a:lnTo>
                    <a:pt x="982" y="482"/>
                  </a:lnTo>
                  <a:lnTo>
                    <a:pt x="964" y="389"/>
                  </a:lnTo>
                  <a:lnTo>
                    <a:pt x="945" y="297"/>
                  </a:lnTo>
                  <a:lnTo>
                    <a:pt x="889" y="223"/>
                  </a:lnTo>
                  <a:lnTo>
                    <a:pt x="834" y="149"/>
                  </a:lnTo>
                  <a:lnTo>
                    <a:pt x="760" y="93"/>
                  </a:lnTo>
                  <a:lnTo>
                    <a:pt x="686" y="37"/>
                  </a:lnTo>
                  <a:lnTo>
                    <a:pt x="593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3379650" y="1137700"/>
              <a:ext cx="304200" cy="468575"/>
            </a:xfrm>
            <a:custGeom>
              <a:avLst/>
              <a:gdLst/>
              <a:ahLst/>
              <a:cxnLst/>
              <a:rect l="l" t="t" r="r" b="b"/>
              <a:pathLst>
                <a:path w="12168" h="18743" extrusionOk="0">
                  <a:moveTo>
                    <a:pt x="11149" y="1982"/>
                  </a:moveTo>
                  <a:lnTo>
                    <a:pt x="10853" y="2464"/>
                  </a:lnTo>
                  <a:lnTo>
                    <a:pt x="10686" y="2705"/>
                  </a:lnTo>
                  <a:lnTo>
                    <a:pt x="10501" y="2927"/>
                  </a:lnTo>
                  <a:lnTo>
                    <a:pt x="10315" y="3149"/>
                  </a:lnTo>
                  <a:lnTo>
                    <a:pt x="10112" y="3353"/>
                  </a:lnTo>
                  <a:lnTo>
                    <a:pt x="9890" y="3575"/>
                  </a:lnTo>
                  <a:lnTo>
                    <a:pt x="9667" y="3779"/>
                  </a:lnTo>
                  <a:lnTo>
                    <a:pt x="9371" y="4019"/>
                  </a:lnTo>
                  <a:lnTo>
                    <a:pt x="9075" y="4223"/>
                  </a:lnTo>
                  <a:lnTo>
                    <a:pt x="8463" y="4649"/>
                  </a:lnTo>
                  <a:lnTo>
                    <a:pt x="8186" y="4871"/>
                  </a:lnTo>
                  <a:lnTo>
                    <a:pt x="7908" y="5094"/>
                  </a:lnTo>
                  <a:lnTo>
                    <a:pt x="7649" y="5353"/>
                  </a:lnTo>
                  <a:lnTo>
                    <a:pt x="7408" y="5649"/>
                  </a:lnTo>
                  <a:lnTo>
                    <a:pt x="7556" y="5316"/>
                  </a:lnTo>
                  <a:lnTo>
                    <a:pt x="7723" y="5001"/>
                  </a:lnTo>
                  <a:lnTo>
                    <a:pt x="7908" y="4705"/>
                  </a:lnTo>
                  <a:lnTo>
                    <a:pt x="8149" y="4427"/>
                  </a:lnTo>
                  <a:lnTo>
                    <a:pt x="8389" y="4168"/>
                  </a:lnTo>
                  <a:lnTo>
                    <a:pt x="8667" y="3908"/>
                  </a:lnTo>
                  <a:lnTo>
                    <a:pt x="8945" y="3668"/>
                  </a:lnTo>
                  <a:lnTo>
                    <a:pt x="9241" y="3445"/>
                  </a:lnTo>
                  <a:lnTo>
                    <a:pt x="9686" y="3112"/>
                  </a:lnTo>
                  <a:lnTo>
                    <a:pt x="10186" y="2779"/>
                  </a:lnTo>
                  <a:lnTo>
                    <a:pt x="10686" y="2390"/>
                  </a:lnTo>
                  <a:lnTo>
                    <a:pt x="10927" y="2205"/>
                  </a:lnTo>
                  <a:lnTo>
                    <a:pt x="11149" y="1982"/>
                  </a:lnTo>
                  <a:close/>
                  <a:moveTo>
                    <a:pt x="6612" y="2853"/>
                  </a:moveTo>
                  <a:lnTo>
                    <a:pt x="6630" y="2908"/>
                  </a:lnTo>
                  <a:lnTo>
                    <a:pt x="6667" y="3093"/>
                  </a:lnTo>
                  <a:lnTo>
                    <a:pt x="6704" y="3279"/>
                  </a:lnTo>
                  <a:lnTo>
                    <a:pt x="6778" y="3612"/>
                  </a:lnTo>
                  <a:lnTo>
                    <a:pt x="6852" y="3964"/>
                  </a:lnTo>
                  <a:lnTo>
                    <a:pt x="6963" y="4668"/>
                  </a:lnTo>
                  <a:lnTo>
                    <a:pt x="7019" y="5168"/>
                  </a:lnTo>
                  <a:lnTo>
                    <a:pt x="7056" y="5668"/>
                  </a:lnTo>
                  <a:lnTo>
                    <a:pt x="6982" y="5260"/>
                  </a:lnTo>
                  <a:lnTo>
                    <a:pt x="6871" y="4871"/>
                  </a:lnTo>
                  <a:lnTo>
                    <a:pt x="6686" y="4094"/>
                  </a:lnTo>
                  <a:lnTo>
                    <a:pt x="6667" y="4075"/>
                  </a:lnTo>
                  <a:lnTo>
                    <a:pt x="6630" y="4057"/>
                  </a:lnTo>
                  <a:lnTo>
                    <a:pt x="6612" y="4075"/>
                  </a:lnTo>
                  <a:lnTo>
                    <a:pt x="6593" y="4112"/>
                  </a:lnTo>
                  <a:lnTo>
                    <a:pt x="6871" y="5408"/>
                  </a:lnTo>
                  <a:lnTo>
                    <a:pt x="6982" y="6057"/>
                  </a:lnTo>
                  <a:lnTo>
                    <a:pt x="7070" y="6688"/>
                  </a:lnTo>
                  <a:lnTo>
                    <a:pt x="6908" y="6316"/>
                  </a:lnTo>
                  <a:lnTo>
                    <a:pt x="6760" y="5631"/>
                  </a:lnTo>
                  <a:lnTo>
                    <a:pt x="6630" y="4927"/>
                  </a:lnTo>
                  <a:lnTo>
                    <a:pt x="6612" y="4890"/>
                  </a:lnTo>
                  <a:lnTo>
                    <a:pt x="6574" y="4890"/>
                  </a:lnTo>
                  <a:lnTo>
                    <a:pt x="6537" y="4427"/>
                  </a:lnTo>
                  <a:lnTo>
                    <a:pt x="6519" y="3964"/>
                  </a:lnTo>
                  <a:lnTo>
                    <a:pt x="6537" y="3501"/>
                  </a:lnTo>
                  <a:lnTo>
                    <a:pt x="6574" y="3056"/>
                  </a:lnTo>
                  <a:lnTo>
                    <a:pt x="6593" y="2908"/>
                  </a:lnTo>
                  <a:lnTo>
                    <a:pt x="6612" y="2853"/>
                  </a:lnTo>
                  <a:close/>
                  <a:moveTo>
                    <a:pt x="11853" y="1130"/>
                  </a:moveTo>
                  <a:lnTo>
                    <a:pt x="11779" y="1575"/>
                  </a:lnTo>
                  <a:lnTo>
                    <a:pt x="11723" y="1797"/>
                  </a:lnTo>
                  <a:lnTo>
                    <a:pt x="11649" y="2001"/>
                  </a:lnTo>
                  <a:lnTo>
                    <a:pt x="11575" y="2223"/>
                  </a:lnTo>
                  <a:lnTo>
                    <a:pt x="11482" y="2445"/>
                  </a:lnTo>
                  <a:lnTo>
                    <a:pt x="11371" y="2649"/>
                  </a:lnTo>
                  <a:lnTo>
                    <a:pt x="11260" y="2871"/>
                  </a:lnTo>
                  <a:lnTo>
                    <a:pt x="11075" y="3149"/>
                  </a:lnTo>
                  <a:lnTo>
                    <a:pt x="10871" y="3427"/>
                  </a:lnTo>
                  <a:lnTo>
                    <a:pt x="10667" y="3686"/>
                  </a:lnTo>
                  <a:lnTo>
                    <a:pt x="10445" y="3945"/>
                  </a:lnTo>
                  <a:lnTo>
                    <a:pt x="9964" y="4427"/>
                  </a:lnTo>
                  <a:lnTo>
                    <a:pt x="9482" y="4890"/>
                  </a:lnTo>
                  <a:lnTo>
                    <a:pt x="9204" y="5149"/>
                  </a:lnTo>
                  <a:lnTo>
                    <a:pt x="8889" y="5390"/>
                  </a:lnTo>
                  <a:lnTo>
                    <a:pt x="8556" y="5612"/>
                  </a:lnTo>
                  <a:lnTo>
                    <a:pt x="8223" y="5871"/>
                  </a:lnTo>
                  <a:lnTo>
                    <a:pt x="7926" y="6131"/>
                  </a:lnTo>
                  <a:lnTo>
                    <a:pt x="7778" y="6260"/>
                  </a:lnTo>
                  <a:lnTo>
                    <a:pt x="7649" y="6409"/>
                  </a:lnTo>
                  <a:lnTo>
                    <a:pt x="7519" y="6557"/>
                  </a:lnTo>
                  <a:lnTo>
                    <a:pt x="7426" y="6723"/>
                  </a:lnTo>
                  <a:lnTo>
                    <a:pt x="7334" y="6890"/>
                  </a:lnTo>
                  <a:lnTo>
                    <a:pt x="7260" y="7057"/>
                  </a:lnTo>
                  <a:lnTo>
                    <a:pt x="7260" y="6909"/>
                  </a:lnTo>
                  <a:lnTo>
                    <a:pt x="7278" y="6297"/>
                  </a:lnTo>
                  <a:lnTo>
                    <a:pt x="7315" y="6075"/>
                  </a:lnTo>
                  <a:lnTo>
                    <a:pt x="7352" y="5871"/>
                  </a:lnTo>
                  <a:lnTo>
                    <a:pt x="7500" y="5668"/>
                  </a:lnTo>
                  <a:lnTo>
                    <a:pt x="7649" y="5483"/>
                  </a:lnTo>
                  <a:lnTo>
                    <a:pt x="7834" y="5297"/>
                  </a:lnTo>
                  <a:lnTo>
                    <a:pt x="8001" y="5131"/>
                  </a:lnTo>
                  <a:lnTo>
                    <a:pt x="8389" y="4797"/>
                  </a:lnTo>
                  <a:lnTo>
                    <a:pt x="8797" y="4501"/>
                  </a:lnTo>
                  <a:lnTo>
                    <a:pt x="9612" y="3908"/>
                  </a:lnTo>
                  <a:lnTo>
                    <a:pt x="10019" y="3612"/>
                  </a:lnTo>
                  <a:lnTo>
                    <a:pt x="10204" y="3445"/>
                  </a:lnTo>
                  <a:lnTo>
                    <a:pt x="10390" y="3260"/>
                  </a:lnTo>
                  <a:lnTo>
                    <a:pt x="10575" y="3075"/>
                  </a:lnTo>
                  <a:lnTo>
                    <a:pt x="10760" y="2871"/>
                  </a:lnTo>
                  <a:lnTo>
                    <a:pt x="10945" y="2649"/>
                  </a:lnTo>
                  <a:lnTo>
                    <a:pt x="11093" y="2427"/>
                  </a:lnTo>
                  <a:lnTo>
                    <a:pt x="11260" y="2186"/>
                  </a:lnTo>
                  <a:lnTo>
                    <a:pt x="11390" y="1945"/>
                  </a:lnTo>
                  <a:lnTo>
                    <a:pt x="11519" y="1705"/>
                  </a:lnTo>
                  <a:lnTo>
                    <a:pt x="11649" y="1445"/>
                  </a:lnTo>
                  <a:lnTo>
                    <a:pt x="11760" y="1297"/>
                  </a:lnTo>
                  <a:lnTo>
                    <a:pt x="11853" y="1130"/>
                  </a:lnTo>
                  <a:close/>
                  <a:moveTo>
                    <a:pt x="519" y="2686"/>
                  </a:moveTo>
                  <a:lnTo>
                    <a:pt x="667" y="2853"/>
                  </a:lnTo>
                  <a:lnTo>
                    <a:pt x="815" y="3019"/>
                  </a:lnTo>
                  <a:lnTo>
                    <a:pt x="982" y="3168"/>
                  </a:lnTo>
                  <a:lnTo>
                    <a:pt x="1148" y="3316"/>
                  </a:lnTo>
                  <a:lnTo>
                    <a:pt x="1519" y="3594"/>
                  </a:lnTo>
                  <a:lnTo>
                    <a:pt x="1908" y="3834"/>
                  </a:lnTo>
                  <a:lnTo>
                    <a:pt x="2315" y="4057"/>
                  </a:lnTo>
                  <a:lnTo>
                    <a:pt x="2722" y="4279"/>
                  </a:lnTo>
                  <a:lnTo>
                    <a:pt x="3500" y="4686"/>
                  </a:lnTo>
                  <a:lnTo>
                    <a:pt x="3852" y="4908"/>
                  </a:lnTo>
                  <a:lnTo>
                    <a:pt x="4167" y="5131"/>
                  </a:lnTo>
                  <a:lnTo>
                    <a:pt x="4445" y="5390"/>
                  </a:lnTo>
                  <a:lnTo>
                    <a:pt x="4704" y="5649"/>
                  </a:lnTo>
                  <a:lnTo>
                    <a:pt x="4371" y="5520"/>
                  </a:lnTo>
                  <a:lnTo>
                    <a:pt x="4019" y="5390"/>
                  </a:lnTo>
                  <a:lnTo>
                    <a:pt x="3685" y="5260"/>
                  </a:lnTo>
                  <a:lnTo>
                    <a:pt x="3519" y="5168"/>
                  </a:lnTo>
                  <a:lnTo>
                    <a:pt x="3371" y="5057"/>
                  </a:lnTo>
                  <a:lnTo>
                    <a:pt x="3352" y="5057"/>
                  </a:lnTo>
                  <a:lnTo>
                    <a:pt x="3315" y="5075"/>
                  </a:lnTo>
                  <a:lnTo>
                    <a:pt x="3315" y="5094"/>
                  </a:lnTo>
                  <a:lnTo>
                    <a:pt x="3334" y="5112"/>
                  </a:lnTo>
                  <a:lnTo>
                    <a:pt x="3500" y="5242"/>
                  </a:lnTo>
                  <a:lnTo>
                    <a:pt x="3685" y="5353"/>
                  </a:lnTo>
                  <a:lnTo>
                    <a:pt x="3871" y="5464"/>
                  </a:lnTo>
                  <a:lnTo>
                    <a:pt x="4056" y="5557"/>
                  </a:lnTo>
                  <a:lnTo>
                    <a:pt x="4463" y="5723"/>
                  </a:lnTo>
                  <a:lnTo>
                    <a:pt x="4871" y="5853"/>
                  </a:lnTo>
                  <a:lnTo>
                    <a:pt x="5111" y="6168"/>
                  </a:lnTo>
                  <a:lnTo>
                    <a:pt x="5334" y="6501"/>
                  </a:lnTo>
                  <a:lnTo>
                    <a:pt x="5519" y="6853"/>
                  </a:lnTo>
                  <a:lnTo>
                    <a:pt x="5686" y="7223"/>
                  </a:lnTo>
                  <a:lnTo>
                    <a:pt x="5834" y="7594"/>
                  </a:lnTo>
                  <a:lnTo>
                    <a:pt x="5963" y="7983"/>
                  </a:lnTo>
                  <a:lnTo>
                    <a:pt x="6074" y="8390"/>
                  </a:lnTo>
                  <a:lnTo>
                    <a:pt x="6167" y="8798"/>
                  </a:lnTo>
                  <a:lnTo>
                    <a:pt x="6037" y="8557"/>
                  </a:lnTo>
                  <a:lnTo>
                    <a:pt x="5926" y="8353"/>
                  </a:lnTo>
                  <a:lnTo>
                    <a:pt x="5778" y="8131"/>
                  </a:lnTo>
                  <a:lnTo>
                    <a:pt x="5630" y="7927"/>
                  </a:lnTo>
                  <a:lnTo>
                    <a:pt x="5315" y="7538"/>
                  </a:lnTo>
                  <a:lnTo>
                    <a:pt x="4963" y="7149"/>
                  </a:lnTo>
                  <a:lnTo>
                    <a:pt x="4593" y="6779"/>
                  </a:lnTo>
                  <a:lnTo>
                    <a:pt x="4204" y="6427"/>
                  </a:lnTo>
                  <a:lnTo>
                    <a:pt x="3408" y="5742"/>
                  </a:lnTo>
                  <a:lnTo>
                    <a:pt x="2574" y="5038"/>
                  </a:lnTo>
                  <a:lnTo>
                    <a:pt x="2185" y="4686"/>
                  </a:lnTo>
                  <a:lnTo>
                    <a:pt x="1796" y="4316"/>
                  </a:lnTo>
                  <a:lnTo>
                    <a:pt x="1426" y="3945"/>
                  </a:lnTo>
                  <a:lnTo>
                    <a:pt x="1093" y="3556"/>
                  </a:lnTo>
                  <a:lnTo>
                    <a:pt x="796" y="3131"/>
                  </a:lnTo>
                  <a:lnTo>
                    <a:pt x="648" y="2908"/>
                  </a:lnTo>
                  <a:lnTo>
                    <a:pt x="519" y="2686"/>
                  </a:lnTo>
                  <a:close/>
                  <a:moveTo>
                    <a:pt x="9797" y="4871"/>
                  </a:moveTo>
                  <a:lnTo>
                    <a:pt x="9704" y="5131"/>
                  </a:lnTo>
                  <a:lnTo>
                    <a:pt x="9649" y="5427"/>
                  </a:lnTo>
                  <a:lnTo>
                    <a:pt x="9593" y="5742"/>
                  </a:lnTo>
                  <a:lnTo>
                    <a:pt x="9519" y="6038"/>
                  </a:lnTo>
                  <a:lnTo>
                    <a:pt x="9427" y="6334"/>
                  </a:lnTo>
                  <a:lnTo>
                    <a:pt x="9315" y="6612"/>
                  </a:lnTo>
                  <a:lnTo>
                    <a:pt x="9204" y="6890"/>
                  </a:lnTo>
                  <a:lnTo>
                    <a:pt x="9075" y="7168"/>
                  </a:lnTo>
                  <a:lnTo>
                    <a:pt x="8926" y="7446"/>
                  </a:lnTo>
                  <a:lnTo>
                    <a:pt x="8760" y="7705"/>
                  </a:lnTo>
                  <a:lnTo>
                    <a:pt x="8630" y="7927"/>
                  </a:lnTo>
                  <a:lnTo>
                    <a:pt x="8482" y="8112"/>
                  </a:lnTo>
                  <a:lnTo>
                    <a:pt x="8186" y="8520"/>
                  </a:lnTo>
                  <a:lnTo>
                    <a:pt x="7871" y="8890"/>
                  </a:lnTo>
                  <a:lnTo>
                    <a:pt x="7575" y="9279"/>
                  </a:lnTo>
                  <a:lnTo>
                    <a:pt x="7852" y="8427"/>
                  </a:lnTo>
                  <a:lnTo>
                    <a:pt x="8130" y="7575"/>
                  </a:lnTo>
                  <a:lnTo>
                    <a:pt x="8371" y="6705"/>
                  </a:lnTo>
                  <a:lnTo>
                    <a:pt x="8482" y="6260"/>
                  </a:lnTo>
                  <a:lnTo>
                    <a:pt x="8593" y="5816"/>
                  </a:lnTo>
                  <a:lnTo>
                    <a:pt x="9093" y="5464"/>
                  </a:lnTo>
                  <a:lnTo>
                    <a:pt x="9445" y="5186"/>
                  </a:lnTo>
                  <a:lnTo>
                    <a:pt x="9797" y="4871"/>
                  </a:lnTo>
                  <a:close/>
                  <a:moveTo>
                    <a:pt x="8463" y="5908"/>
                  </a:moveTo>
                  <a:lnTo>
                    <a:pt x="8186" y="6816"/>
                  </a:lnTo>
                  <a:lnTo>
                    <a:pt x="7871" y="7742"/>
                  </a:lnTo>
                  <a:lnTo>
                    <a:pt x="7575" y="8649"/>
                  </a:lnTo>
                  <a:lnTo>
                    <a:pt x="7297" y="9575"/>
                  </a:lnTo>
                  <a:lnTo>
                    <a:pt x="7315" y="9298"/>
                  </a:lnTo>
                  <a:lnTo>
                    <a:pt x="7334" y="9038"/>
                  </a:lnTo>
                  <a:lnTo>
                    <a:pt x="7315" y="8501"/>
                  </a:lnTo>
                  <a:lnTo>
                    <a:pt x="7260" y="7427"/>
                  </a:lnTo>
                  <a:lnTo>
                    <a:pt x="7278" y="7427"/>
                  </a:lnTo>
                  <a:lnTo>
                    <a:pt x="7352" y="7186"/>
                  </a:lnTo>
                  <a:lnTo>
                    <a:pt x="7445" y="6964"/>
                  </a:lnTo>
                  <a:lnTo>
                    <a:pt x="7575" y="6760"/>
                  </a:lnTo>
                  <a:lnTo>
                    <a:pt x="7723" y="6557"/>
                  </a:lnTo>
                  <a:lnTo>
                    <a:pt x="7889" y="6390"/>
                  </a:lnTo>
                  <a:lnTo>
                    <a:pt x="8075" y="6223"/>
                  </a:lnTo>
                  <a:lnTo>
                    <a:pt x="8463" y="5908"/>
                  </a:lnTo>
                  <a:close/>
                  <a:moveTo>
                    <a:pt x="4574" y="9557"/>
                  </a:moveTo>
                  <a:lnTo>
                    <a:pt x="4611" y="9594"/>
                  </a:lnTo>
                  <a:lnTo>
                    <a:pt x="4778" y="9742"/>
                  </a:lnTo>
                  <a:lnTo>
                    <a:pt x="5148" y="10075"/>
                  </a:lnTo>
                  <a:lnTo>
                    <a:pt x="5315" y="10298"/>
                  </a:lnTo>
                  <a:lnTo>
                    <a:pt x="5445" y="10575"/>
                  </a:lnTo>
                  <a:lnTo>
                    <a:pt x="5278" y="10335"/>
                  </a:lnTo>
                  <a:lnTo>
                    <a:pt x="5260" y="10316"/>
                  </a:lnTo>
                  <a:lnTo>
                    <a:pt x="5223" y="10335"/>
                  </a:lnTo>
                  <a:lnTo>
                    <a:pt x="5204" y="10353"/>
                  </a:lnTo>
                  <a:lnTo>
                    <a:pt x="5223" y="10390"/>
                  </a:lnTo>
                  <a:lnTo>
                    <a:pt x="5352" y="10575"/>
                  </a:lnTo>
                  <a:lnTo>
                    <a:pt x="5463" y="10761"/>
                  </a:lnTo>
                  <a:lnTo>
                    <a:pt x="5667" y="11168"/>
                  </a:lnTo>
                  <a:lnTo>
                    <a:pt x="5834" y="11575"/>
                  </a:lnTo>
                  <a:lnTo>
                    <a:pt x="5982" y="11983"/>
                  </a:lnTo>
                  <a:lnTo>
                    <a:pt x="5815" y="11687"/>
                  </a:lnTo>
                  <a:lnTo>
                    <a:pt x="5630" y="11390"/>
                  </a:lnTo>
                  <a:lnTo>
                    <a:pt x="5260" y="10798"/>
                  </a:lnTo>
                  <a:lnTo>
                    <a:pt x="4889" y="10187"/>
                  </a:lnTo>
                  <a:lnTo>
                    <a:pt x="4723" y="9890"/>
                  </a:lnTo>
                  <a:lnTo>
                    <a:pt x="4556" y="9575"/>
                  </a:lnTo>
                  <a:lnTo>
                    <a:pt x="4556" y="9557"/>
                  </a:lnTo>
                  <a:close/>
                  <a:moveTo>
                    <a:pt x="5760" y="10946"/>
                  </a:moveTo>
                  <a:lnTo>
                    <a:pt x="5945" y="11279"/>
                  </a:lnTo>
                  <a:lnTo>
                    <a:pt x="6093" y="11594"/>
                  </a:lnTo>
                  <a:lnTo>
                    <a:pt x="6241" y="11909"/>
                  </a:lnTo>
                  <a:lnTo>
                    <a:pt x="6334" y="12242"/>
                  </a:lnTo>
                  <a:lnTo>
                    <a:pt x="6426" y="12576"/>
                  </a:lnTo>
                  <a:lnTo>
                    <a:pt x="6297" y="12168"/>
                  </a:lnTo>
                  <a:lnTo>
                    <a:pt x="6130" y="11761"/>
                  </a:lnTo>
                  <a:lnTo>
                    <a:pt x="5945" y="11353"/>
                  </a:lnTo>
                  <a:lnTo>
                    <a:pt x="5760" y="10946"/>
                  </a:lnTo>
                  <a:close/>
                  <a:moveTo>
                    <a:pt x="10075" y="7872"/>
                  </a:moveTo>
                  <a:lnTo>
                    <a:pt x="9945" y="8372"/>
                  </a:lnTo>
                  <a:lnTo>
                    <a:pt x="9815" y="8835"/>
                  </a:lnTo>
                  <a:lnTo>
                    <a:pt x="9649" y="9298"/>
                  </a:lnTo>
                  <a:lnTo>
                    <a:pt x="9464" y="9724"/>
                  </a:lnTo>
                  <a:lnTo>
                    <a:pt x="9260" y="10149"/>
                  </a:lnTo>
                  <a:lnTo>
                    <a:pt x="9019" y="10575"/>
                  </a:lnTo>
                  <a:lnTo>
                    <a:pt x="8760" y="11001"/>
                  </a:lnTo>
                  <a:lnTo>
                    <a:pt x="8445" y="11427"/>
                  </a:lnTo>
                  <a:lnTo>
                    <a:pt x="7519" y="12650"/>
                  </a:lnTo>
                  <a:lnTo>
                    <a:pt x="7538" y="12298"/>
                  </a:lnTo>
                  <a:lnTo>
                    <a:pt x="7593" y="11946"/>
                  </a:lnTo>
                  <a:lnTo>
                    <a:pt x="7686" y="11631"/>
                  </a:lnTo>
                  <a:lnTo>
                    <a:pt x="7797" y="11298"/>
                  </a:lnTo>
                  <a:lnTo>
                    <a:pt x="7926" y="11001"/>
                  </a:lnTo>
                  <a:lnTo>
                    <a:pt x="8075" y="10705"/>
                  </a:lnTo>
                  <a:lnTo>
                    <a:pt x="8241" y="10409"/>
                  </a:lnTo>
                  <a:lnTo>
                    <a:pt x="8426" y="10112"/>
                  </a:lnTo>
                  <a:lnTo>
                    <a:pt x="8834" y="9557"/>
                  </a:lnTo>
                  <a:lnTo>
                    <a:pt x="9260" y="9001"/>
                  </a:lnTo>
                  <a:lnTo>
                    <a:pt x="9686" y="8446"/>
                  </a:lnTo>
                  <a:lnTo>
                    <a:pt x="9871" y="8168"/>
                  </a:lnTo>
                  <a:lnTo>
                    <a:pt x="10075" y="7872"/>
                  </a:lnTo>
                  <a:close/>
                  <a:moveTo>
                    <a:pt x="6297" y="12650"/>
                  </a:moveTo>
                  <a:lnTo>
                    <a:pt x="6482" y="13242"/>
                  </a:lnTo>
                  <a:lnTo>
                    <a:pt x="6519" y="13279"/>
                  </a:lnTo>
                  <a:lnTo>
                    <a:pt x="6482" y="13446"/>
                  </a:lnTo>
                  <a:lnTo>
                    <a:pt x="6426" y="13113"/>
                  </a:lnTo>
                  <a:lnTo>
                    <a:pt x="6334" y="12798"/>
                  </a:lnTo>
                  <a:lnTo>
                    <a:pt x="6297" y="12650"/>
                  </a:lnTo>
                  <a:close/>
                  <a:moveTo>
                    <a:pt x="11945" y="1"/>
                  </a:moveTo>
                  <a:lnTo>
                    <a:pt x="11927" y="56"/>
                  </a:lnTo>
                  <a:lnTo>
                    <a:pt x="11908" y="482"/>
                  </a:lnTo>
                  <a:lnTo>
                    <a:pt x="11779" y="779"/>
                  </a:lnTo>
                  <a:lnTo>
                    <a:pt x="11612" y="1056"/>
                  </a:lnTo>
                  <a:lnTo>
                    <a:pt x="11427" y="1316"/>
                  </a:lnTo>
                  <a:lnTo>
                    <a:pt x="11223" y="1556"/>
                  </a:lnTo>
                  <a:lnTo>
                    <a:pt x="11001" y="1797"/>
                  </a:lnTo>
                  <a:lnTo>
                    <a:pt x="10778" y="2019"/>
                  </a:lnTo>
                  <a:lnTo>
                    <a:pt x="10538" y="2223"/>
                  </a:lnTo>
                  <a:lnTo>
                    <a:pt x="10297" y="2427"/>
                  </a:lnTo>
                  <a:lnTo>
                    <a:pt x="9778" y="2834"/>
                  </a:lnTo>
                  <a:lnTo>
                    <a:pt x="9260" y="3223"/>
                  </a:lnTo>
                  <a:lnTo>
                    <a:pt x="8741" y="3612"/>
                  </a:lnTo>
                  <a:lnTo>
                    <a:pt x="8482" y="3834"/>
                  </a:lnTo>
                  <a:lnTo>
                    <a:pt x="8241" y="4057"/>
                  </a:lnTo>
                  <a:lnTo>
                    <a:pt x="8038" y="4242"/>
                  </a:lnTo>
                  <a:lnTo>
                    <a:pt x="7871" y="4445"/>
                  </a:lnTo>
                  <a:lnTo>
                    <a:pt x="7723" y="4649"/>
                  </a:lnTo>
                  <a:lnTo>
                    <a:pt x="7593" y="4853"/>
                  </a:lnTo>
                  <a:lnTo>
                    <a:pt x="7482" y="5075"/>
                  </a:lnTo>
                  <a:lnTo>
                    <a:pt x="7389" y="5279"/>
                  </a:lnTo>
                  <a:lnTo>
                    <a:pt x="7315" y="5501"/>
                  </a:lnTo>
                  <a:lnTo>
                    <a:pt x="7260" y="5742"/>
                  </a:lnTo>
                  <a:lnTo>
                    <a:pt x="7241" y="5334"/>
                  </a:lnTo>
                  <a:lnTo>
                    <a:pt x="7186" y="4927"/>
                  </a:lnTo>
                  <a:lnTo>
                    <a:pt x="7130" y="4520"/>
                  </a:lnTo>
                  <a:lnTo>
                    <a:pt x="7056" y="4112"/>
                  </a:lnTo>
                  <a:lnTo>
                    <a:pt x="6982" y="3723"/>
                  </a:lnTo>
                  <a:lnTo>
                    <a:pt x="6871" y="3316"/>
                  </a:lnTo>
                  <a:lnTo>
                    <a:pt x="6760" y="2945"/>
                  </a:lnTo>
                  <a:lnTo>
                    <a:pt x="6649" y="2556"/>
                  </a:lnTo>
                  <a:lnTo>
                    <a:pt x="6612" y="2519"/>
                  </a:lnTo>
                  <a:lnTo>
                    <a:pt x="6574" y="2519"/>
                  </a:lnTo>
                  <a:lnTo>
                    <a:pt x="6519" y="2538"/>
                  </a:lnTo>
                  <a:lnTo>
                    <a:pt x="6500" y="2575"/>
                  </a:lnTo>
                  <a:lnTo>
                    <a:pt x="6426" y="3019"/>
                  </a:lnTo>
                  <a:lnTo>
                    <a:pt x="6389" y="3482"/>
                  </a:lnTo>
                  <a:lnTo>
                    <a:pt x="6371" y="3945"/>
                  </a:lnTo>
                  <a:lnTo>
                    <a:pt x="6371" y="4408"/>
                  </a:lnTo>
                  <a:lnTo>
                    <a:pt x="6408" y="4890"/>
                  </a:lnTo>
                  <a:lnTo>
                    <a:pt x="6500" y="5353"/>
                  </a:lnTo>
                  <a:lnTo>
                    <a:pt x="6612" y="5816"/>
                  </a:lnTo>
                  <a:lnTo>
                    <a:pt x="6741" y="6242"/>
                  </a:lnTo>
                  <a:lnTo>
                    <a:pt x="6815" y="6575"/>
                  </a:lnTo>
                  <a:lnTo>
                    <a:pt x="6889" y="6890"/>
                  </a:lnTo>
                  <a:lnTo>
                    <a:pt x="6982" y="7205"/>
                  </a:lnTo>
                  <a:lnTo>
                    <a:pt x="7093" y="7501"/>
                  </a:lnTo>
                  <a:lnTo>
                    <a:pt x="7093" y="7520"/>
                  </a:lnTo>
                  <a:lnTo>
                    <a:pt x="7112" y="7557"/>
                  </a:lnTo>
                  <a:lnTo>
                    <a:pt x="7112" y="7575"/>
                  </a:lnTo>
                  <a:lnTo>
                    <a:pt x="7167" y="7668"/>
                  </a:lnTo>
                  <a:lnTo>
                    <a:pt x="7223" y="8798"/>
                  </a:lnTo>
                  <a:lnTo>
                    <a:pt x="7223" y="9353"/>
                  </a:lnTo>
                  <a:lnTo>
                    <a:pt x="7204" y="9631"/>
                  </a:lnTo>
                  <a:lnTo>
                    <a:pt x="7186" y="9909"/>
                  </a:lnTo>
                  <a:lnTo>
                    <a:pt x="7186" y="9927"/>
                  </a:lnTo>
                  <a:lnTo>
                    <a:pt x="7056" y="10224"/>
                  </a:lnTo>
                  <a:lnTo>
                    <a:pt x="6963" y="10538"/>
                  </a:lnTo>
                  <a:lnTo>
                    <a:pt x="6963" y="10594"/>
                  </a:lnTo>
                  <a:lnTo>
                    <a:pt x="7000" y="10612"/>
                  </a:lnTo>
                  <a:lnTo>
                    <a:pt x="6871" y="11150"/>
                  </a:lnTo>
                  <a:lnTo>
                    <a:pt x="6760" y="11687"/>
                  </a:lnTo>
                  <a:lnTo>
                    <a:pt x="6667" y="10946"/>
                  </a:lnTo>
                  <a:lnTo>
                    <a:pt x="6593" y="10187"/>
                  </a:lnTo>
                  <a:lnTo>
                    <a:pt x="6482" y="9409"/>
                  </a:lnTo>
                  <a:lnTo>
                    <a:pt x="6371" y="8649"/>
                  </a:lnTo>
                  <a:lnTo>
                    <a:pt x="6334" y="8075"/>
                  </a:lnTo>
                  <a:lnTo>
                    <a:pt x="6278" y="7520"/>
                  </a:lnTo>
                  <a:lnTo>
                    <a:pt x="6186" y="6964"/>
                  </a:lnTo>
                  <a:lnTo>
                    <a:pt x="6130" y="6705"/>
                  </a:lnTo>
                  <a:lnTo>
                    <a:pt x="6056" y="6446"/>
                  </a:lnTo>
                  <a:lnTo>
                    <a:pt x="5963" y="6186"/>
                  </a:lnTo>
                  <a:lnTo>
                    <a:pt x="5871" y="5927"/>
                  </a:lnTo>
                  <a:lnTo>
                    <a:pt x="5760" y="5668"/>
                  </a:lnTo>
                  <a:lnTo>
                    <a:pt x="5630" y="5427"/>
                  </a:lnTo>
                  <a:lnTo>
                    <a:pt x="5482" y="5186"/>
                  </a:lnTo>
                  <a:lnTo>
                    <a:pt x="5315" y="4964"/>
                  </a:lnTo>
                  <a:lnTo>
                    <a:pt x="5130" y="4742"/>
                  </a:lnTo>
                  <a:lnTo>
                    <a:pt x="4908" y="4520"/>
                  </a:lnTo>
                  <a:lnTo>
                    <a:pt x="4648" y="4279"/>
                  </a:lnTo>
                  <a:lnTo>
                    <a:pt x="4389" y="4075"/>
                  </a:lnTo>
                  <a:lnTo>
                    <a:pt x="4111" y="3871"/>
                  </a:lnTo>
                  <a:lnTo>
                    <a:pt x="3834" y="3705"/>
                  </a:lnTo>
                  <a:lnTo>
                    <a:pt x="3556" y="3519"/>
                  </a:lnTo>
                  <a:lnTo>
                    <a:pt x="3259" y="3371"/>
                  </a:lnTo>
                  <a:lnTo>
                    <a:pt x="2685" y="3056"/>
                  </a:lnTo>
                  <a:lnTo>
                    <a:pt x="2093" y="2760"/>
                  </a:lnTo>
                  <a:lnTo>
                    <a:pt x="1500" y="2464"/>
                  </a:lnTo>
                  <a:lnTo>
                    <a:pt x="1204" y="2297"/>
                  </a:lnTo>
                  <a:lnTo>
                    <a:pt x="926" y="2130"/>
                  </a:lnTo>
                  <a:lnTo>
                    <a:pt x="648" y="1945"/>
                  </a:lnTo>
                  <a:lnTo>
                    <a:pt x="370" y="1742"/>
                  </a:lnTo>
                  <a:lnTo>
                    <a:pt x="315" y="1742"/>
                  </a:lnTo>
                  <a:lnTo>
                    <a:pt x="278" y="1760"/>
                  </a:lnTo>
                  <a:lnTo>
                    <a:pt x="259" y="1797"/>
                  </a:lnTo>
                  <a:lnTo>
                    <a:pt x="259" y="1834"/>
                  </a:lnTo>
                  <a:lnTo>
                    <a:pt x="278" y="1853"/>
                  </a:lnTo>
                  <a:lnTo>
                    <a:pt x="482" y="2038"/>
                  </a:lnTo>
                  <a:lnTo>
                    <a:pt x="704" y="2205"/>
                  </a:lnTo>
                  <a:lnTo>
                    <a:pt x="945" y="2371"/>
                  </a:lnTo>
                  <a:lnTo>
                    <a:pt x="1167" y="2519"/>
                  </a:lnTo>
                  <a:lnTo>
                    <a:pt x="1648" y="2779"/>
                  </a:lnTo>
                  <a:lnTo>
                    <a:pt x="2148" y="3001"/>
                  </a:lnTo>
                  <a:lnTo>
                    <a:pt x="2648" y="3223"/>
                  </a:lnTo>
                  <a:lnTo>
                    <a:pt x="3148" y="3464"/>
                  </a:lnTo>
                  <a:lnTo>
                    <a:pt x="3648" y="3742"/>
                  </a:lnTo>
                  <a:lnTo>
                    <a:pt x="3871" y="3890"/>
                  </a:lnTo>
                  <a:lnTo>
                    <a:pt x="4111" y="4038"/>
                  </a:lnTo>
                  <a:lnTo>
                    <a:pt x="4482" y="4334"/>
                  </a:lnTo>
                  <a:lnTo>
                    <a:pt x="4797" y="4631"/>
                  </a:lnTo>
                  <a:lnTo>
                    <a:pt x="5093" y="4945"/>
                  </a:lnTo>
                  <a:lnTo>
                    <a:pt x="5371" y="5279"/>
                  </a:lnTo>
                  <a:lnTo>
                    <a:pt x="5593" y="5649"/>
                  </a:lnTo>
                  <a:lnTo>
                    <a:pt x="5797" y="6038"/>
                  </a:lnTo>
                  <a:lnTo>
                    <a:pt x="5871" y="6242"/>
                  </a:lnTo>
                  <a:lnTo>
                    <a:pt x="5945" y="6446"/>
                  </a:lnTo>
                  <a:lnTo>
                    <a:pt x="6019" y="6668"/>
                  </a:lnTo>
                  <a:lnTo>
                    <a:pt x="6074" y="6890"/>
                  </a:lnTo>
                  <a:lnTo>
                    <a:pt x="6112" y="7149"/>
                  </a:lnTo>
                  <a:lnTo>
                    <a:pt x="6149" y="7409"/>
                  </a:lnTo>
                  <a:lnTo>
                    <a:pt x="6204" y="7946"/>
                  </a:lnTo>
                  <a:lnTo>
                    <a:pt x="6093" y="7575"/>
                  </a:lnTo>
                  <a:lnTo>
                    <a:pt x="5982" y="7223"/>
                  </a:lnTo>
                  <a:lnTo>
                    <a:pt x="5834" y="6872"/>
                  </a:lnTo>
                  <a:lnTo>
                    <a:pt x="5667" y="6520"/>
                  </a:lnTo>
                  <a:lnTo>
                    <a:pt x="5482" y="6205"/>
                  </a:lnTo>
                  <a:lnTo>
                    <a:pt x="5260" y="5890"/>
                  </a:lnTo>
                  <a:lnTo>
                    <a:pt x="5019" y="5594"/>
                  </a:lnTo>
                  <a:lnTo>
                    <a:pt x="4741" y="5334"/>
                  </a:lnTo>
                  <a:lnTo>
                    <a:pt x="4408" y="5057"/>
                  </a:lnTo>
                  <a:lnTo>
                    <a:pt x="4056" y="4797"/>
                  </a:lnTo>
                  <a:lnTo>
                    <a:pt x="3945" y="4631"/>
                  </a:lnTo>
                  <a:lnTo>
                    <a:pt x="3815" y="4464"/>
                  </a:lnTo>
                  <a:lnTo>
                    <a:pt x="3685" y="4297"/>
                  </a:lnTo>
                  <a:lnTo>
                    <a:pt x="3537" y="4168"/>
                  </a:lnTo>
                  <a:lnTo>
                    <a:pt x="3371" y="4019"/>
                  </a:lnTo>
                  <a:lnTo>
                    <a:pt x="3204" y="3890"/>
                  </a:lnTo>
                  <a:lnTo>
                    <a:pt x="2871" y="3668"/>
                  </a:lnTo>
                  <a:lnTo>
                    <a:pt x="2852" y="3668"/>
                  </a:lnTo>
                  <a:lnTo>
                    <a:pt x="2815" y="3686"/>
                  </a:lnTo>
                  <a:lnTo>
                    <a:pt x="2815" y="3705"/>
                  </a:lnTo>
                  <a:lnTo>
                    <a:pt x="2834" y="3723"/>
                  </a:lnTo>
                  <a:lnTo>
                    <a:pt x="3019" y="3871"/>
                  </a:lnTo>
                  <a:lnTo>
                    <a:pt x="3204" y="4001"/>
                  </a:lnTo>
                  <a:lnTo>
                    <a:pt x="3389" y="4168"/>
                  </a:lnTo>
                  <a:lnTo>
                    <a:pt x="3556" y="4334"/>
                  </a:lnTo>
                  <a:lnTo>
                    <a:pt x="3685" y="4482"/>
                  </a:lnTo>
                  <a:lnTo>
                    <a:pt x="3797" y="4631"/>
                  </a:lnTo>
                  <a:lnTo>
                    <a:pt x="3278" y="4334"/>
                  </a:lnTo>
                  <a:lnTo>
                    <a:pt x="2741" y="4038"/>
                  </a:lnTo>
                  <a:lnTo>
                    <a:pt x="2204" y="3760"/>
                  </a:lnTo>
                  <a:lnTo>
                    <a:pt x="1704" y="3445"/>
                  </a:lnTo>
                  <a:lnTo>
                    <a:pt x="1463" y="3279"/>
                  </a:lnTo>
                  <a:lnTo>
                    <a:pt x="1222" y="3093"/>
                  </a:lnTo>
                  <a:lnTo>
                    <a:pt x="1000" y="2890"/>
                  </a:lnTo>
                  <a:lnTo>
                    <a:pt x="796" y="2686"/>
                  </a:lnTo>
                  <a:lnTo>
                    <a:pt x="611" y="2445"/>
                  </a:lnTo>
                  <a:lnTo>
                    <a:pt x="426" y="2205"/>
                  </a:lnTo>
                  <a:lnTo>
                    <a:pt x="278" y="1927"/>
                  </a:lnTo>
                  <a:lnTo>
                    <a:pt x="130" y="1612"/>
                  </a:lnTo>
                  <a:lnTo>
                    <a:pt x="111" y="1593"/>
                  </a:lnTo>
                  <a:lnTo>
                    <a:pt x="74" y="1593"/>
                  </a:lnTo>
                  <a:lnTo>
                    <a:pt x="56" y="1575"/>
                  </a:lnTo>
                  <a:lnTo>
                    <a:pt x="0" y="1575"/>
                  </a:lnTo>
                  <a:lnTo>
                    <a:pt x="0" y="1612"/>
                  </a:lnTo>
                  <a:lnTo>
                    <a:pt x="74" y="1908"/>
                  </a:lnTo>
                  <a:lnTo>
                    <a:pt x="185" y="2223"/>
                  </a:lnTo>
                  <a:lnTo>
                    <a:pt x="296" y="2501"/>
                  </a:lnTo>
                  <a:lnTo>
                    <a:pt x="426" y="2779"/>
                  </a:lnTo>
                  <a:lnTo>
                    <a:pt x="556" y="3038"/>
                  </a:lnTo>
                  <a:lnTo>
                    <a:pt x="722" y="3297"/>
                  </a:lnTo>
                  <a:lnTo>
                    <a:pt x="889" y="3556"/>
                  </a:lnTo>
                  <a:lnTo>
                    <a:pt x="1056" y="3797"/>
                  </a:lnTo>
                  <a:lnTo>
                    <a:pt x="1241" y="4038"/>
                  </a:lnTo>
                  <a:lnTo>
                    <a:pt x="1445" y="4260"/>
                  </a:lnTo>
                  <a:lnTo>
                    <a:pt x="1871" y="4705"/>
                  </a:lnTo>
                  <a:lnTo>
                    <a:pt x="2315" y="5131"/>
                  </a:lnTo>
                  <a:lnTo>
                    <a:pt x="2778" y="5538"/>
                  </a:lnTo>
                  <a:lnTo>
                    <a:pt x="3352" y="6020"/>
                  </a:lnTo>
                  <a:lnTo>
                    <a:pt x="3889" y="6501"/>
                  </a:lnTo>
                  <a:lnTo>
                    <a:pt x="4408" y="6983"/>
                  </a:lnTo>
                  <a:lnTo>
                    <a:pt x="4889" y="7483"/>
                  </a:lnTo>
                  <a:lnTo>
                    <a:pt x="5111" y="7742"/>
                  </a:lnTo>
                  <a:lnTo>
                    <a:pt x="5334" y="8020"/>
                  </a:lnTo>
                  <a:lnTo>
                    <a:pt x="5537" y="8298"/>
                  </a:lnTo>
                  <a:lnTo>
                    <a:pt x="5723" y="8575"/>
                  </a:lnTo>
                  <a:lnTo>
                    <a:pt x="5908" y="8872"/>
                  </a:lnTo>
                  <a:lnTo>
                    <a:pt x="6074" y="9186"/>
                  </a:lnTo>
                  <a:lnTo>
                    <a:pt x="6223" y="9520"/>
                  </a:lnTo>
                  <a:lnTo>
                    <a:pt x="6371" y="9853"/>
                  </a:lnTo>
                  <a:lnTo>
                    <a:pt x="6537" y="10927"/>
                  </a:lnTo>
                  <a:lnTo>
                    <a:pt x="6704" y="11983"/>
                  </a:lnTo>
                  <a:lnTo>
                    <a:pt x="6704" y="12001"/>
                  </a:lnTo>
                  <a:lnTo>
                    <a:pt x="6630" y="12464"/>
                  </a:lnTo>
                  <a:lnTo>
                    <a:pt x="6574" y="12224"/>
                  </a:lnTo>
                  <a:lnTo>
                    <a:pt x="6500" y="11983"/>
                  </a:lnTo>
                  <a:lnTo>
                    <a:pt x="6426" y="11742"/>
                  </a:lnTo>
                  <a:lnTo>
                    <a:pt x="6315" y="11501"/>
                  </a:lnTo>
                  <a:lnTo>
                    <a:pt x="6204" y="11279"/>
                  </a:lnTo>
                  <a:lnTo>
                    <a:pt x="6093" y="11038"/>
                  </a:lnTo>
                  <a:lnTo>
                    <a:pt x="5945" y="10816"/>
                  </a:lnTo>
                  <a:lnTo>
                    <a:pt x="5797" y="10612"/>
                  </a:lnTo>
                  <a:lnTo>
                    <a:pt x="5649" y="10409"/>
                  </a:lnTo>
                  <a:lnTo>
                    <a:pt x="5500" y="10205"/>
                  </a:lnTo>
                  <a:lnTo>
                    <a:pt x="5334" y="10020"/>
                  </a:lnTo>
                  <a:lnTo>
                    <a:pt x="5148" y="9835"/>
                  </a:lnTo>
                  <a:lnTo>
                    <a:pt x="4982" y="9686"/>
                  </a:lnTo>
                  <a:lnTo>
                    <a:pt x="4797" y="9538"/>
                  </a:lnTo>
                  <a:lnTo>
                    <a:pt x="4611" y="9409"/>
                  </a:lnTo>
                  <a:lnTo>
                    <a:pt x="4445" y="9279"/>
                  </a:lnTo>
                  <a:lnTo>
                    <a:pt x="4408" y="9279"/>
                  </a:lnTo>
                  <a:lnTo>
                    <a:pt x="4371" y="9298"/>
                  </a:lnTo>
                  <a:lnTo>
                    <a:pt x="4352" y="9316"/>
                  </a:lnTo>
                  <a:lnTo>
                    <a:pt x="4352" y="9372"/>
                  </a:lnTo>
                  <a:lnTo>
                    <a:pt x="4537" y="9816"/>
                  </a:lnTo>
                  <a:lnTo>
                    <a:pt x="4778" y="10242"/>
                  </a:lnTo>
                  <a:lnTo>
                    <a:pt x="5019" y="10668"/>
                  </a:lnTo>
                  <a:lnTo>
                    <a:pt x="5278" y="11075"/>
                  </a:lnTo>
                  <a:lnTo>
                    <a:pt x="5537" y="11483"/>
                  </a:lnTo>
                  <a:lnTo>
                    <a:pt x="5778" y="11909"/>
                  </a:lnTo>
                  <a:lnTo>
                    <a:pt x="6000" y="12335"/>
                  </a:lnTo>
                  <a:lnTo>
                    <a:pt x="6204" y="12779"/>
                  </a:lnTo>
                  <a:lnTo>
                    <a:pt x="6352" y="13372"/>
                  </a:lnTo>
                  <a:lnTo>
                    <a:pt x="6371" y="13390"/>
                  </a:lnTo>
                  <a:lnTo>
                    <a:pt x="6389" y="13390"/>
                  </a:lnTo>
                  <a:lnTo>
                    <a:pt x="6445" y="13557"/>
                  </a:lnTo>
                  <a:lnTo>
                    <a:pt x="6445" y="13594"/>
                  </a:lnTo>
                  <a:lnTo>
                    <a:pt x="6463" y="13594"/>
                  </a:lnTo>
                  <a:lnTo>
                    <a:pt x="6371" y="14483"/>
                  </a:lnTo>
                  <a:lnTo>
                    <a:pt x="6352" y="14520"/>
                  </a:lnTo>
                  <a:lnTo>
                    <a:pt x="6352" y="14557"/>
                  </a:lnTo>
                  <a:lnTo>
                    <a:pt x="6352" y="14576"/>
                  </a:lnTo>
                  <a:lnTo>
                    <a:pt x="6315" y="15094"/>
                  </a:lnTo>
                  <a:lnTo>
                    <a:pt x="6278" y="15613"/>
                  </a:lnTo>
                  <a:lnTo>
                    <a:pt x="6260" y="16131"/>
                  </a:lnTo>
                  <a:lnTo>
                    <a:pt x="6241" y="16668"/>
                  </a:lnTo>
                  <a:lnTo>
                    <a:pt x="6260" y="17187"/>
                  </a:lnTo>
                  <a:lnTo>
                    <a:pt x="6278" y="17706"/>
                  </a:lnTo>
                  <a:lnTo>
                    <a:pt x="6315" y="18206"/>
                  </a:lnTo>
                  <a:lnTo>
                    <a:pt x="6371" y="18724"/>
                  </a:lnTo>
                  <a:lnTo>
                    <a:pt x="6389" y="18743"/>
                  </a:lnTo>
                  <a:lnTo>
                    <a:pt x="6408" y="18743"/>
                  </a:lnTo>
                  <a:lnTo>
                    <a:pt x="6445" y="18724"/>
                  </a:lnTo>
                  <a:lnTo>
                    <a:pt x="6519" y="18650"/>
                  </a:lnTo>
                  <a:lnTo>
                    <a:pt x="6556" y="18520"/>
                  </a:lnTo>
                  <a:lnTo>
                    <a:pt x="6593" y="18354"/>
                  </a:lnTo>
                  <a:lnTo>
                    <a:pt x="6630" y="18131"/>
                  </a:lnTo>
                  <a:lnTo>
                    <a:pt x="6667" y="17594"/>
                  </a:lnTo>
                  <a:lnTo>
                    <a:pt x="6686" y="16965"/>
                  </a:lnTo>
                  <a:lnTo>
                    <a:pt x="6686" y="16261"/>
                  </a:lnTo>
                  <a:lnTo>
                    <a:pt x="6667" y="15539"/>
                  </a:lnTo>
                  <a:lnTo>
                    <a:pt x="6649" y="14853"/>
                  </a:lnTo>
                  <a:lnTo>
                    <a:pt x="6612" y="14242"/>
                  </a:lnTo>
                  <a:lnTo>
                    <a:pt x="6797" y="13927"/>
                  </a:lnTo>
                  <a:lnTo>
                    <a:pt x="7000" y="13613"/>
                  </a:lnTo>
                  <a:lnTo>
                    <a:pt x="7463" y="13002"/>
                  </a:lnTo>
                  <a:lnTo>
                    <a:pt x="7500" y="13002"/>
                  </a:lnTo>
                  <a:lnTo>
                    <a:pt x="7519" y="12983"/>
                  </a:lnTo>
                  <a:lnTo>
                    <a:pt x="7538" y="12964"/>
                  </a:lnTo>
                  <a:lnTo>
                    <a:pt x="7519" y="12909"/>
                  </a:lnTo>
                  <a:lnTo>
                    <a:pt x="8556" y="11613"/>
                  </a:lnTo>
                  <a:lnTo>
                    <a:pt x="9038" y="10946"/>
                  </a:lnTo>
                  <a:lnTo>
                    <a:pt x="9278" y="10612"/>
                  </a:lnTo>
                  <a:lnTo>
                    <a:pt x="9482" y="10261"/>
                  </a:lnTo>
                  <a:lnTo>
                    <a:pt x="9649" y="10112"/>
                  </a:lnTo>
                  <a:lnTo>
                    <a:pt x="9815" y="9946"/>
                  </a:lnTo>
                  <a:lnTo>
                    <a:pt x="9982" y="9779"/>
                  </a:lnTo>
                  <a:lnTo>
                    <a:pt x="10112" y="9575"/>
                  </a:lnTo>
                  <a:lnTo>
                    <a:pt x="10241" y="9390"/>
                  </a:lnTo>
                  <a:lnTo>
                    <a:pt x="10352" y="9186"/>
                  </a:lnTo>
                  <a:lnTo>
                    <a:pt x="10445" y="8964"/>
                  </a:lnTo>
                  <a:lnTo>
                    <a:pt x="10501" y="8742"/>
                  </a:lnTo>
                  <a:lnTo>
                    <a:pt x="10501" y="8705"/>
                  </a:lnTo>
                  <a:lnTo>
                    <a:pt x="10464" y="8686"/>
                  </a:lnTo>
                  <a:lnTo>
                    <a:pt x="10445" y="8686"/>
                  </a:lnTo>
                  <a:lnTo>
                    <a:pt x="10427" y="8705"/>
                  </a:lnTo>
                  <a:lnTo>
                    <a:pt x="10371" y="8890"/>
                  </a:lnTo>
                  <a:lnTo>
                    <a:pt x="10297" y="9075"/>
                  </a:lnTo>
                  <a:lnTo>
                    <a:pt x="10204" y="9242"/>
                  </a:lnTo>
                  <a:lnTo>
                    <a:pt x="10112" y="9390"/>
                  </a:lnTo>
                  <a:lnTo>
                    <a:pt x="9890" y="9686"/>
                  </a:lnTo>
                  <a:lnTo>
                    <a:pt x="9649" y="9964"/>
                  </a:lnTo>
                  <a:lnTo>
                    <a:pt x="9778" y="9686"/>
                  </a:lnTo>
                  <a:lnTo>
                    <a:pt x="9890" y="9427"/>
                  </a:lnTo>
                  <a:lnTo>
                    <a:pt x="10001" y="9131"/>
                  </a:lnTo>
                  <a:lnTo>
                    <a:pt x="10075" y="8853"/>
                  </a:lnTo>
                  <a:lnTo>
                    <a:pt x="10149" y="8557"/>
                  </a:lnTo>
                  <a:lnTo>
                    <a:pt x="10186" y="8279"/>
                  </a:lnTo>
                  <a:lnTo>
                    <a:pt x="10204" y="7964"/>
                  </a:lnTo>
                  <a:lnTo>
                    <a:pt x="10204" y="7668"/>
                  </a:lnTo>
                  <a:lnTo>
                    <a:pt x="10371" y="7334"/>
                  </a:lnTo>
                  <a:lnTo>
                    <a:pt x="10538" y="7001"/>
                  </a:lnTo>
                  <a:lnTo>
                    <a:pt x="10667" y="6649"/>
                  </a:lnTo>
                  <a:lnTo>
                    <a:pt x="10760" y="6297"/>
                  </a:lnTo>
                  <a:lnTo>
                    <a:pt x="10908" y="7168"/>
                  </a:lnTo>
                  <a:lnTo>
                    <a:pt x="10982" y="7594"/>
                  </a:lnTo>
                  <a:lnTo>
                    <a:pt x="11056" y="8038"/>
                  </a:lnTo>
                  <a:lnTo>
                    <a:pt x="11075" y="8279"/>
                  </a:lnTo>
                  <a:lnTo>
                    <a:pt x="11075" y="8520"/>
                  </a:lnTo>
                  <a:lnTo>
                    <a:pt x="11075" y="8761"/>
                  </a:lnTo>
                  <a:lnTo>
                    <a:pt x="11038" y="9001"/>
                  </a:lnTo>
                  <a:lnTo>
                    <a:pt x="11001" y="9224"/>
                  </a:lnTo>
                  <a:lnTo>
                    <a:pt x="10964" y="9446"/>
                  </a:lnTo>
                  <a:lnTo>
                    <a:pt x="10890" y="9649"/>
                  </a:lnTo>
                  <a:lnTo>
                    <a:pt x="10815" y="9872"/>
                  </a:lnTo>
                  <a:lnTo>
                    <a:pt x="10723" y="10075"/>
                  </a:lnTo>
                  <a:lnTo>
                    <a:pt x="10612" y="10279"/>
                  </a:lnTo>
                  <a:lnTo>
                    <a:pt x="10501" y="10464"/>
                  </a:lnTo>
                  <a:lnTo>
                    <a:pt x="10371" y="10650"/>
                  </a:lnTo>
                  <a:lnTo>
                    <a:pt x="10223" y="10835"/>
                  </a:lnTo>
                  <a:lnTo>
                    <a:pt x="10075" y="11020"/>
                  </a:lnTo>
                  <a:lnTo>
                    <a:pt x="9741" y="11372"/>
                  </a:lnTo>
                  <a:lnTo>
                    <a:pt x="9371" y="11705"/>
                  </a:lnTo>
                  <a:lnTo>
                    <a:pt x="8982" y="12020"/>
                  </a:lnTo>
                  <a:lnTo>
                    <a:pt x="8593" y="12335"/>
                  </a:lnTo>
                  <a:lnTo>
                    <a:pt x="8204" y="12668"/>
                  </a:lnTo>
                  <a:lnTo>
                    <a:pt x="7834" y="13002"/>
                  </a:lnTo>
                  <a:lnTo>
                    <a:pt x="7649" y="13168"/>
                  </a:lnTo>
                  <a:lnTo>
                    <a:pt x="7482" y="13353"/>
                  </a:lnTo>
                  <a:lnTo>
                    <a:pt x="7334" y="13557"/>
                  </a:lnTo>
                  <a:lnTo>
                    <a:pt x="7186" y="13761"/>
                  </a:lnTo>
                  <a:lnTo>
                    <a:pt x="7056" y="13983"/>
                  </a:lnTo>
                  <a:lnTo>
                    <a:pt x="6945" y="14205"/>
                  </a:lnTo>
                  <a:lnTo>
                    <a:pt x="6945" y="14242"/>
                  </a:lnTo>
                  <a:lnTo>
                    <a:pt x="6982" y="14279"/>
                  </a:lnTo>
                  <a:lnTo>
                    <a:pt x="7019" y="14279"/>
                  </a:lnTo>
                  <a:lnTo>
                    <a:pt x="7037" y="14261"/>
                  </a:lnTo>
                  <a:lnTo>
                    <a:pt x="7223" y="14002"/>
                  </a:lnTo>
                  <a:lnTo>
                    <a:pt x="7408" y="13742"/>
                  </a:lnTo>
                  <a:lnTo>
                    <a:pt x="7612" y="13502"/>
                  </a:lnTo>
                  <a:lnTo>
                    <a:pt x="7834" y="13279"/>
                  </a:lnTo>
                  <a:lnTo>
                    <a:pt x="8278" y="12853"/>
                  </a:lnTo>
                  <a:lnTo>
                    <a:pt x="8760" y="12446"/>
                  </a:lnTo>
                  <a:lnTo>
                    <a:pt x="9241" y="12038"/>
                  </a:lnTo>
                  <a:lnTo>
                    <a:pt x="9704" y="11631"/>
                  </a:lnTo>
                  <a:lnTo>
                    <a:pt x="9927" y="11409"/>
                  </a:lnTo>
                  <a:lnTo>
                    <a:pt x="10149" y="11187"/>
                  </a:lnTo>
                  <a:lnTo>
                    <a:pt x="10371" y="10946"/>
                  </a:lnTo>
                  <a:lnTo>
                    <a:pt x="10575" y="10705"/>
                  </a:lnTo>
                  <a:lnTo>
                    <a:pt x="10760" y="10427"/>
                  </a:lnTo>
                  <a:lnTo>
                    <a:pt x="10908" y="10149"/>
                  </a:lnTo>
                  <a:lnTo>
                    <a:pt x="11038" y="9853"/>
                  </a:lnTo>
                  <a:lnTo>
                    <a:pt x="11112" y="9557"/>
                  </a:lnTo>
                  <a:lnTo>
                    <a:pt x="11186" y="9261"/>
                  </a:lnTo>
                  <a:lnTo>
                    <a:pt x="11223" y="8946"/>
                  </a:lnTo>
                  <a:lnTo>
                    <a:pt x="11223" y="8631"/>
                  </a:lnTo>
                  <a:lnTo>
                    <a:pt x="11223" y="8316"/>
                  </a:lnTo>
                  <a:lnTo>
                    <a:pt x="11204" y="8001"/>
                  </a:lnTo>
                  <a:lnTo>
                    <a:pt x="11167" y="7686"/>
                  </a:lnTo>
                  <a:lnTo>
                    <a:pt x="11056" y="7038"/>
                  </a:lnTo>
                  <a:lnTo>
                    <a:pt x="10815" y="5797"/>
                  </a:lnTo>
                  <a:lnTo>
                    <a:pt x="10834" y="5483"/>
                  </a:lnTo>
                  <a:lnTo>
                    <a:pt x="10815" y="5445"/>
                  </a:lnTo>
                  <a:lnTo>
                    <a:pt x="10797" y="5408"/>
                  </a:lnTo>
                  <a:lnTo>
                    <a:pt x="10778" y="5390"/>
                  </a:lnTo>
                  <a:lnTo>
                    <a:pt x="10741" y="5390"/>
                  </a:lnTo>
                  <a:lnTo>
                    <a:pt x="10686" y="5408"/>
                  </a:lnTo>
                  <a:lnTo>
                    <a:pt x="10649" y="5427"/>
                  </a:lnTo>
                  <a:lnTo>
                    <a:pt x="10630" y="5464"/>
                  </a:lnTo>
                  <a:lnTo>
                    <a:pt x="10630" y="5483"/>
                  </a:lnTo>
                  <a:lnTo>
                    <a:pt x="10667" y="5686"/>
                  </a:lnTo>
                  <a:lnTo>
                    <a:pt x="10630" y="5705"/>
                  </a:lnTo>
                  <a:lnTo>
                    <a:pt x="10612" y="5760"/>
                  </a:lnTo>
                  <a:lnTo>
                    <a:pt x="10630" y="5927"/>
                  </a:lnTo>
                  <a:lnTo>
                    <a:pt x="10575" y="6242"/>
                  </a:lnTo>
                  <a:lnTo>
                    <a:pt x="10482" y="6557"/>
                  </a:lnTo>
                  <a:lnTo>
                    <a:pt x="10371" y="6853"/>
                  </a:lnTo>
                  <a:lnTo>
                    <a:pt x="10241" y="7149"/>
                  </a:lnTo>
                  <a:lnTo>
                    <a:pt x="10075" y="7446"/>
                  </a:lnTo>
                  <a:lnTo>
                    <a:pt x="9908" y="7723"/>
                  </a:lnTo>
                  <a:lnTo>
                    <a:pt x="9593" y="8205"/>
                  </a:lnTo>
                  <a:lnTo>
                    <a:pt x="9260" y="8686"/>
                  </a:lnTo>
                  <a:lnTo>
                    <a:pt x="8908" y="9131"/>
                  </a:lnTo>
                  <a:lnTo>
                    <a:pt x="8575" y="9594"/>
                  </a:lnTo>
                  <a:lnTo>
                    <a:pt x="8315" y="9964"/>
                  </a:lnTo>
                  <a:lnTo>
                    <a:pt x="8093" y="10335"/>
                  </a:lnTo>
                  <a:lnTo>
                    <a:pt x="7889" y="10705"/>
                  </a:lnTo>
                  <a:lnTo>
                    <a:pt x="7723" y="11094"/>
                  </a:lnTo>
                  <a:lnTo>
                    <a:pt x="7593" y="11501"/>
                  </a:lnTo>
                  <a:lnTo>
                    <a:pt x="7500" y="11909"/>
                  </a:lnTo>
                  <a:lnTo>
                    <a:pt x="7463" y="12113"/>
                  </a:lnTo>
                  <a:lnTo>
                    <a:pt x="7445" y="12316"/>
                  </a:lnTo>
                  <a:lnTo>
                    <a:pt x="7426" y="12539"/>
                  </a:lnTo>
                  <a:lnTo>
                    <a:pt x="7426" y="12761"/>
                  </a:lnTo>
                  <a:lnTo>
                    <a:pt x="7019" y="13372"/>
                  </a:lnTo>
                  <a:lnTo>
                    <a:pt x="6815" y="13668"/>
                  </a:lnTo>
                  <a:lnTo>
                    <a:pt x="6630" y="14002"/>
                  </a:lnTo>
                  <a:lnTo>
                    <a:pt x="6704" y="13150"/>
                  </a:lnTo>
                  <a:lnTo>
                    <a:pt x="6815" y="12279"/>
                  </a:lnTo>
                  <a:lnTo>
                    <a:pt x="6908" y="11705"/>
                  </a:lnTo>
                  <a:lnTo>
                    <a:pt x="7037" y="11150"/>
                  </a:lnTo>
                  <a:lnTo>
                    <a:pt x="7186" y="10575"/>
                  </a:lnTo>
                  <a:lnTo>
                    <a:pt x="7334" y="10020"/>
                  </a:lnTo>
                  <a:lnTo>
                    <a:pt x="7538" y="9686"/>
                  </a:lnTo>
                  <a:lnTo>
                    <a:pt x="7741" y="9372"/>
                  </a:lnTo>
                  <a:lnTo>
                    <a:pt x="8167" y="8761"/>
                  </a:lnTo>
                  <a:lnTo>
                    <a:pt x="8612" y="8131"/>
                  </a:lnTo>
                  <a:lnTo>
                    <a:pt x="8834" y="7816"/>
                  </a:lnTo>
                  <a:lnTo>
                    <a:pt x="9038" y="7483"/>
                  </a:lnTo>
                  <a:lnTo>
                    <a:pt x="9223" y="7149"/>
                  </a:lnTo>
                  <a:lnTo>
                    <a:pt x="9352" y="6816"/>
                  </a:lnTo>
                  <a:lnTo>
                    <a:pt x="9464" y="6483"/>
                  </a:lnTo>
                  <a:lnTo>
                    <a:pt x="9556" y="6131"/>
                  </a:lnTo>
                  <a:lnTo>
                    <a:pt x="9723" y="5427"/>
                  </a:lnTo>
                  <a:lnTo>
                    <a:pt x="9815" y="5094"/>
                  </a:lnTo>
                  <a:lnTo>
                    <a:pt x="9945" y="4742"/>
                  </a:lnTo>
                  <a:lnTo>
                    <a:pt x="10278" y="4408"/>
                  </a:lnTo>
                  <a:lnTo>
                    <a:pt x="10593" y="4057"/>
                  </a:lnTo>
                  <a:lnTo>
                    <a:pt x="10927" y="3668"/>
                  </a:lnTo>
                  <a:lnTo>
                    <a:pt x="11223" y="3279"/>
                  </a:lnTo>
                  <a:lnTo>
                    <a:pt x="11501" y="2853"/>
                  </a:lnTo>
                  <a:lnTo>
                    <a:pt x="11630" y="2631"/>
                  </a:lnTo>
                  <a:lnTo>
                    <a:pt x="11741" y="2408"/>
                  </a:lnTo>
                  <a:lnTo>
                    <a:pt x="11834" y="2168"/>
                  </a:lnTo>
                  <a:lnTo>
                    <a:pt x="11927" y="1945"/>
                  </a:lnTo>
                  <a:lnTo>
                    <a:pt x="12001" y="1705"/>
                  </a:lnTo>
                  <a:lnTo>
                    <a:pt x="12056" y="1464"/>
                  </a:lnTo>
                  <a:lnTo>
                    <a:pt x="12112" y="1223"/>
                  </a:lnTo>
                  <a:lnTo>
                    <a:pt x="12130" y="964"/>
                  </a:lnTo>
                  <a:lnTo>
                    <a:pt x="12130" y="723"/>
                  </a:lnTo>
                  <a:lnTo>
                    <a:pt x="12112" y="464"/>
                  </a:lnTo>
                  <a:lnTo>
                    <a:pt x="12149" y="316"/>
                  </a:lnTo>
                  <a:lnTo>
                    <a:pt x="12167" y="149"/>
                  </a:lnTo>
                  <a:lnTo>
                    <a:pt x="12149" y="112"/>
                  </a:lnTo>
                  <a:lnTo>
                    <a:pt x="12130" y="75"/>
                  </a:lnTo>
                  <a:lnTo>
                    <a:pt x="12093" y="75"/>
                  </a:lnTo>
                  <a:lnTo>
                    <a:pt x="12056" y="112"/>
                  </a:lnTo>
                  <a:lnTo>
                    <a:pt x="12038" y="38"/>
                  </a:lnTo>
                  <a:lnTo>
                    <a:pt x="120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477325" y="1239575"/>
              <a:ext cx="20400" cy="29175"/>
            </a:xfrm>
            <a:custGeom>
              <a:avLst/>
              <a:gdLst/>
              <a:ahLst/>
              <a:cxnLst/>
              <a:rect l="l" t="t" r="r" b="b"/>
              <a:pathLst>
                <a:path w="816" h="1167" extrusionOk="0">
                  <a:moveTo>
                    <a:pt x="38" y="0"/>
                  </a:moveTo>
                  <a:lnTo>
                    <a:pt x="19" y="19"/>
                  </a:lnTo>
                  <a:lnTo>
                    <a:pt x="1" y="37"/>
                  </a:lnTo>
                  <a:lnTo>
                    <a:pt x="1" y="74"/>
                  </a:lnTo>
                  <a:lnTo>
                    <a:pt x="186" y="352"/>
                  </a:lnTo>
                  <a:lnTo>
                    <a:pt x="353" y="648"/>
                  </a:lnTo>
                  <a:lnTo>
                    <a:pt x="538" y="926"/>
                  </a:lnTo>
                  <a:lnTo>
                    <a:pt x="649" y="1056"/>
                  </a:lnTo>
                  <a:lnTo>
                    <a:pt x="760" y="1167"/>
                  </a:lnTo>
                  <a:lnTo>
                    <a:pt x="816" y="1167"/>
                  </a:lnTo>
                  <a:lnTo>
                    <a:pt x="816" y="1148"/>
                  </a:lnTo>
                  <a:lnTo>
                    <a:pt x="816" y="1130"/>
                  </a:lnTo>
                  <a:lnTo>
                    <a:pt x="445" y="556"/>
                  </a:lnTo>
                  <a:lnTo>
                    <a:pt x="56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586125" y="1289575"/>
              <a:ext cx="16225" cy="33350"/>
            </a:xfrm>
            <a:custGeom>
              <a:avLst/>
              <a:gdLst/>
              <a:ahLst/>
              <a:cxnLst/>
              <a:rect l="l" t="t" r="r" b="b"/>
              <a:pathLst>
                <a:path w="649" h="1334" extrusionOk="0">
                  <a:moveTo>
                    <a:pt x="612" y="0"/>
                  </a:moveTo>
                  <a:lnTo>
                    <a:pt x="593" y="19"/>
                  </a:lnTo>
                  <a:lnTo>
                    <a:pt x="464" y="352"/>
                  </a:lnTo>
                  <a:lnTo>
                    <a:pt x="316" y="667"/>
                  </a:lnTo>
                  <a:lnTo>
                    <a:pt x="149" y="982"/>
                  </a:lnTo>
                  <a:lnTo>
                    <a:pt x="1" y="1297"/>
                  </a:lnTo>
                  <a:lnTo>
                    <a:pt x="1" y="1315"/>
                  </a:lnTo>
                  <a:lnTo>
                    <a:pt x="19" y="1334"/>
                  </a:lnTo>
                  <a:lnTo>
                    <a:pt x="38" y="1334"/>
                  </a:lnTo>
                  <a:lnTo>
                    <a:pt x="167" y="1185"/>
                  </a:lnTo>
                  <a:lnTo>
                    <a:pt x="260" y="1037"/>
                  </a:lnTo>
                  <a:lnTo>
                    <a:pt x="353" y="889"/>
                  </a:lnTo>
                  <a:lnTo>
                    <a:pt x="427" y="722"/>
                  </a:lnTo>
                  <a:lnTo>
                    <a:pt x="556" y="389"/>
                  </a:lnTo>
                  <a:lnTo>
                    <a:pt x="649" y="37"/>
                  </a:lnTo>
                  <a:lnTo>
                    <a:pt x="649" y="19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589825" y="1228000"/>
              <a:ext cx="23175" cy="21775"/>
            </a:xfrm>
            <a:custGeom>
              <a:avLst/>
              <a:gdLst/>
              <a:ahLst/>
              <a:cxnLst/>
              <a:rect l="l" t="t" r="r" b="b"/>
              <a:pathLst>
                <a:path w="927" h="871" extrusionOk="0">
                  <a:moveTo>
                    <a:pt x="890" y="0"/>
                  </a:moveTo>
                  <a:lnTo>
                    <a:pt x="760" y="56"/>
                  </a:lnTo>
                  <a:lnTo>
                    <a:pt x="649" y="148"/>
                  </a:lnTo>
                  <a:lnTo>
                    <a:pt x="538" y="259"/>
                  </a:lnTo>
                  <a:lnTo>
                    <a:pt x="445" y="370"/>
                  </a:lnTo>
                  <a:lnTo>
                    <a:pt x="242" y="630"/>
                  </a:lnTo>
                  <a:lnTo>
                    <a:pt x="131" y="722"/>
                  </a:lnTo>
                  <a:lnTo>
                    <a:pt x="19" y="815"/>
                  </a:lnTo>
                  <a:lnTo>
                    <a:pt x="1" y="833"/>
                  </a:lnTo>
                  <a:lnTo>
                    <a:pt x="1" y="852"/>
                  </a:lnTo>
                  <a:lnTo>
                    <a:pt x="19" y="870"/>
                  </a:lnTo>
                  <a:lnTo>
                    <a:pt x="38" y="870"/>
                  </a:lnTo>
                  <a:lnTo>
                    <a:pt x="149" y="796"/>
                  </a:lnTo>
                  <a:lnTo>
                    <a:pt x="260" y="722"/>
                  </a:lnTo>
                  <a:lnTo>
                    <a:pt x="445" y="537"/>
                  </a:lnTo>
                  <a:lnTo>
                    <a:pt x="686" y="296"/>
                  </a:lnTo>
                  <a:lnTo>
                    <a:pt x="816" y="167"/>
                  </a:lnTo>
                  <a:lnTo>
                    <a:pt x="927" y="3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611600" y="1230775"/>
              <a:ext cx="7900" cy="7425"/>
            </a:xfrm>
            <a:custGeom>
              <a:avLst/>
              <a:gdLst/>
              <a:ahLst/>
              <a:cxnLst/>
              <a:rect l="l" t="t" r="r" b="b"/>
              <a:pathLst>
                <a:path w="316" h="297" extrusionOk="0">
                  <a:moveTo>
                    <a:pt x="297" y="0"/>
                  </a:moveTo>
                  <a:lnTo>
                    <a:pt x="149" y="130"/>
                  </a:lnTo>
                  <a:lnTo>
                    <a:pt x="19" y="241"/>
                  </a:lnTo>
                  <a:lnTo>
                    <a:pt x="0" y="259"/>
                  </a:lnTo>
                  <a:lnTo>
                    <a:pt x="19" y="278"/>
                  </a:lnTo>
                  <a:lnTo>
                    <a:pt x="37" y="296"/>
                  </a:lnTo>
                  <a:lnTo>
                    <a:pt x="56" y="296"/>
                  </a:lnTo>
                  <a:lnTo>
                    <a:pt x="204" y="167"/>
                  </a:lnTo>
                  <a:lnTo>
                    <a:pt x="278" y="111"/>
                  </a:lnTo>
                  <a:lnTo>
                    <a:pt x="315" y="19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605125" y="1391900"/>
              <a:ext cx="28725" cy="25950"/>
            </a:xfrm>
            <a:custGeom>
              <a:avLst/>
              <a:gdLst/>
              <a:ahLst/>
              <a:cxnLst/>
              <a:rect l="l" t="t" r="r" b="b"/>
              <a:pathLst>
                <a:path w="1149" h="1038" extrusionOk="0">
                  <a:moveTo>
                    <a:pt x="1093" y="0"/>
                  </a:moveTo>
                  <a:lnTo>
                    <a:pt x="1056" y="19"/>
                  </a:lnTo>
                  <a:lnTo>
                    <a:pt x="796" y="241"/>
                  </a:lnTo>
                  <a:lnTo>
                    <a:pt x="500" y="463"/>
                  </a:lnTo>
                  <a:lnTo>
                    <a:pt x="241" y="704"/>
                  </a:lnTo>
                  <a:lnTo>
                    <a:pt x="130" y="833"/>
                  </a:lnTo>
                  <a:lnTo>
                    <a:pt x="19" y="982"/>
                  </a:lnTo>
                  <a:lnTo>
                    <a:pt x="0" y="1000"/>
                  </a:lnTo>
                  <a:lnTo>
                    <a:pt x="19" y="1019"/>
                  </a:lnTo>
                  <a:lnTo>
                    <a:pt x="37" y="1037"/>
                  </a:lnTo>
                  <a:lnTo>
                    <a:pt x="56" y="1019"/>
                  </a:lnTo>
                  <a:lnTo>
                    <a:pt x="333" y="796"/>
                  </a:lnTo>
                  <a:lnTo>
                    <a:pt x="593" y="556"/>
                  </a:lnTo>
                  <a:lnTo>
                    <a:pt x="1130" y="93"/>
                  </a:lnTo>
                  <a:lnTo>
                    <a:pt x="1148" y="56"/>
                  </a:lnTo>
                  <a:lnTo>
                    <a:pt x="1130" y="19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590300" y="1415025"/>
              <a:ext cx="28275" cy="24125"/>
            </a:xfrm>
            <a:custGeom>
              <a:avLst/>
              <a:gdLst/>
              <a:ahLst/>
              <a:cxnLst/>
              <a:rect l="l" t="t" r="r" b="b"/>
              <a:pathLst>
                <a:path w="1131" h="965" extrusionOk="0">
                  <a:moveTo>
                    <a:pt x="1075" y="1"/>
                  </a:moveTo>
                  <a:lnTo>
                    <a:pt x="1056" y="20"/>
                  </a:lnTo>
                  <a:lnTo>
                    <a:pt x="926" y="149"/>
                  </a:lnTo>
                  <a:lnTo>
                    <a:pt x="797" y="260"/>
                  </a:lnTo>
                  <a:lnTo>
                    <a:pt x="538" y="482"/>
                  </a:lnTo>
                  <a:lnTo>
                    <a:pt x="260" y="705"/>
                  </a:lnTo>
                  <a:lnTo>
                    <a:pt x="0" y="927"/>
                  </a:lnTo>
                  <a:lnTo>
                    <a:pt x="0" y="945"/>
                  </a:lnTo>
                  <a:lnTo>
                    <a:pt x="0" y="964"/>
                  </a:lnTo>
                  <a:lnTo>
                    <a:pt x="37" y="964"/>
                  </a:lnTo>
                  <a:lnTo>
                    <a:pt x="334" y="779"/>
                  </a:lnTo>
                  <a:lnTo>
                    <a:pt x="612" y="575"/>
                  </a:lnTo>
                  <a:lnTo>
                    <a:pt x="871" y="334"/>
                  </a:lnTo>
                  <a:lnTo>
                    <a:pt x="1112" y="75"/>
                  </a:lnTo>
                  <a:lnTo>
                    <a:pt x="1130" y="38"/>
                  </a:lnTo>
                  <a:lnTo>
                    <a:pt x="1112" y="20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4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713225" y="539496"/>
            <a:ext cx="77175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6"/>
          <p:cNvGrpSpPr/>
          <p:nvPr/>
        </p:nvGrpSpPr>
        <p:grpSpPr>
          <a:xfrm>
            <a:off x="218333" y="126160"/>
            <a:ext cx="353771" cy="1836060"/>
            <a:chOff x="218333" y="583360"/>
            <a:chExt cx="353771" cy="1836060"/>
          </a:xfrm>
        </p:grpSpPr>
        <p:grpSp>
          <p:nvGrpSpPr>
            <p:cNvPr id="160" name="Google Shape;160;p6"/>
            <p:cNvGrpSpPr/>
            <p:nvPr/>
          </p:nvGrpSpPr>
          <p:grpSpPr>
            <a:xfrm>
              <a:off x="218333" y="583360"/>
              <a:ext cx="353771" cy="540660"/>
              <a:chOff x="1527675" y="238125"/>
              <a:chExt cx="1357525" cy="2074675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6"/>
            <p:cNvGrpSpPr/>
            <p:nvPr/>
          </p:nvGrpSpPr>
          <p:grpSpPr>
            <a:xfrm>
              <a:off x="218333" y="1231060"/>
              <a:ext cx="353771" cy="540660"/>
              <a:chOff x="1527675" y="238125"/>
              <a:chExt cx="1357525" cy="2074675"/>
            </a:xfrm>
          </p:grpSpPr>
          <p:sp>
            <p:nvSpPr>
              <p:cNvPr id="169" name="Google Shape;169;p6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6"/>
            <p:cNvGrpSpPr/>
            <p:nvPr/>
          </p:nvGrpSpPr>
          <p:grpSpPr>
            <a:xfrm>
              <a:off x="218333" y="1878760"/>
              <a:ext cx="353771" cy="540660"/>
              <a:chOff x="1527675" y="238125"/>
              <a:chExt cx="1357525" cy="2074675"/>
            </a:xfrm>
          </p:grpSpPr>
          <p:sp>
            <p:nvSpPr>
              <p:cNvPr id="177" name="Google Shape;177;p6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84" name="Google Shape;184;p6"/>
          <p:cNvCxnSpPr/>
          <p:nvPr/>
        </p:nvCxnSpPr>
        <p:spPr>
          <a:xfrm rot="10800000">
            <a:off x="75" y="4590300"/>
            <a:ext cx="9172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5" name="Google Shape;185;p6"/>
          <p:cNvGrpSpPr/>
          <p:nvPr/>
        </p:nvGrpSpPr>
        <p:grpSpPr>
          <a:xfrm>
            <a:off x="8571854" y="126143"/>
            <a:ext cx="413341" cy="932577"/>
            <a:chOff x="3106925" y="1137700"/>
            <a:chExt cx="870925" cy="1964975"/>
          </a:xfrm>
        </p:grpSpPr>
        <p:sp>
          <p:nvSpPr>
            <p:cNvPr id="186" name="Google Shape;186;p6"/>
            <p:cNvSpPr/>
            <p:nvPr/>
          </p:nvSpPr>
          <p:spPr>
            <a:xfrm>
              <a:off x="3106925" y="1590050"/>
              <a:ext cx="870925" cy="1512625"/>
            </a:xfrm>
            <a:custGeom>
              <a:avLst/>
              <a:gdLst/>
              <a:ahLst/>
              <a:cxnLst/>
              <a:rect l="l" t="t" r="r" b="b"/>
              <a:pathLst>
                <a:path w="34837" h="60505" extrusionOk="0">
                  <a:moveTo>
                    <a:pt x="17446" y="815"/>
                  </a:moveTo>
                  <a:lnTo>
                    <a:pt x="22965" y="10390"/>
                  </a:lnTo>
                  <a:lnTo>
                    <a:pt x="32188" y="26335"/>
                  </a:lnTo>
                  <a:lnTo>
                    <a:pt x="34114" y="29669"/>
                  </a:lnTo>
                  <a:lnTo>
                    <a:pt x="797" y="29669"/>
                  </a:lnTo>
                  <a:lnTo>
                    <a:pt x="6372" y="20020"/>
                  </a:lnTo>
                  <a:lnTo>
                    <a:pt x="15576" y="4075"/>
                  </a:lnTo>
                  <a:lnTo>
                    <a:pt x="17446" y="815"/>
                  </a:lnTo>
                  <a:close/>
                  <a:moveTo>
                    <a:pt x="33762" y="30280"/>
                  </a:moveTo>
                  <a:lnTo>
                    <a:pt x="33762" y="40355"/>
                  </a:lnTo>
                  <a:lnTo>
                    <a:pt x="33762" y="56559"/>
                  </a:lnTo>
                  <a:lnTo>
                    <a:pt x="33762" y="60171"/>
                  </a:lnTo>
                  <a:lnTo>
                    <a:pt x="1575" y="60171"/>
                  </a:lnTo>
                  <a:lnTo>
                    <a:pt x="1575" y="50115"/>
                  </a:lnTo>
                  <a:lnTo>
                    <a:pt x="1575" y="33891"/>
                  </a:lnTo>
                  <a:lnTo>
                    <a:pt x="1575" y="30280"/>
                  </a:lnTo>
                  <a:close/>
                  <a:moveTo>
                    <a:pt x="17354" y="0"/>
                  </a:moveTo>
                  <a:lnTo>
                    <a:pt x="17280" y="19"/>
                  </a:lnTo>
                  <a:lnTo>
                    <a:pt x="17224" y="56"/>
                  </a:lnTo>
                  <a:lnTo>
                    <a:pt x="17169" y="93"/>
                  </a:lnTo>
                  <a:lnTo>
                    <a:pt x="17132" y="167"/>
                  </a:lnTo>
                  <a:lnTo>
                    <a:pt x="11354" y="10186"/>
                  </a:lnTo>
                  <a:lnTo>
                    <a:pt x="2131" y="26132"/>
                  </a:lnTo>
                  <a:lnTo>
                    <a:pt x="19" y="29799"/>
                  </a:lnTo>
                  <a:lnTo>
                    <a:pt x="1" y="29873"/>
                  </a:lnTo>
                  <a:lnTo>
                    <a:pt x="1" y="29947"/>
                  </a:lnTo>
                  <a:lnTo>
                    <a:pt x="38" y="30002"/>
                  </a:lnTo>
                  <a:lnTo>
                    <a:pt x="75" y="30076"/>
                  </a:lnTo>
                  <a:lnTo>
                    <a:pt x="131" y="30132"/>
                  </a:lnTo>
                  <a:lnTo>
                    <a:pt x="205" y="30169"/>
                  </a:lnTo>
                  <a:lnTo>
                    <a:pt x="279" y="30206"/>
                  </a:lnTo>
                  <a:lnTo>
                    <a:pt x="964" y="30206"/>
                  </a:lnTo>
                  <a:lnTo>
                    <a:pt x="964" y="40355"/>
                  </a:lnTo>
                  <a:lnTo>
                    <a:pt x="964" y="56559"/>
                  </a:lnTo>
                  <a:lnTo>
                    <a:pt x="964" y="60300"/>
                  </a:lnTo>
                  <a:lnTo>
                    <a:pt x="983" y="60356"/>
                  </a:lnTo>
                  <a:lnTo>
                    <a:pt x="1020" y="60412"/>
                  </a:lnTo>
                  <a:lnTo>
                    <a:pt x="1057" y="60449"/>
                  </a:lnTo>
                  <a:lnTo>
                    <a:pt x="1112" y="60467"/>
                  </a:lnTo>
                  <a:lnTo>
                    <a:pt x="1242" y="60486"/>
                  </a:lnTo>
                  <a:lnTo>
                    <a:pt x="1334" y="60504"/>
                  </a:lnTo>
                  <a:lnTo>
                    <a:pt x="34151" y="60504"/>
                  </a:lnTo>
                  <a:lnTo>
                    <a:pt x="34244" y="60486"/>
                  </a:lnTo>
                  <a:lnTo>
                    <a:pt x="34262" y="60486"/>
                  </a:lnTo>
                  <a:lnTo>
                    <a:pt x="34318" y="60449"/>
                  </a:lnTo>
                  <a:lnTo>
                    <a:pt x="34355" y="60412"/>
                  </a:lnTo>
                  <a:lnTo>
                    <a:pt x="34373" y="60375"/>
                  </a:lnTo>
                  <a:lnTo>
                    <a:pt x="34373" y="50115"/>
                  </a:lnTo>
                  <a:lnTo>
                    <a:pt x="34373" y="33891"/>
                  </a:lnTo>
                  <a:lnTo>
                    <a:pt x="34373" y="30206"/>
                  </a:lnTo>
                  <a:lnTo>
                    <a:pt x="34670" y="30206"/>
                  </a:lnTo>
                  <a:lnTo>
                    <a:pt x="34725" y="30187"/>
                  </a:lnTo>
                  <a:lnTo>
                    <a:pt x="34781" y="30150"/>
                  </a:lnTo>
                  <a:lnTo>
                    <a:pt x="34818" y="30113"/>
                  </a:lnTo>
                  <a:lnTo>
                    <a:pt x="34836" y="30058"/>
                  </a:lnTo>
                  <a:lnTo>
                    <a:pt x="34836" y="30002"/>
                  </a:lnTo>
                  <a:lnTo>
                    <a:pt x="34836" y="29947"/>
                  </a:lnTo>
                  <a:lnTo>
                    <a:pt x="34818" y="29873"/>
                  </a:lnTo>
                  <a:lnTo>
                    <a:pt x="29003" y="19816"/>
                  </a:lnTo>
                  <a:lnTo>
                    <a:pt x="19798" y="3871"/>
                  </a:lnTo>
                  <a:lnTo>
                    <a:pt x="17706" y="260"/>
                  </a:lnTo>
                  <a:lnTo>
                    <a:pt x="17687" y="186"/>
                  </a:lnTo>
                  <a:lnTo>
                    <a:pt x="17632" y="130"/>
                  </a:lnTo>
                  <a:lnTo>
                    <a:pt x="17576" y="74"/>
                  </a:lnTo>
                  <a:lnTo>
                    <a:pt x="17502" y="37"/>
                  </a:lnTo>
                  <a:lnTo>
                    <a:pt x="17428" y="19"/>
                  </a:lnTo>
                  <a:lnTo>
                    <a:pt x="17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267125" y="2125725"/>
              <a:ext cx="102825" cy="50950"/>
            </a:xfrm>
            <a:custGeom>
              <a:avLst/>
              <a:gdLst/>
              <a:ahLst/>
              <a:cxnLst/>
              <a:rect l="l" t="t" r="r" b="b"/>
              <a:pathLst>
                <a:path w="4113" h="2038" extrusionOk="0">
                  <a:moveTo>
                    <a:pt x="3723" y="1"/>
                  </a:moveTo>
                  <a:lnTo>
                    <a:pt x="3631" y="19"/>
                  </a:lnTo>
                  <a:lnTo>
                    <a:pt x="3594" y="56"/>
                  </a:lnTo>
                  <a:lnTo>
                    <a:pt x="3557" y="93"/>
                  </a:lnTo>
                  <a:lnTo>
                    <a:pt x="3316" y="445"/>
                  </a:lnTo>
                  <a:lnTo>
                    <a:pt x="3057" y="797"/>
                  </a:lnTo>
                  <a:lnTo>
                    <a:pt x="2908" y="964"/>
                  </a:lnTo>
                  <a:lnTo>
                    <a:pt x="2742" y="1112"/>
                  </a:lnTo>
                  <a:lnTo>
                    <a:pt x="2594" y="1241"/>
                  </a:lnTo>
                  <a:lnTo>
                    <a:pt x="2408" y="1371"/>
                  </a:lnTo>
                  <a:lnTo>
                    <a:pt x="2186" y="1501"/>
                  </a:lnTo>
                  <a:lnTo>
                    <a:pt x="2075" y="1538"/>
                  </a:lnTo>
                  <a:lnTo>
                    <a:pt x="1945" y="1575"/>
                  </a:lnTo>
                  <a:lnTo>
                    <a:pt x="1779" y="1575"/>
                  </a:lnTo>
                  <a:lnTo>
                    <a:pt x="1630" y="1556"/>
                  </a:lnTo>
                  <a:lnTo>
                    <a:pt x="1556" y="1538"/>
                  </a:lnTo>
                  <a:lnTo>
                    <a:pt x="1501" y="1519"/>
                  </a:lnTo>
                  <a:lnTo>
                    <a:pt x="1519" y="1519"/>
                  </a:lnTo>
                  <a:lnTo>
                    <a:pt x="1427" y="1482"/>
                  </a:lnTo>
                  <a:lnTo>
                    <a:pt x="1390" y="1445"/>
                  </a:lnTo>
                  <a:lnTo>
                    <a:pt x="1371" y="1445"/>
                  </a:lnTo>
                  <a:lnTo>
                    <a:pt x="1223" y="1316"/>
                  </a:lnTo>
                  <a:lnTo>
                    <a:pt x="1186" y="1279"/>
                  </a:lnTo>
                  <a:lnTo>
                    <a:pt x="1112" y="1204"/>
                  </a:lnTo>
                  <a:lnTo>
                    <a:pt x="982" y="1038"/>
                  </a:lnTo>
                  <a:lnTo>
                    <a:pt x="927" y="964"/>
                  </a:lnTo>
                  <a:lnTo>
                    <a:pt x="890" y="908"/>
                  </a:lnTo>
                  <a:lnTo>
                    <a:pt x="723" y="612"/>
                  </a:lnTo>
                  <a:lnTo>
                    <a:pt x="593" y="353"/>
                  </a:lnTo>
                  <a:lnTo>
                    <a:pt x="575" y="278"/>
                  </a:lnTo>
                  <a:lnTo>
                    <a:pt x="519" y="186"/>
                  </a:lnTo>
                  <a:lnTo>
                    <a:pt x="445" y="112"/>
                  </a:lnTo>
                  <a:lnTo>
                    <a:pt x="353" y="38"/>
                  </a:lnTo>
                  <a:lnTo>
                    <a:pt x="242" y="19"/>
                  </a:lnTo>
                  <a:lnTo>
                    <a:pt x="149" y="19"/>
                  </a:lnTo>
                  <a:lnTo>
                    <a:pt x="56" y="38"/>
                  </a:lnTo>
                  <a:lnTo>
                    <a:pt x="38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" y="204"/>
                  </a:lnTo>
                  <a:lnTo>
                    <a:pt x="93" y="390"/>
                  </a:lnTo>
                  <a:lnTo>
                    <a:pt x="186" y="593"/>
                  </a:lnTo>
                  <a:lnTo>
                    <a:pt x="279" y="797"/>
                  </a:lnTo>
                  <a:lnTo>
                    <a:pt x="408" y="982"/>
                  </a:lnTo>
                  <a:lnTo>
                    <a:pt x="538" y="1167"/>
                  </a:lnTo>
                  <a:lnTo>
                    <a:pt x="686" y="1353"/>
                  </a:lnTo>
                  <a:lnTo>
                    <a:pt x="853" y="1501"/>
                  </a:lnTo>
                  <a:lnTo>
                    <a:pt x="1019" y="1649"/>
                  </a:lnTo>
                  <a:lnTo>
                    <a:pt x="1186" y="1779"/>
                  </a:lnTo>
                  <a:lnTo>
                    <a:pt x="1371" y="1890"/>
                  </a:lnTo>
                  <a:lnTo>
                    <a:pt x="1575" y="1964"/>
                  </a:lnTo>
                  <a:lnTo>
                    <a:pt x="1779" y="2019"/>
                  </a:lnTo>
                  <a:lnTo>
                    <a:pt x="1982" y="2038"/>
                  </a:lnTo>
                  <a:lnTo>
                    <a:pt x="2205" y="2019"/>
                  </a:lnTo>
                  <a:lnTo>
                    <a:pt x="2427" y="1982"/>
                  </a:lnTo>
                  <a:lnTo>
                    <a:pt x="2649" y="1890"/>
                  </a:lnTo>
                  <a:lnTo>
                    <a:pt x="2871" y="1760"/>
                  </a:lnTo>
                  <a:lnTo>
                    <a:pt x="3094" y="1593"/>
                  </a:lnTo>
                  <a:lnTo>
                    <a:pt x="3279" y="1427"/>
                  </a:lnTo>
                  <a:lnTo>
                    <a:pt x="3464" y="1241"/>
                  </a:lnTo>
                  <a:lnTo>
                    <a:pt x="3631" y="1038"/>
                  </a:lnTo>
                  <a:lnTo>
                    <a:pt x="3797" y="816"/>
                  </a:lnTo>
                  <a:lnTo>
                    <a:pt x="4094" y="390"/>
                  </a:lnTo>
                  <a:lnTo>
                    <a:pt x="4112" y="353"/>
                  </a:lnTo>
                  <a:lnTo>
                    <a:pt x="4112" y="297"/>
                  </a:lnTo>
                  <a:lnTo>
                    <a:pt x="4112" y="260"/>
                  </a:lnTo>
                  <a:lnTo>
                    <a:pt x="4094" y="223"/>
                  </a:lnTo>
                  <a:lnTo>
                    <a:pt x="4020" y="130"/>
                  </a:lnTo>
                  <a:lnTo>
                    <a:pt x="3927" y="75"/>
                  </a:lnTo>
                  <a:lnTo>
                    <a:pt x="3834" y="19"/>
                  </a:lnTo>
                  <a:lnTo>
                    <a:pt x="37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3430575" y="2124800"/>
              <a:ext cx="96775" cy="52800"/>
            </a:xfrm>
            <a:custGeom>
              <a:avLst/>
              <a:gdLst/>
              <a:ahLst/>
              <a:cxnLst/>
              <a:rect l="l" t="t" r="r" b="b"/>
              <a:pathLst>
                <a:path w="3871" h="2112" extrusionOk="0">
                  <a:moveTo>
                    <a:pt x="56" y="1"/>
                  </a:moveTo>
                  <a:lnTo>
                    <a:pt x="19" y="19"/>
                  </a:lnTo>
                  <a:lnTo>
                    <a:pt x="0" y="38"/>
                  </a:lnTo>
                  <a:lnTo>
                    <a:pt x="0" y="112"/>
                  </a:lnTo>
                  <a:lnTo>
                    <a:pt x="19" y="186"/>
                  </a:lnTo>
                  <a:lnTo>
                    <a:pt x="37" y="241"/>
                  </a:lnTo>
                  <a:lnTo>
                    <a:pt x="185" y="612"/>
                  </a:lnTo>
                  <a:lnTo>
                    <a:pt x="297" y="816"/>
                  </a:lnTo>
                  <a:lnTo>
                    <a:pt x="389" y="1001"/>
                  </a:lnTo>
                  <a:lnTo>
                    <a:pt x="519" y="1186"/>
                  </a:lnTo>
                  <a:lnTo>
                    <a:pt x="648" y="1371"/>
                  </a:lnTo>
                  <a:lnTo>
                    <a:pt x="797" y="1538"/>
                  </a:lnTo>
                  <a:lnTo>
                    <a:pt x="945" y="1686"/>
                  </a:lnTo>
                  <a:lnTo>
                    <a:pt x="1111" y="1816"/>
                  </a:lnTo>
                  <a:lnTo>
                    <a:pt x="1278" y="1945"/>
                  </a:lnTo>
                  <a:lnTo>
                    <a:pt x="1463" y="2019"/>
                  </a:lnTo>
                  <a:lnTo>
                    <a:pt x="1648" y="2093"/>
                  </a:lnTo>
                  <a:lnTo>
                    <a:pt x="1852" y="2112"/>
                  </a:lnTo>
                  <a:lnTo>
                    <a:pt x="2056" y="2112"/>
                  </a:lnTo>
                  <a:lnTo>
                    <a:pt x="2260" y="2075"/>
                  </a:lnTo>
                  <a:lnTo>
                    <a:pt x="2463" y="1982"/>
                  </a:lnTo>
                  <a:lnTo>
                    <a:pt x="2686" y="1853"/>
                  </a:lnTo>
                  <a:lnTo>
                    <a:pt x="2889" y="1704"/>
                  </a:lnTo>
                  <a:lnTo>
                    <a:pt x="3074" y="1538"/>
                  </a:lnTo>
                  <a:lnTo>
                    <a:pt x="3260" y="1353"/>
                  </a:lnTo>
                  <a:lnTo>
                    <a:pt x="3426" y="1149"/>
                  </a:lnTo>
                  <a:lnTo>
                    <a:pt x="3574" y="945"/>
                  </a:lnTo>
                  <a:lnTo>
                    <a:pt x="3852" y="538"/>
                  </a:lnTo>
                  <a:lnTo>
                    <a:pt x="3871" y="464"/>
                  </a:lnTo>
                  <a:lnTo>
                    <a:pt x="3852" y="371"/>
                  </a:lnTo>
                  <a:lnTo>
                    <a:pt x="3815" y="278"/>
                  </a:lnTo>
                  <a:lnTo>
                    <a:pt x="3760" y="186"/>
                  </a:lnTo>
                  <a:lnTo>
                    <a:pt x="3704" y="93"/>
                  </a:lnTo>
                  <a:lnTo>
                    <a:pt x="3630" y="38"/>
                  </a:lnTo>
                  <a:lnTo>
                    <a:pt x="3574" y="1"/>
                  </a:lnTo>
                  <a:lnTo>
                    <a:pt x="3556" y="1"/>
                  </a:lnTo>
                  <a:lnTo>
                    <a:pt x="3537" y="19"/>
                  </a:lnTo>
                  <a:lnTo>
                    <a:pt x="3371" y="278"/>
                  </a:lnTo>
                  <a:lnTo>
                    <a:pt x="3167" y="575"/>
                  </a:lnTo>
                  <a:lnTo>
                    <a:pt x="2945" y="853"/>
                  </a:lnTo>
                  <a:lnTo>
                    <a:pt x="2686" y="1112"/>
                  </a:lnTo>
                  <a:lnTo>
                    <a:pt x="2556" y="1223"/>
                  </a:lnTo>
                  <a:lnTo>
                    <a:pt x="2408" y="1334"/>
                  </a:lnTo>
                  <a:lnTo>
                    <a:pt x="2260" y="1408"/>
                  </a:lnTo>
                  <a:lnTo>
                    <a:pt x="2111" y="1482"/>
                  </a:lnTo>
                  <a:lnTo>
                    <a:pt x="1945" y="1538"/>
                  </a:lnTo>
                  <a:lnTo>
                    <a:pt x="1778" y="1575"/>
                  </a:lnTo>
                  <a:lnTo>
                    <a:pt x="1611" y="1575"/>
                  </a:lnTo>
                  <a:lnTo>
                    <a:pt x="1445" y="1556"/>
                  </a:lnTo>
                  <a:lnTo>
                    <a:pt x="1260" y="1482"/>
                  </a:lnTo>
                  <a:lnTo>
                    <a:pt x="1074" y="1390"/>
                  </a:lnTo>
                  <a:lnTo>
                    <a:pt x="926" y="1278"/>
                  </a:lnTo>
                  <a:lnTo>
                    <a:pt x="778" y="1130"/>
                  </a:lnTo>
                  <a:lnTo>
                    <a:pt x="741" y="1075"/>
                  </a:lnTo>
                  <a:lnTo>
                    <a:pt x="685" y="1019"/>
                  </a:lnTo>
                  <a:lnTo>
                    <a:pt x="630" y="945"/>
                  </a:lnTo>
                  <a:lnTo>
                    <a:pt x="593" y="871"/>
                  </a:lnTo>
                  <a:lnTo>
                    <a:pt x="482" y="723"/>
                  </a:lnTo>
                  <a:lnTo>
                    <a:pt x="482" y="704"/>
                  </a:lnTo>
                  <a:lnTo>
                    <a:pt x="426" y="612"/>
                  </a:lnTo>
                  <a:lnTo>
                    <a:pt x="352" y="464"/>
                  </a:lnTo>
                  <a:lnTo>
                    <a:pt x="334" y="408"/>
                  </a:lnTo>
                  <a:lnTo>
                    <a:pt x="297" y="297"/>
                  </a:lnTo>
                  <a:lnTo>
                    <a:pt x="259" y="223"/>
                  </a:lnTo>
                  <a:lnTo>
                    <a:pt x="204" y="130"/>
                  </a:lnTo>
                  <a:lnTo>
                    <a:pt x="130" y="3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3587050" y="2127125"/>
              <a:ext cx="104200" cy="48625"/>
            </a:xfrm>
            <a:custGeom>
              <a:avLst/>
              <a:gdLst/>
              <a:ahLst/>
              <a:cxnLst/>
              <a:rect l="l" t="t" r="r" b="b"/>
              <a:pathLst>
                <a:path w="4168" h="1945" extrusionOk="0">
                  <a:moveTo>
                    <a:pt x="242" y="0"/>
                  </a:moveTo>
                  <a:lnTo>
                    <a:pt x="149" y="19"/>
                  </a:lnTo>
                  <a:lnTo>
                    <a:pt x="56" y="56"/>
                  </a:lnTo>
                  <a:lnTo>
                    <a:pt x="19" y="74"/>
                  </a:lnTo>
                  <a:lnTo>
                    <a:pt x="19" y="111"/>
                  </a:lnTo>
                  <a:lnTo>
                    <a:pt x="1" y="148"/>
                  </a:lnTo>
                  <a:lnTo>
                    <a:pt x="19" y="204"/>
                  </a:lnTo>
                  <a:lnTo>
                    <a:pt x="130" y="500"/>
                  </a:lnTo>
                  <a:lnTo>
                    <a:pt x="279" y="778"/>
                  </a:lnTo>
                  <a:lnTo>
                    <a:pt x="464" y="1056"/>
                  </a:lnTo>
                  <a:lnTo>
                    <a:pt x="668" y="1297"/>
                  </a:lnTo>
                  <a:lnTo>
                    <a:pt x="871" y="1500"/>
                  </a:lnTo>
                  <a:lnTo>
                    <a:pt x="1093" y="1667"/>
                  </a:lnTo>
                  <a:lnTo>
                    <a:pt x="1334" y="1797"/>
                  </a:lnTo>
                  <a:lnTo>
                    <a:pt x="1464" y="1852"/>
                  </a:lnTo>
                  <a:lnTo>
                    <a:pt x="1594" y="1889"/>
                  </a:lnTo>
                  <a:lnTo>
                    <a:pt x="1742" y="1926"/>
                  </a:lnTo>
                  <a:lnTo>
                    <a:pt x="1871" y="1945"/>
                  </a:lnTo>
                  <a:lnTo>
                    <a:pt x="2001" y="1945"/>
                  </a:lnTo>
                  <a:lnTo>
                    <a:pt x="2149" y="1926"/>
                  </a:lnTo>
                  <a:lnTo>
                    <a:pt x="2279" y="1908"/>
                  </a:lnTo>
                  <a:lnTo>
                    <a:pt x="2427" y="1871"/>
                  </a:lnTo>
                  <a:lnTo>
                    <a:pt x="2557" y="1834"/>
                  </a:lnTo>
                  <a:lnTo>
                    <a:pt x="2705" y="1760"/>
                  </a:lnTo>
                  <a:lnTo>
                    <a:pt x="2927" y="1630"/>
                  </a:lnTo>
                  <a:lnTo>
                    <a:pt x="3131" y="1482"/>
                  </a:lnTo>
                  <a:lnTo>
                    <a:pt x="3334" y="1297"/>
                  </a:lnTo>
                  <a:lnTo>
                    <a:pt x="3520" y="1111"/>
                  </a:lnTo>
                  <a:lnTo>
                    <a:pt x="3686" y="908"/>
                  </a:lnTo>
                  <a:lnTo>
                    <a:pt x="3853" y="704"/>
                  </a:lnTo>
                  <a:lnTo>
                    <a:pt x="4149" y="260"/>
                  </a:lnTo>
                  <a:lnTo>
                    <a:pt x="4168" y="222"/>
                  </a:lnTo>
                  <a:lnTo>
                    <a:pt x="4168" y="185"/>
                  </a:lnTo>
                  <a:lnTo>
                    <a:pt x="4149" y="148"/>
                  </a:lnTo>
                  <a:lnTo>
                    <a:pt x="4131" y="111"/>
                  </a:lnTo>
                  <a:lnTo>
                    <a:pt x="4057" y="56"/>
                  </a:lnTo>
                  <a:lnTo>
                    <a:pt x="3964" y="19"/>
                  </a:lnTo>
                  <a:lnTo>
                    <a:pt x="3853" y="0"/>
                  </a:lnTo>
                  <a:lnTo>
                    <a:pt x="3723" y="0"/>
                  </a:lnTo>
                  <a:lnTo>
                    <a:pt x="3631" y="37"/>
                  </a:lnTo>
                  <a:lnTo>
                    <a:pt x="3594" y="74"/>
                  </a:lnTo>
                  <a:lnTo>
                    <a:pt x="3557" y="93"/>
                  </a:lnTo>
                  <a:lnTo>
                    <a:pt x="3316" y="463"/>
                  </a:lnTo>
                  <a:lnTo>
                    <a:pt x="3057" y="815"/>
                  </a:lnTo>
                  <a:lnTo>
                    <a:pt x="2908" y="963"/>
                  </a:lnTo>
                  <a:lnTo>
                    <a:pt x="2760" y="1130"/>
                  </a:lnTo>
                  <a:lnTo>
                    <a:pt x="2594" y="1260"/>
                  </a:lnTo>
                  <a:lnTo>
                    <a:pt x="2408" y="1389"/>
                  </a:lnTo>
                  <a:lnTo>
                    <a:pt x="2205" y="1500"/>
                  </a:lnTo>
                  <a:lnTo>
                    <a:pt x="2112" y="1537"/>
                  </a:lnTo>
                  <a:lnTo>
                    <a:pt x="2001" y="1556"/>
                  </a:lnTo>
                  <a:lnTo>
                    <a:pt x="1797" y="1556"/>
                  </a:lnTo>
                  <a:lnTo>
                    <a:pt x="1723" y="1537"/>
                  </a:lnTo>
                  <a:lnTo>
                    <a:pt x="1594" y="1482"/>
                  </a:lnTo>
                  <a:lnTo>
                    <a:pt x="1445" y="1389"/>
                  </a:lnTo>
                  <a:lnTo>
                    <a:pt x="1316" y="1260"/>
                  </a:lnTo>
                  <a:lnTo>
                    <a:pt x="1186" y="1130"/>
                  </a:lnTo>
                  <a:lnTo>
                    <a:pt x="1056" y="982"/>
                  </a:lnTo>
                  <a:lnTo>
                    <a:pt x="945" y="815"/>
                  </a:lnTo>
                  <a:lnTo>
                    <a:pt x="779" y="537"/>
                  </a:lnTo>
                  <a:lnTo>
                    <a:pt x="686" y="352"/>
                  </a:lnTo>
                  <a:lnTo>
                    <a:pt x="612" y="167"/>
                  </a:lnTo>
                  <a:lnTo>
                    <a:pt x="593" y="130"/>
                  </a:lnTo>
                  <a:lnTo>
                    <a:pt x="556" y="93"/>
                  </a:lnTo>
                  <a:lnTo>
                    <a:pt x="482" y="3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3328250" y="2005350"/>
              <a:ext cx="103725" cy="45400"/>
            </a:xfrm>
            <a:custGeom>
              <a:avLst/>
              <a:gdLst/>
              <a:ahLst/>
              <a:cxnLst/>
              <a:rect l="l" t="t" r="r" b="b"/>
              <a:pathLst>
                <a:path w="4149" h="1816" extrusionOk="0">
                  <a:moveTo>
                    <a:pt x="260" y="1"/>
                  </a:moveTo>
                  <a:lnTo>
                    <a:pt x="167" y="19"/>
                  </a:lnTo>
                  <a:lnTo>
                    <a:pt x="74" y="38"/>
                  </a:lnTo>
                  <a:lnTo>
                    <a:pt x="19" y="75"/>
                  </a:lnTo>
                  <a:lnTo>
                    <a:pt x="0" y="93"/>
                  </a:lnTo>
                  <a:lnTo>
                    <a:pt x="19" y="112"/>
                  </a:lnTo>
                  <a:lnTo>
                    <a:pt x="130" y="408"/>
                  </a:lnTo>
                  <a:lnTo>
                    <a:pt x="278" y="686"/>
                  </a:lnTo>
                  <a:lnTo>
                    <a:pt x="445" y="945"/>
                  </a:lnTo>
                  <a:lnTo>
                    <a:pt x="649" y="1186"/>
                  </a:lnTo>
                  <a:lnTo>
                    <a:pt x="852" y="1371"/>
                  </a:lnTo>
                  <a:lnTo>
                    <a:pt x="1093" y="1538"/>
                  </a:lnTo>
                  <a:lnTo>
                    <a:pt x="1334" y="1667"/>
                  </a:lnTo>
                  <a:lnTo>
                    <a:pt x="1612" y="1760"/>
                  </a:lnTo>
                  <a:lnTo>
                    <a:pt x="1741" y="1797"/>
                  </a:lnTo>
                  <a:lnTo>
                    <a:pt x="1889" y="1815"/>
                  </a:lnTo>
                  <a:lnTo>
                    <a:pt x="2019" y="1815"/>
                  </a:lnTo>
                  <a:lnTo>
                    <a:pt x="2167" y="1797"/>
                  </a:lnTo>
                  <a:lnTo>
                    <a:pt x="2297" y="1778"/>
                  </a:lnTo>
                  <a:lnTo>
                    <a:pt x="2445" y="1760"/>
                  </a:lnTo>
                  <a:lnTo>
                    <a:pt x="2575" y="1704"/>
                  </a:lnTo>
                  <a:lnTo>
                    <a:pt x="2723" y="1649"/>
                  </a:lnTo>
                  <a:lnTo>
                    <a:pt x="2945" y="1519"/>
                  </a:lnTo>
                  <a:lnTo>
                    <a:pt x="3149" y="1371"/>
                  </a:lnTo>
                  <a:lnTo>
                    <a:pt x="3352" y="1204"/>
                  </a:lnTo>
                  <a:lnTo>
                    <a:pt x="3519" y="1019"/>
                  </a:lnTo>
                  <a:lnTo>
                    <a:pt x="3686" y="815"/>
                  </a:lnTo>
                  <a:lnTo>
                    <a:pt x="3852" y="612"/>
                  </a:lnTo>
                  <a:lnTo>
                    <a:pt x="4130" y="186"/>
                  </a:lnTo>
                  <a:lnTo>
                    <a:pt x="4149" y="167"/>
                  </a:lnTo>
                  <a:lnTo>
                    <a:pt x="4149" y="130"/>
                  </a:lnTo>
                  <a:lnTo>
                    <a:pt x="4093" y="93"/>
                  </a:lnTo>
                  <a:lnTo>
                    <a:pt x="4019" y="56"/>
                  </a:lnTo>
                  <a:lnTo>
                    <a:pt x="3908" y="19"/>
                  </a:lnTo>
                  <a:lnTo>
                    <a:pt x="3797" y="1"/>
                  </a:lnTo>
                  <a:lnTo>
                    <a:pt x="3686" y="1"/>
                  </a:lnTo>
                  <a:lnTo>
                    <a:pt x="3612" y="19"/>
                  </a:lnTo>
                  <a:lnTo>
                    <a:pt x="3556" y="56"/>
                  </a:lnTo>
                  <a:lnTo>
                    <a:pt x="3315" y="427"/>
                  </a:lnTo>
                  <a:lnTo>
                    <a:pt x="3038" y="760"/>
                  </a:lnTo>
                  <a:lnTo>
                    <a:pt x="2908" y="927"/>
                  </a:lnTo>
                  <a:lnTo>
                    <a:pt x="2741" y="1093"/>
                  </a:lnTo>
                  <a:lnTo>
                    <a:pt x="2575" y="1241"/>
                  </a:lnTo>
                  <a:lnTo>
                    <a:pt x="2408" y="1352"/>
                  </a:lnTo>
                  <a:lnTo>
                    <a:pt x="2186" y="1482"/>
                  </a:lnTo>
                  <a:lnTo>
                    <a:pt x="2075" y="1538"/>
                  </a:lnTo>
                  <a:lnTo>
                    <a:pt x="1945" y="1556"/>
                  </a:lnTo>
                  <a:lnTo>
                    <a:pt x="1871" y="1575"/>
                  </a:lnTo>
                  <a:lnTo>
                    <a:pt x="1834" y="1575"/>
                  </a:lnTo>
                  <a:lnTo>
                    <a:pt x="1778" y="1556"/>
                  </a:lnTo>
                  <a:lnTo>
                    <a:pt x="1760" y="1556"/>
                  </a:lnTo>
                  <a:lnTo>
                    <a:pt x="1612" y="1501"/>
                  </a:lnTo>
                  <a:lnTo>
                    <a:pt x="1463" y="1390"/>
                  </a:lnTo>
                  <a:lnTo>
                    <a:pt x="1315" y="1260"/>
                  </a:lnTo>
                  <a:lnTo>
                    <a:pt x="1186" y="1130"/>
                  </a:lnTo>
                  <a:lnTo>
                    <a:pt x="1074" y="982"/>
                  </a:lnTo>
                  <a:lnTo>
                    <a:pt x="963" y="815"/>
                  </a:lnTo>
                  <a:lnTo>
                    <a:pt x="778" y="482"/>
                  </a:lnTo>
                  <a:lnTo>
                    <a:pt x="686" y="315"/>
                  </a:lnTo>
                  <a:lnTo>
                    <a:pt x="612" y="130"/>
                  </a:lnTo>
                  <a:lnTo>
                    <a:pt x="556" y="75"/>
                  </a:lnTo>
                  <a:lnTo>
                    <a:pt x="482" y="38"/>
                  </a:lnTo>
                  <a:lnTo>
                    <a:pt x="371" y="19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3488900" y="2005350"/>
              <a:ext cx="103275" cy="44925"/>
            </a:xfrm>
            <a:custGeom>
              <a:avLst/>
              <a:gdLst/>
              <a:ahLst/>
              <a:cxnLst/>
              <a:rect l="l" t="t" r="r" b="b"/>
              <a:pathLst>
                <a:path w="4131" h="1797" extrusionOk="0">
                  <a:moveTo>
                    <a:pt x="482" y="1"/>
                  </a:moveTo>
                  <a:lnTo>
                    <a:pt x="371" y="19"/>
                  </a:lnTo>
                  <a:lnTo>
                    <a:pt x="260" y="38"/>
                  </a:lnTo>
                  <a:lnTo>
                    <a:pt x="149" y="75"/>
                  </a:lnTo>
                  <a:lnTo>
                    <a:pt x="75" y="112"/>
                  </a:lnTo>
                  <a:lnTo>
                    <a:pt x="1" y="149"/>
                  </a:lnTo>
                  <a:lnTo>
                    <a:pt x="1" y="167"/>
                  </a:lnTo>
                  <a:lnTo>
                    <a:pt x="1" y="186"/>
                  </a:lnTo>
                  <a:lnTo>
                    <a:pt x="112" y="482"/>
                  </a:lnTo>
                  <a:lnTo>
                    <a:pt x="260" y="760"/>
                  </a:lnTo>
                  <a:lnTo>
                    <a:pt x="445" y="1019"/>
                  </a:lnTo>
                  <a:lnTo>
                    <a:pt x="630" y="1260"/>
                  </a:lnTo>
                  <a:lnTo>
                    <a:pt x="797" y="1427"/>
                  </a:lnTo>
                  <a:lnTo>
                    <a:pt x="982" y="1575"/>
                  </a:lnTo>
                  <a:lnTo>
                    <a:pt x="1186" y="1686"/>
                  </a:lnTo>
                  <a:lnTo>
                    <a:pt x="1408" y="1760"/>
                  </a:lnTo>
                  <a:lnTo>
                    <a:pt x="1575" y="1797"/>
                  </a:lnTo>
                  <a:lnTo>
                    <a:pt x="1890" y="1797"/>
                  </a:lnTo>
                  <a:lnTo>
                    <a:pt x="2056" y="1778"/>
                  </a:lnTo>
                  <a:lnTo>
                    <a:pt x="2223" y="1741"/>
                  </a:lnTo>
                  <a:lnTo>
                    <a:pt x="2390" y="1686"/>
                  </a:lnTo>
                  <a:lnTo>
                    <a:pt x="2538" y="1630"/>
                  </a:lnTo>
                  <a:lnTo>
                    <a:pt x="2686" y="1575"/>
                  </a:lnTo>
                  <a:lnTo>
                    <a:pt x="2908" y="1445"/>
                  </a:lnTo>
                  <a:lnTo>
                    <a:pt x="3130" y="1278"/>
                  </a:lnTo>
                  <a:lnTo>
                    <a:pt x="3316" y="1112"/>
                  </a:lnTo>
                  <a:lnTo>
                    <a:pt x="3501" y="927"/>
                  </a:lnTo>
                  <a:lnTo>
                    <a:pt x="3668" y="723"/>
                  </a:lnTo>
                  <a:lnTo>
                    <a:pt x="3834" y="501"/>
                  </a:lnTo>
                  <a:lnTo>
                    <a:pt x="4131" y="75"/>
                  </a:lnTo>
                  <a:lnTo>
                    <a:pt x="4131" y="56"/>
                  </a:lnTo>
                  <a:lnTo>
                    <a:pt x="4112" y="38"/>
                  </a:lnTo>
                  <a:lnTo>
                    <a:pt x="4038" y="19"/>
                  </a:lnTo>
                  <a:lnTo>
                    <a:pt x="3890" y="19"/>
                  </a:lnTo>
                  <a:lnTo>
                    <a:pt x="3705" y="56"/>
                  </a:lnTo>
                  <a:lnTo>
                    <a:pt x="3612" y="112"/>
                  </a:lnTo>
                  <a:lnTo>
                    <a:pt x="3575" y="130"/>
                  </a:lnTo>
                  <a:lnTo>
                    <a:pt x="3538" y="167"/>
                  </a:lnTo>
                  <a:lnTo>
                    <a:pt x="3297" y="519"/>
                  </a:lnTo>
                  <a:lnTo>
                    <a:pt x="3038" y="871"/>
                  </a:lnTo>
                  <a:lnTo>
                    <a:pt x="2890" y="1038"/>
                  </a:lnTo>
                  <a:lnTo>
                    <a:pt x="2742" y="1186"/>
                  </a:lnTo>
                  <a:lnTo>
                    <a:pt x="2575" y="1315"/>
                  </a:lnTo>
                  <a:lnTo>
                    <a:pt x="2408" y="1445"/>
                  </a:lnTo>
                  <a:lnTo>
                    <a:pt x="2297" y="1519"/>
                  </a:lnTo>
                  <a:lnTo>
                    <a:pt x="2186" y="1556"/>
                  </a:lnTo>
                  <a:lnTo>
                    <a:pt x="2149" y="1575"/>
                  </a:lnTo>
                  <a:lnTo>
                    <a:pt x="1982" y="1575"/>
                  </a:lnTo>
                  <a:lnTo>
                    <a:pt x="1890" y="1556"/>
                  </a:lnTo>
                  <a:lnTo>
                    <a:pt x="1797" y="1519"/>
                  </a:lnTo>
                  <a:lnTo>
                    <a:pt x="1630" y="1445"/>
                  </a:lnTo>
                  <a:lnTo>
                    <a:pt x="1464" y="1334"/>
                  </a:lnTo>
                  <a:lnTo>
                    <a:pt x="1316" y="1204"/>
                  </a:lnTo>
                  <a:lnTo>
                    <a:pt x="1186" y="1075"/>
                  </a:lnTo>
                  <a:lnTo>
                    <a:pt x="1056" y="908"/>
                  </a:lnTo>
                  <a:lnTo>
                    <a:pt x="945" y="741"/>
                  </a:lnTo>
                  <a:lnTo>
                    <a:pt x="760" y="408"/>
                  </a:lnTo>
                  <a:lnTo>
                    <a:pt x="667" y="241"/>
                  </a:lnTo>
                  <a:lnTo>
                    <a:pt x="593" y="56"/>
                  </a:lnTo>
                  <a:lnTo>
                    <a:pt x="575" y="38"/>
                  </a:lnTo>
                  <a:lnTo>
                    <a:pt x="556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3649100" y="2004900"/>
              <a:ext cx="103275" cy="46325"/>
            </a:xfrm>
            <a:custGeom>
              <a:avLst/>
              <a:gdLst/>
              <a:ahLst/>
              <a:cxnLst/>
              <a:rect l="l" t="t" r="r" b="b"/>
              <a:pathLst>
                <a:path w="4131" h="1853" extrusionOk="0">
                  <a:moveTo>
                    <a:pt x="93" y="0"/>
                  </a:moveTo>
                  <a:lnTo>
                    <a:pt x="19" y="19"/>
                  </a:lnTo>
                  <a:lnTo>
                    <a:pt x="0" y="37"/>
                  </a:lnTo>
                  <a:lnTo>
                    <a:pt x="0" y="74"/>
                  </a:lnTo>
                  <a:lnTo>
                    <a:pt x="93" y="278"/>
                  </a:lnTo>
                  <a:lnTo>
                    <a:pt x="186" y="482"/>
                  </a:lnTo>
                  <a:lnTo>
                    <a:pt x="297" y="667"/>
                  </a:lnTo>
                  <a:lnTo>
                    <a:pt x="426" y="852"/>
                  </a:lnTo>
                  <a:lnTo>
                    <a:pt x="556" y="1037"/>
                  </a:lnTo>
                  <a:lnTo>
                    <a:pt x="723" y="1204"/>
                  </a:lnTo>
                  <a:lnTo>
                    <a:pt x="871" y="1352"/>
                  </a:lnTo>
                  <a:lnTo>
                    <a:pt x="1056" y="1500"/>
                  </a:lnTo>
                  <a:lnTo>
                    <a:pt x="1241" y="1611"/>
                  </a:lnTo>
                  <a:lnTo>
                    <a:pt x="1426" y="1722"/>
                  </a:lnTo>
                  <a:lnTo>
                    <a:pt x="1630" y="1796"/>
                  </a:lnTo>
                  <a:lnTo>
                    <a:pt x="1834" y="1833"/>
                  </a:lnTo>
                  <a:lnTo>
                    <a:pt x="2056" y="1852"/>
                  </a:lnTo>
                  <a:lnTo>
                    <a:pt x="2260" y="1833"/>
                  </a:lnTo>
                  <a:lnTo>
                    <a:pt x="2482" y="1796"/>
                  </a:lnTo>
                  <a:lnTo>
                    <a:pt x="2723" y="1704"/>
                  </a:lnTo>
                  <a:lnTo>
                    <a:pt x="2945" y="1574"/>
                  </a:lnTo>
                  <a:lnTo>
                    <a:pt x="3149" y="1426"/>
                  </a:lnTo>
                  <a:lnTo>
                    <a:pt x="3334" y="1259"/>
                  </a:lnTo>
                  <a:lnTo>
                    <a:pt x="3519" y="1074"/>
                  </a:lnTo>
                  <a:lnTo>
                    <a:pt x="3686" y="870"/>
                  </a:lnTo>
                  <a:lnTo>
                    <a:pt x="3853" y="648"/>
                  </a:lnTo>
                  <a:lnTo>
                    <a:pt x="4130" y="222"/>
                  </a:lnTo>
                  <a:lnTo>
                    <a:pt x="4130" y="204"/>
                  </a:lnTo>
                  <a:lnTo>
                    <a:pt x="4130" y="185"/>
                  </a:lnTo>
                  <a:lnTo>
                    <a:pt x="4075" y="148"/>
                  </a:lnTo>
                  <a:lnTo>
                    <a:pt x="4001" y="93"/>
                  </a:lnTo>
                  <a:lnTo>
                    <a:pt x="3890" y="56"/>
                  </a:lnTo>
                  <a:lnTo>
                    <a:pt x="3797" y="19"/>
                  </a:lnTo>
                  <a:lnTo>
                    <a:pt x="3686" y="0"/>
                  </a:lnTo>
                  <a:lnTo>
                    <a:pt x="3593" y="0"/>
                  </a:lnTo>
                  <a:lnTo>
                    <a:pt x="3575" y="19"/>
                  </a:lnTo>
                  <a:lnTo>
                    <a:pt x="3538" y="56"/>
                  </a:lnTo>
                  <a:lnTo>
                    <a:pt x="3297" y="407"/>
                  </a:lnTo>
                  <a:lnTo>
                    <a:pt x="3038" y="759"/>
                  </a:lnTo>
                  <a:lnTo>
                    <a:pt x="2890" y="926"/>
                  </a:lnTo>
                  <a:lnTo>
                    <a:pt x="2741" y="1074"/>
                  </a:lnTo>
                  <a:lnTo>
                    <a:pt x="2575" y="1204"/>
                  </a:lnTo>
                  <a:lnTo>
                    <a:pt x="2389" y="1333"/>
                  </a:lnTo>
                  <a:lnTo>
                    <a:pt x="2278" y="1408"/>
                  </a:lnTo>
                  <a:lnTo>
                    <a:pt x="2167" y="1463"/>
                  </a:lnTo>
                  <a:lnTo>
                    <a:pt x="2038" y="1519"/>
                  </a:lnTo>
                  <a:lnTo>
                    <a:pt x="1908" y="1556"/>
                  </a:lnTo>
                  <a:lnTo>
                    <a:pt x="1815" y="1574"/>
                  </a:lnTo>
                  <a:lnTo>
                    <a:pt x="1649" y="1574"/>
                  </a:lnTo>
                  <a:lnTo>
                    <a:pt x="1612" y="1556"/>
                  </a:lnTo>
                  <a:lnTo>
                    <a:pt x="1575" y="1537"/>
                  </a:lnTo>
                  <a:lnTo>
                    <a:pt x="1426" y="1445"/>
                  </a:lnTo>
                  <a:lnTo>
                    <a:pt x="1278" y="1315"/>
                  </a:lnTo>
                  <a:lnTo>
                    <a:pt x="1149" y="1167"/>
                  </a:lnTo>
                  <a:lnTo>
                    <a:pt x="1038" y="1037"/>
                  </a:lnTo>
                  <a:lnTo>
                    <a:pt x="945" y="889"/>
                  </a:lnTo>
                  <a:lnTo>
                    <a:pt x="760" y="556"/>
                  </a:lnTo>
                  <a:lnTo>
                    <a:pt x="667" y="389"/>
                  </a:lnTo>
                  <a:lnTo>
                    <a:pt x="593" y="204"/>
                  </a:lnTo>
                  <a:lnTo>
                    <a:pt x="575" y="167"/>
                  </a:lnTo>
                  <a:lnTo>
                    <a:pt x="538" y="130"/>
                  </a:lnTo>
                  <a:lnTo>
                    <a:pt x="445" y="74"/>
                  </a:lnTo>
                  <a:lnTo>
                    <a:pt x="352" y="37"/>
                  </a:lnTo>
                  <a:lnTo>
                    <a:pt x="260" y="1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3414825" y="1878500"/>
              <a:ext cx="103275" cy="52325"/>
            </a:xfrm>
            <a:custGeom>
              <a:avLst/>
              <a:gdLst/>
              <a:ahLst/>
              <a:cxnLst/>
              <a:rect l="l" t="t" r="r" b="b"/>
              <a:pathLst>
                <a:path w="4131" h="2093" extrusionOk="0">
                  <a:moveTo>
                    <a:pt x="315" y="0"/>
                  </a:moveTo>
                  <a:lnTo>
                    <a:pt x="204" y="19"/>
                  </a:lnTo>
                  <a:lnTo>
                    <a:pt x="112" y="74"/>
                  </a:lnTo>
                  <a:lnTo>
                    <a:pt x="38" y="148"/>
                  </a:lnTo>
                  <a:lnTo>
                    <a:pt x="1" y="204"/>
                  </a:lnTo>
                  <a:lnTo>
                    <a:pt x="1" y="259"/>
                  </a:lnTo>
                  <a:lnTo>
                    <a:pt x="1" y="315"/>
                  </a:lnTo>
                  <a:lnTo>
                    <a:pt x="1" y="371"/>
                  </a:lnTo>
                  <a:lnTo>
                    <a:pt x="130" y="667"/>
                  </a:lnTo>
                  <a:lnTo>
                    <a:pt x="278" y="945"/>
                  </a:lnTo>
                  <a:lnTo>
                    <a:pt x="464" y="1222"/>
                  </a:lnTo>
                  <a:lnTo>
                    <a:pt x="649" y="1463"/>
                  </a:lnTo>
                  <a:lnTo>
                    <a:pt x="834" y="1648"/>
                  </a:lnTo>
                  <a:lnTo>
                    <a:pt x="1019" y="1815"/>
                  </a:lnTo>
                  <a:lnTo>
                    <a:pt x="1241" y="1945"/>
                  </a:lnTo>
                  <a:lnTo>
                    <a:pt x="1352" y="2000"/>
                  </a:lnTo>
                  <a:lnTo>
                    <a:pt x="1464" y="2037"/>
                  </a:lnTo>
                  <a:lnTo>
                    <a:pt x="1630" y="2074"/>
                  </a:lnTo>
                  <a:lnTo>
                    <a:pt x="1778" y="2093"/>
                  </a:lnTo>
                  <a:lnTo>
                    <a:pt x="2075" y="2093"/>
                  </a:lnTo>
                  <a:lnTo>
                    <a:pt x="2223" y="2056"/>
                  </a:lnTo>
                  <a:lnTo>
                    <a:pt x="2371" y="2019"/>
                  </a:lnTo>
                  <a:lnTo>
                    <a:pt x="2519" y="1963"/>
                  </a:lnTo>
                  <a:lnTo>
                    <a:pt x="2667" y="1889"/>
                  </a:lnTo>
                  <a:lnTo>
                    <a:pt x="2890" y="1760"/>
                  </a:lnTo>
                  <a:lnTo>
                    <a:pt x="3093" y="1593"/>
                  </a:lnTo>
                  <a:lnTo>
                    <a:pt x="3297" y="1408"/>
                  </a:lnTo>
                  <a:lnTo>
                    <a:pt x="3482" y="1222"/>
                  </a:lnTo>
                  <a:lnTo>
                    <a:pt x="3649" y="1019"/>
                  </a:lnTo>
                  <a:lnTo>
                    <a:pt x="3816" y="797"/>
                  </a:lnTo>
                  <a:lnTo>
                    <a:pt x="4112" y="371"/>
                  </a:lnTo>
                  <a:lnTo>
                    <a:pt x="4130" y="315"/>
                  </a:lnTo>
                  <a:lnTo>
                    <a:pt x="4130" y="259"/>
                  </a:lnTo>
                  <a:lnTo>
                    <a:pt x="4130" y="204"/>
                  </a:lnTo>
                  <a:lnTo>
                    <a:pt x="4130" y="167"/>
                  </a:lnTo>
                  <a:lnTo>
                    <a:pt x="4056" y="74"/>
                  </a:lnTo>
                  <a:lnTo>
                    <a:pt x="4019" y="37"/>
                  </a:lnTo>
                  <a:lnTo>
                    <a:pt x="3982" y="19"/>
                  </a:lnTo>
                  <a:lnTo>
                    <a:pt x="3908" y="0"/>
                  </a:lnTo>
                  <a:lnTo>
                    <a:pt x="3853" y="0"/>
                  </a:lnTo>
                  <a:lnTo>
                    <a:pt x="3741" y="19"/>
                  </a:lnTo>
                  <a:lnTo>
                    <a:pt x="3649" y="74"/>
                  </a:lnTo>
                  <a:lnTo>
                    <a:pt x="3575" y="167"/>
                  </a:lnTo>
                  <a:lnTo>
                    <a:pt x="3334" y="500"/>
                  </a:lnTo>
                  <a:lnTo>
                    <a:pt x="3075" y="834"/>
                  </a:lnTo>
                  <a:lnTo>
                    <a:pt x="2945" y="1000"/>
                  </a:lnTo>
                  <a:lnTo>
                    <a:pt x="2778" y="1148"/>
                  </a:lnTo>
                  <a:lnTo>
                    <a:pt x="2630" y="1278"/>
                  </a:lnTo>
                  <a:lnTo>
                    <a:pt x="2464" y="1389"/>
                  </a:lnTo>
                  <a:lnTo>
                    <a:pt x="2260" y="1500"/>
                  </a:lnTo>
                  <a:lnTo>
                    <a:pt x="2056" y="1556"/>
                  </a:lnTo>
                  <a:lnTo>
                    <a:pt x="1964" y="1556"/>
                  </a:lnTo>
                  <a:lnTo>
                    <a:pt x="1950" y="1570"/>
                  </a:lnTo>
                  <a:lnTo>
                    <a:pt x="1950" y="1570"/>
                  </a:lnTo>
                  <a:lnTo>
                    <a:pt x="1908" y="1556"/>
                  </a:lnTo>
                  <a:lnTo>
                    <a:pt x="1778" y="1556"/>
                  </a:lnTo>
                  <a:lnTo>
                    <a:pt x="1741" y="1537"/>
                  </a:lnTo>
                  <a:lnTo>
                    <a:pt x="1575" y="1463"/>
                  </a:lnTo>
                  <a:lnTo>
                    <a:pt x="1408" y="1371"/>
                  </a:lnTo>
                  <a:lnTo>
                    <a:pt x="1278" y="1241"/>
                  </a:lnTo>
                  <a:lnTo>
                    <a:pt x="1149" y="1111"/>
                  </a:lnTo>
                  <a:lnTo>
                    <a:pt x="1019" y="963"/>
                  </a:lnTo>
                  <a:lnTo>
                    <a:pt x="908" y="797"/>
                  </a:lnTo>
                  <a:lnTo>
                    <a:pt x="815" y="630"/>
                  </a:lnTo>
                  <a:lnTo>
                    <a:pt x="797" y="611"/>
                  </a:lnTo>
                  <a:lnTo>
                    <a:pt x="760" y="519"/>
                  </a:lnTo>
                  <a:lnTo>
                    <a:pt x="667" y="334"/>
                  </a:lnTo>
                  <a:lnTo>
                    <a:pt x="593" y="148"/>
                  </a:lnTo>
                  <a:lnTo>
                    <a:pt x="556" y="93"/>
                  </a:lnTo>
                  <a:lnTo>
                    <a:pt x="519" y="56"/>
                  </a:lnTo>
                  <a:lnTo>
                    <a:pt x="482" y="1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3576400" y="1879875"/>
              <a:ext cx="100975" cy="49100"/>
            </a:xfrm>
            <a:custGeom>
              <a:avLst/>
              <a:gdLst/>
              <a:ahLst/>
              <a:cxnLst/>
              <a:rect l="l" t="t" r="r" b="b"/>
              <a:pathLst>
                <a:path w="4039" h="1964" extrusionOk="0">
                  <a:moveTo>
                    <a:pt x="3557" y="1"/>
                  </a:moveTo>
                  <a:lnTo>
                    <a:pt x="3538" y="19"/>
                  </a:lnTo>
                  <a:lnTo>
                    <a:pt x="3371" y="279"/>
                  </a:lnTo>
                  <a:lnTo>
                    <a:pt x="3168" y="556"/>
                  </a:lnTo>
                  <a:lnTo>
                    <a:pt x="2945" y="834"/>
                  </a:lnTo>
                  <a:lnTo>
                    <a:pt x="2705" y="1093"/>
                  </a:lnTo>
                  <a:lnTo>
                    <a:pt x="2575" y="1205"/>
                  </a:lnTo>
                  <a:lnTo>
                    <a:pt x="2427" y="1316"/>
                  </a:lnTo>
                  <a:lnTo>
                    <a:pt x="2279" y="1408"/>
                  </a:lnTo>
                  <a:lnTo>
                    <a:pt x="2131" y="1482"/>
                  </a:lnTo>
                  <a:lnTo>
                    <a:pt x="1982" y="1538"/>
                  </a:lnTo>
                  <a:lnTo>
                    <a:pt x="1816" y="1575"/>
                  </a:lnTo>
                  <a:lnTo>
                    <a:pt x="1482" y="1575"/>
                  </a:lnTo>
                  <a:lnTo>
                    <a:pt x="1316" y="1519"/>
                  </a:lnTo>
                  <a:lnTo>
                    <a:pt x="1223" y="1482"/>
                  </a:lnTo>
                  <a:lnTo>
                    <a:pt x="1205" y="1464"/>
                  </a:lnTo>
                  <a:lnTo>
                    <a:pt x="1186" y="1445"/>
                  </a:lnTo>
                  <a:lnTo>
                    <a:pt x="1149" y="1408"/>
                  </a:lnTo>
                  <a:lnTo>
                    <a:pt x="1038" y="1316"/>
                  </a:lnTo>
                  <a:lnTo>
                    <a:pt x="945" y="1186"/>
                  </a:lnTo>
                  <a:lnTo>
                    <a:pt x="834" y="1038"/>
                  </a:lnTo>
                  <a:lnTo>
                    <a:pt x="649" y="723"/>
                  </a:lnTo>
                  <a:lnTo>
                    <a:pt x="538" y="464"/>
                  </a:lnTo>
                  <a:lnTo>
                    <a:pt x="501" y="371"/>
                  </a:lnTo>
                  <a:lnTo>
                    <a:pt x="445" y="297"/>
                  </a:lnTo>
                  <a:lnTo>
                    <a:pt x="390" y="223"/>
                  </a:lnTo>
                  <a:lnTo>
                    <a:pt x="223" y="93"/>
                  </a:lnTo>
                  <a:lnTo>
                    <a:pt x="93" y="38"/>
                  </a:lnTo>
                  <a:lnTo>
                    <a:pt x="19" y="19"/>
                  </a:lnTo>
                  <a:lnTo>
                    <a:pt x="1" y="19"/>
                  </a:lnTo>
                  <a:lnTo>
                    <a:pt x="1" y="38"/>
                  </a:lnTo>
                  <a:lnTo>
                    <a:pt x="131" y="334"/>
                  </a:lnTo>
                  <a:lnTo>
                    <a:pt x="279" y="630"/>
                  </a:lnTo>
                  <a:lnTo>
                    <a:pt x="464" y="890"/>
                  </a:lnTo>
                  <a:lnTo>
                    <a:pt x="649" y="1149"/>
                  </a:lnTo>
                  <a:lnTo>
                    <a:pt x="853" y="1353"/>
                  </a:lnTo>
                  <a:lnTo>
                    <a:pt x="1056" y="1538"/>
                  </a:lnTo>
                  <a:lnTo>
                    <a:pt x="1279" y="1705"/>
                  </a:lnTo>
                  <a:lnTo>
                    <a:pt x="1538" y="1834"/>
                  </a:lnTo>
                  <a:lnTo>
                    <a:pt x="1649" y="1890"/>
                  </a:lnTo>
                  <a:lnTo>
                    <a:pt x="1779" y="1927"/>
                  </a:lnTo>
                  <a:lnTo>
                    <a:pt x="1908" y="1945"/>
                  </a:lnTo>
                  <a:lnTo>
                    <a:pt x="2057" y="1964"/>
                  </a:lnTo>
                  <a:lnTo>
                    <a:pt x="2186" y="1964"/>
                  </a:lnTo>
                  <a:lnTo>
                    <a:pt x="2316" y="1945"/>
                  </a:lnTo>
                  <a:lnTo>
                    <a:pt x="2464" y="1908"/>
                  </a:lnTo>
                  <a:lnTo>
                    <a:pt x="2594" y="1853"/>
                  </a:lnTo>
                  <a:lnTo>
                    <a:pt x="2834" y="1742"/>
                  </a:lnTo>
                  <a:lnTo>
                    <a:pt x="3038" y="1593"/>
                  </a:lnTo>
                  <a:lnTo>
                    <a:pt x="3223" y="1427"/>
                  </a:lnTo>
                  <a:lnTo>
                    <a:pt x="3408" y="1242"/>
                  </a:lnTo>
                  <a:lnTo>
                    <a:pt x="3575" y="1038"/>
                  </a:lnTo>
                  <a:lnTo>
                    <a:pt x="3742" y="816"/>
                  </a:lnTo>
                  <a:lnTo>
                    <a:pt x="4020" y="390"/>
                  </a:lnTo>
                  <a:lnTo>
                    <a:pt x="4038" y="371"/>
                  </a:lnTo>
                  <a:lnTo>
                    <a:pt x="4020" y="353"/>
                  </a:lnTo>
                  <a:lnTo>
                    <a:pt x="3983" y="279"/>
                  </a:lnTo>
                  <a:lnTo>
                    <a:pt x="3909" y="204"/>
                  </a:lnTo>
                  <a:lnTo>
                    <a:pt x="3834" y="149"/>
                  </a:lnTo>
                  <a:lnTo>
                    <a:pt x="3649" y="38"/>
                  </a:lnTo>
                  <a:lnTo>
                    <a:pt x="35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489375" y="1758125"/>
              <a:ext cx="101875" cy="46775"/>
            </a:xfrm>
            <a:custGeom>
              <a:avLst/>
              <a:gdLst/>
              <a:ahLst/>
              <a:cxnLst/>
              <a:rect l="l" t="t" r="r" b="b"/>
              <a:pathLst>
                <a:path w="4075" h="1871" extrusionOk="0">
                  <a:moveTo>
                    <a:pt x="519" y="0"/>
                  </a:moveTo>
                  <a:lnTo>
                    <a:pt x="463" y="19"/>
                  </a:lnTo>
                  <a:lnTo>
                    <a:pt x="259" y="111"/>
                  </a:lnTo>
                  <a:lnTo>
                    <a:pt x="74" y="204"/>
                  </a:lnTo>
                  <a:lnTo>
                    <a:pt x="19" y="259"/>
                  </a:lnTo>
                  <a:lnTo>
                    <a:pt x="0" y="296"/>
                  </a:lnTo>
                  <a:lnTo>
                    <a:pt x="130" y="574"/>
                  </a:lnTo>
                  <a:lnTo>
                    <a:pt x="278" y="852"/>
                  </a:lnTo>
                  <a:lnTo>
                    <a:pt x="445" y="1130"/>
                  </a:lnTo>
                  <a:lnTo>
                    <a:pt x="648" y="1371"/>
                  </a:lnTo>
                  <a:lnTo>
                    <a:pt x="815" y="1519"/>
                  </a:lnTo>
                  <a:lnTo>
                    <a:pt x="1000" y="1667"/>
                  </a:lnTo>
                  <a:lnTo>
                    <a:pt x="1185" y="1778"/>
                  </a:lnTo>
                  <a:lnTo>
                    <a:pt x="1297" y="1815"/>
                  </a:lnTo>
                  <a:lnTo>
                    <a:pt x="1408" y="1834"/>
                  </a:lnTo>
                  <a:lnTo>
                    <a:pt x="1556" y="1871"/>
                  </a:lnTo>
                  <a:lnTo>
                    <a:pt x="1704" y="1871"/>
                  </a:lnTo>
                  <a:lnTo>
                    <a:pt x="1852" y="1852"/>
                  </a:lnTo>
                  <a:lnTo>
                    <a:pt x="2000" y="1815"/>
                  </a:lnTo>
                  <a:lnTo>
                    <a:pt x="2148" y="1759"/>
                  </a:lnTo>
                  <a:lnTo>
                    <a:pt x="2297" y="1704"/>
                  </a:lnTo>
                  <a:lnTo>
                    <a:pt x="2556" y="1556"/>
                  </a:lnTo>
                  <a:lnTo>
                    <a:pt x="2797" y="1426"/>
                  </a:lnTo>
                  <a:lnTo>
                    <a:pt x="3019" y="1259"/>
                  </a:lnTo>
                  <a:lnTo>
                    <a:pt x="3223" y="1074"/>
                  </a:lnTo>
                  <a:lnTo>
                    <a:pt x="3408" y="889"/>
                  </a:lnTo>
                  <a:lnTo>
                    <a:pt x="3593" y="685"/>
                  </a:lnTo>
                  <a:lnTo>
                    <a:pt x="3760" y="463"/>
                  </a:lnTo>
                  <a:lnTo>
                    <a:pt x="3926" y="241"/>
                  </a:lnTo>
                  <a:lnTo>
                    <a:pt x="4074" y="19"/>
                  </a:lnTo>
                  <a:lnTo>
                    <a:pt x="4074" y="0"/>
                  </a:lnTo>
                  <a:lnTo>
                    <a:pt x="4056" y="0"/>
                  </a:lnTo>
                  <a:lnTo>
                    <a:pt x="3982" y="19"/>
                  </a:lnTo>
                  <a:lnTo>
                    <a:pt x="3871" y="74"/>
                  </a:lnTo>
                  <a:lnTo>
                    <a:pt x="3686" y="148"/>
                  </a:lnTo>
                  <a:lnTo>
                    <a:pt x="3612" y="204"/>
                  </a:lnTo>
                  <a:lnTo>
                    <a:pt x="3556" y="278"/>
                  </a:lnTo>
                  <a:lnTo>
                    <a:pt x="3260" y="704"/>
                  </a:lnTo>
                  <a:lnTo>
                    <a:pt x="3111" y="889"/>
                  </a:lnTo>
                  <a:lnTo>
                    <a:pt x="2945" y="1093"/>
                  </a:lnTo>
                  <a:lnTo>
                    <a:pt x="2723" y="1315"/>
                  </a:lnTo>
                  <a:lnTo>
                    <a:pt x="2611" y="1426"/>
                  </a:lnTo>
                  <a:lnTo>
                    <a:pt x="2482" y="1519"/>
                  </a:lnTo>
                  <a:lnTo>
                    <a:pt x="2500" y="1500"/>
                  </a:lnTo>
                  <a:lnTo>
                    <a:pt x="2463" y="1519"/>
                  </a:lnTo>
                  <a:lnTo>
                    <a:pt x="2389" y="1537"/>
                  </a:lnTo>
                  <a:lnTo>
                    <a:pt x="2278" y="1556"/>
                  </a:lnTo>
                  <a:lnTo>
                    <a:pt x="2167" y="1556"/>
                  </a:lnTo>
                  <a:lnTo>
                    <a:pt x="1945" y="1537"/>
                  </a:lnTo>
                  <a:lnTo>
                    <a:pt x="1760" y="1482"/>
                  </a:lnTo>
                  <a:lnTo>
                    <a:pt x="1574" y="1389"/>
                  </a:lnTo>
                  <a:lnTo>
                    <a:pt x="1426" y="1278"/>
                  </a:lnTo>
                  <a:lnTo>
                    <a:pt x="1278" y="1148"/>
                  </a:lnTo>
                  <a:lnTo>
                    <a:pt x="1130" y="1019"/>
                  </a:lnTo>
                  <a:lnTo>
                    <a:pt x="1019" y="852"/>
                  </a:lnTo>
                  <a:lnTo>
                    <a:pt x="908" y="704"/>
                  </a:lnTo>
                  <a:lnTo>
                    <a:pt x="704" y="352"/>
                  </a:lnTo>
                  <a:lnTo>
                    <a:pt x="630" y="185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3329175" y="2237775"/>
              <a:ext cx="101875" cy="49100"/>
            </a:xfrm>
            <a:custGeom>
              <a:avLst/>
              <a:gdLst/>
              <a:ahLst/>
              <a:cxnLst/>
              <a:rect l="l" t="t" r="r" b="b"/>
              <a:pathLst>
                <a:path w="4075" h="1964" extrusionOk="0">
                  <a:moveTo>
                    <a:pt x="426" y="0"/>
                  </a:moveTo>
                  <a:lnTo>
                    <a:pt x="334" y="37"/>
                  </a:lnTo>
                  <a:lnTo>
                    <a:pt x="223" y="75"/>
                  </a:lnTo>
                  <a:lnTo>
                    <a:pt x="130" y="149"/>
                  </a:lnTo>
                  <a:lnTo>
                    <a:pt x="56" y="223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19" y="371"/>
                  </a:lnTo>
                  <a:lnTo>
                    <a:pt x="130" y="649"/>
                  </a:lnTo>
                  <a:lnTo>
                    <a:pt x="278" y="926"/>
                  </a:lnTo>
                  <a:lnTo>
                    <a:pt x="445" y="1186"/>
                  </a:lnTo>
                  <a:lnTo>
                    <a:pt x="649" y="1426"/>
                  </a:lnTo>
                  <a:lnTo>
                    <a:pt x="797" y="1575"/>
                  </a:lnTo>
                  <a:lnTo>
                    <a:pt x="982" y="1723"/>
                  </a:lnTo>
                  <a:lnTo>
                    <a:pt x="1186" y="1852"/>
                  </a:lnTo>
                  <a:lnTo>
                    <a:pt x="1297" y="1889"/>
                  </a:lnTo>
                  <a:lnTo>
                    <a:pt x="1408" y="1926"/>
                  </a:lnTo>
                  <a:lnTo>
                    <a:pt x="1538" y="1945"/>
                  </a:lnTo>
                  <a:lnTo>
                    <a:pt x="1686" y="1964"/>
                  </a:lnTo>
                  <a:lnTo>
                    <a:pt x="1834" y="1964"/>
                  </a:lnTo>
                  <a:lnTo>
                    <a:pt x="1982" y="1926"/>
                  </a:lnTo>
                  <a:lnTo>
                    <a:pt x="2130" y="1889"/>
                  </a:lnTo>
                  <a:lnTo>
                    <a:pt x="2260" y="1852"/>
                  </a:lnTo>
                  <a:lnTo>
                    <a:pt x="2519" y="1723"/>
                  </a:lnTo>
                  <a:lnTo>
                    <a:pt x="2760" y="1575"/>
                  </a:lnTo>
                  <a:lnTo>
                    <a:pt x="2982" y="1408"/>
                  </a:lnTo>
                  <a:lnTo>
                    <a:pt x="3186" y="1223"/>
                  </a:lnTo>
                  <a:lnTo>
                    <a:pt x="3371" y="1038"/>
                  </a:lnTo>
                  <a:lnTo>
                    <a:pt x="3556" y="815"/>
                  </a:lnTo>
                  <a:lnTo>
                    <a:pt x="3723" y="612"/>
                  </a:lnTo>
                  <a:lnTo>
                    <a:pt x="4038" y="149"/>
                  </a:lnTo>
                  <a:lnTo>
                    <a:pt x="4075" y="93"/>
                  </a:lnTo>
                  <a:lnTo>
                    <a:pt x="4056" y="37"/>
                  </a:lnTo>
                  <a:lnTo>
                    <a:pt x="4019" y="0"/>
                  </a:lnTo>
                  <a:lnTo>
                    <a:pt x="3945" y="0"/>
                  </a:lnTo>
                  <a:lnTo>
                    <a:pt x="3834" y="37"/>
                  </a:lnTo>
                  <a:lnTo>
                    <a:pt x="3741" y="93"/>
                  </a:lnTo>
                  <a:lnTo>
                    <a:pt x="3649" y="167"/>
                  </a:lnTo>
                  <a:lnTo>
                    <a:pt x="3575" y="241"/>
                  </a:lnTo>
                  <a:lnTo>
                    <a:pt x="3352" y="593"/>
                  </a:lnTo>
                  <a:lnTo>
                    <a:pt x="3112" y="926"/>
                  </a:lnTo>
                  <a:lnTo>
                    <a:pt x="2964" y="1075"/>
                  </a:lnTo>
                  <a:lnTo>
                    <a:pt x="2815" y="1223"/>
                  </a:lnTo>
                  <a:lnTo>
                    <a:pt x="2667" y="1352"/>
                  </a:lnTo>
                  <a:lnTo>
                    <a:pt x="2501" y="1463"/>
                  </a:lnTo>
                  <a:lnTo>
                    <a:pt x="2352" y="1519"/>
                  </a:lnTo>
                  <a:lnTo>
                    <a:pt x="2260" y="1556"/>
                  </a:lnTo>
                  <a:lnTo>
                    <a:pt x="2149" y="1575"/>
                  </a:lnTo>
                  <a:lnTo>
                    <a:pt x="2056" y="1575"/>
                  </a:lnTo>
                  <a:lnTo>
                    <a:pt x="1945" y="1556"/>
                  </a:lnTo>
                  <a:lnTo>
                    <a:pt x="1760" y="1519"/>
                  </a:lnTo>
                  <a:lnTo>
                    <a:pt x="1575" y="1426"/>
                  </a:lnTo>
                  <a:lnTo>
                    <a:pt x="1408" y="1334"/>
                  </a:lnTo>
                  <a:lnTo>
                    <a:pt x="1260" y="1204"/>
                  </a:lnTo>
                  <a:lnTo>
                    <a:pt x="1130" y="1056"/>
                  </a:lnTo>
                  <a:lnTo>
                    <a:pt x="1000" y="889"/>
                  </a:lnTo>
                  <a:lnTo>
                    <a:pt x="889" y="741"/>
                  </a:lnTo>
                  <a:lnTo>
                    <a:pt x="686" y="389"/>
                  </a:lnTo>
                  <a:lnTo>
                    <a:pt x="612" y="223"/>
                  </a:lnTo>
                  <a:lnTo>
                    <a:pt x="537" y="37"/>
                  </a:lnTo>
                  <a:lnTo>
                    <a:pt x="519" y="1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3488450" y="2239150"/>
              <a:ext cx="104200" cy="46325"/>
            </a:xfrm>
            <a:custGeom>
              <a:avLst/>
              <a:gdLst/>
              <a:ahLst/>
              <a:cxnLst/>
              <a:rect l="l" t="t" r="r" b="b"/>
              <a:pathLst>
                <a:path w="4168" h="1853" extrusionOk="0">
                  <a:moveTo>
                    <a:pt x="259" y="1"/>
                  </a:moveTo>
                  <a:lnTo>
                    <a:pt x="148" y="38"/>
                  </a:lnTo>
                  <a:lnTo>
                    <a:pt x="74" y="75"/>
                  </a:lnTo>
                  <a:lnTo>
                    <a:pt x="19" y="112"/>
                  </a:lnTo>
                  <a:lnTo>
                    <a:pt x="0" y="131"/>
                  </a:lnTo>
                  <a:lnTo>
                    <a:pt x="0" y="168"/>
                  </a:lnTo>
                  <a:lnTo>
                    <a:pt x="130" y="464"/>
                  </a:lnTo>
                  <a:lnTo>
                    <a:pt x="278" y="742"/>
                  </a:lnTo>
                  <a:lnTo>
                    <a:pt x="445" y="1001"/>
                  </a:lnTo>
                  <a:lnTo>
                    <a:pt x="648" y="1260"/>
                  </a:lnTo>
                  <a:lnTo>
                    <a:pt x="759" y="1353"/>
                  </a:lnTo>
                  <a:lnTo>
                    <a:pt x="852" y="1464"/>
                  </a:lnTo>
                  <a:lnTo>
                    <a:pt x="982" y="1538"/>
                  </a:lnTo>
                  <a:lnTo>
                    <a:pt x="1093" y="1612"/>
                  </a:lnTo>
                  <a:lnTo>
                    <a:pt x="1222" y="1686"/>
                  </a:lnTo>
                  <a:lnTo>
                    <a:pt x="1334" y="1742"/>
                  </a:lnTo>
                  <a:lnTo>
                    <a:pt x="1463" y="1779"/>
                  </a:lnTo>
                  <a:lnTo>
                    <a:pt x="1611" y="1816"/>
                  </a:lnTo>
                  <a:lnTo>
                    <a:pt x="1741" y="1834"/>
                  </a:lnTo>
                  <a:lnTo>
                    <a:pt x="1871" y="1853"/>
                  </a:lnTo>
                  <a:lnTo>
                    <a:pt x="2019" y="1853"/>
                  </a:lnTo>
                  <a:lnTo>
                    <a:pt x="2148" y="1834"/>
                  </a:lnTo>
                  <a:lnTo>
                    <a:pt x="2297" y="1816"/>
                  </a:lnTo>
                  <a:lnTo>
                    <a:pt x="2426" y="1779"/>
                  </a:lnTo>
                  <a:lnTo>
                    <a:pt x="2574" y="1723"/>
                  </a:lnTo>
                  <a:lnTo>
                    <a:pt x="2704" y="1668"/>
                  </a:lnTo>
                  <a:lnTo>
                    <a:pt x="2926" y="1520"/>
                  </a:lnTo>
                  <a:lnTo>
                    <a:pt x="3148" y="1371"/>
                  </a:lnTo>
                  <a:lnTo>
                    <a:pt x="3334" y="1205"/>
                  </a:lnTo>
                  <a:lnTo>
                    <a:pt x="3519" y="1001"/>
                  </a:lnTo>
                  <a:lnTo>
                    <a:pt x="3704" y="797"/>
                  </a:lnTo>
                  <a:lnTo>
                    <a:pt x="3852" y="594"/>
                  </a:lnTo>
                  <a:lnTo>
                    <a:pt x="4149" y="168"/>
                  </a:lnTo>
                  <a:lnTo>
                    <a:pt x="4167" y="112"/>
                  </a:lnTo>
                  <a:lnTo>
                    <a:pt x="4149" y="94"/>
                  </a:lnTo>
                  <a:lnTo>
                    <a:pt x="4130" y="57"/>
                  </a:lnTo>
                  <a:lnTo>
                    <a:pt x="4093" y="38"/>
                  </a:lnTo>
                  <a:lnTo>
                    <a:pt x="4000" y="20"/>
                  </a:lnTo>
                  <a:lnTo>
                    <a:pt x="3926" y="1"/>
                  </a:lnTo>
                  <a:lnTo>
                    <a:pt x="3815" y="1"/>
                  </a:lnTo>
                  <a:lnTo>
                    <a:pt x="3723" y="20"/>
                  </a:lnTo>
                  <a:lnTo>
                    <a:pt x="3630" y="57"/>
                  </a:lnTo>
                  <a:lnTo>
                    <a:pt x="3574" y="94"/>
                  </a:lnTo>
                  <a:lnTo>
                    <a:pt x="3556" y="131"/>
                  </a:lnTo>
                  <a:lnTo>
                    <a:pt x="3315" y="483"/>
                  </a:lnTo>
                  <a:lnTo>
                    <a:pt x="3056" y="816"/>
                  </a:lnTo>
                  <a:lnTo>
                    <a:pt x="2908" y="983"/>
                  </a:lnTo>
                  <a:lnTo>
                    <a:pt x="2760" y="1131"/>
                  </a:lnTo>
                  <a:lnTo>
                    <a:pt x="2593" y="1279"/>
                  </a:lnTo>
                  <a:lnTo>
                    <a:pt x="2426" y="1390"/>
                  </a:lnTo>
                  <a:lnTo>
                    <a:pt x="2222" y="1520"/>
                  </a:lnTo>
                  <a:lnTo>
                    <a:pt x="2111" y="1557"/>
                  </a:lnTo>
                  <a:lnTo>
                    <a:pt x="2019" y="1575"/>
                  </a:lnTo>
                  <a:lnTo>
                    <a:pt x="1908" y="1575"/>
                  </a:lnTo>
                  <a:lnTo>
                    <a:pt x="1871" y="1557"/>
                  </a:lnTo>
                  <a:lnTo>
                    <a:pt x="1797" y="1538"/>
                  </a:lnTo>
                  <a:lnTo>
                    <a:pt x="1630" y="1464"/>
                  </a:lnTo>
                  <a:lnTo>
                    <a:pt x="1482" y="1371"/>
                  </a:lnTo>
                  <a:lnTo>
                    <a:pt x="1334" y="1242"/>
                  </a:lnTo>
                  <a:lnTo>
                    <a:pt x="1204" y="1112"/>
                  </a:lnTo>
                  <a:lnTo>
                    <a:pt x="1074" y="945"/>
                  </a:lnTo>
                  <a:lnTo>
                    <a:pt x="963" y="797"/>
                  </a:lnTo>
                  <a:lnTo>
                    <a:pt x="778" y="464"/>
                  </a:lnTo>
                  <a:lnTo>
                    <a:pt x="648" y="205"/>
                  </a:lnTo>
                  <a:lnTo>
                    <a:pt x="630" y="112"/>
                  </a:lnTo>
                  <a:lnTo>
                    <a:pt x="593" y="94"/>
                  </a:lnTo>
                  <a:lnTo>
                    <a:pt x="574" y="57"/>
                  </a:lnTo>
                  <a:lnTo>
                    <a:pt x="482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652350" y="2235925"/>
              <a:ext cx="96775" cy="52350"/>
            </a:xfrm>
            <a:custGeom>
              <a:avLst/>
              <a:gdLst/>
              <a:ahLst/>
              <a:cxnLst/>
              <a:rect l="l" t="t" r="r" b="b"/>
              <a:pathLst>
                <a:path w="3871" h="2094" extrusionOk="0">
                  <a:moveTo>
                    <a:pt x="3556" y="0"/>
                  </a:moveTo>
                  <a:lnTo>
                    <a:pt x="3371" y="278"/>
                  </a:lnTo>
                  <a:lnTo>
                    <a:pt x="3167" y="556"/>
                  </a:lnTo>
                  <a:lnTo>
                    <a:pt x="2945" y="834"/>
                  </a:lnTo>
                  <a:lnTo>
                    <a:pt x="2685" y="1093"/>
                  </a:lnTo>
                  <a:lnTo>
                    <a:pt x="2556" y="1223"/>
                  </a:lnTo>
                  <a:lnTo>
                    <a:pt x="2408" y="1315"/>
                  </a:lnTo>
                  <a:lnTo>
                    <a:pt x="2259" y="1408"/>
                  </a:lnTo>
                  <a:lnTo>
                    <a:pt x="2111" y="1482"/>
                  </a:lnTo>
                  <a:lnTo>
                    <a:pt x="1963" y="1537"/>
                  </a:lnTo>
                  <a:lnTo>
                    <a:pt x="1796" y="1575"/>
                  </a:lnTo>
                  <a:lnTo>
                    <a:pt x="1630" y="1575"/>
                  </a:lnTo>
                  <a:lnTo>
                    <a:pt x="1463" y="1556"/>
                  </a:lnTo>
                  <a:lnTo>
                    <a:pt x="1259" y="1500"/>
                  </a:lnTo>
                  <a:lnTo>
                    <a:pt x="1093" y="1426"/>
                  </a:lnTo>
                  <a:lnTo>
                    <a:pt x="926" y="1297"/>
                  </a:lnTo>
                  <a:lnTo>
                    <a:pt x="778" y="1167"/>
                  </a:lnTo>
                  <a:lnTo>
                    <a:pt x="667" y="1037"/>
                  </a:lnTo>
                  <a:lnTo>
                    <a:pt x="574" y="926"/>
                  </a:lnTo>
                  <a:lnTo>
                    <a:pt x="556" y="889"/>
                  </a:lnTo>
                  <a:lnTo>
                    <a:pt x="519" y="815"/>
                  </a:lnTo>
                  <a:lnTo>
                    <a:pt x="500" y="797"/>
                  </a:lnTo>
                  <a:lnTo>
                    <a:pt x="445" y="704"/>
                  </a:lnTo>
                  <a:lnTo>
                    <a:pt x="408" y="630"/>
                  </a:lnTo>
                  <a:lnTo>
                    <a:pt x="408" y="612"/>
                  </a:lnTo>
                  <a:lnTo>
                    <a:pt x="352" y="500"/>
                  </a:lnTo>
                  <a:lnTo>
                    <a:pt x="333" y="463"/>
                  </a:lnTo>
                  <a:lnTo>
                    <a:pt x="315" y="426"/>
                  </a:lnTo>
                  <a:lnTo>
                    <a:pt x="222" y="241"/>
                  </a:lnTo>
                  <a:lnTo>
                    <a:pt x="167" y="149"/>
                  </a:lnTo>
                  <a:lnTo>
                    <a:pt x="93" y="56"/>
                  </a:lnTo>
                  <a:lnTo>
                    <a:pt x="56" y="19"/>
                  </a:lnTo>
                  <a:lnTo>
                    <a:pt x="19" y="19"/>
                  </a:lnTo>
                  <a:lnTo>
                    <a:pt x="0" y="37"/>
                  </a:lnTo>
                  <a:lnTo>
                    <a:pt x="19" y="111"/>
                  </a:lnTo>
                  <a:lnTo>
                    <a:pt x="167" y="482"/>
                  </a:lnTo>
                  <a:lnTo>
                    <a:pt x="370" y="871"/>
                  </a:lnTo>
                  <a:lnTo>
                    <a:pt x="500" y="1074"/>
                  </a:lnTo>
                  <a:lnTo>
                    <a:pt x="630" y="1260"/>
                  </a:lnTo>
                  <a:lnTo>
                    <a:pt x="778" y="1445"/>
                  </a:lnTo>
                  <a:lnTo>
                    <a:pt x="926" y="1612"/>
                  </a:lnTo>
                  <a:lnTo>
                    <a:pt x="1093" y="1760"/>
                  </a:lnTo>
                  <a:lnTo>
                    <a:pt x="1259" y="1889"/>
                  </a:lnTo>
                  <a:lnTo>
                    <a:pt x="1445" y="1982"/>
                  </a:lnTo>
                  <a:lnTo>
                    <a:pt x="1630" y="2056"/>
                  </a:lnTo>
                  <a:lnTo>
                    <a:pt x="1834" y="2093"/>
                  </a:lnTo>
                  <a:lnTo>
                    <a:pt x="2037" y="2093"/>
                  </a:lnTo>
                  <a:lnTo>
                    <a:pt x="2241" y="2056"/>
                  </a:lnTo>
                  <a:lnTo>
                    <a:pt x="2463" y="1982"/>
                  </a:lnTo>
                  <a:lnTo>
                    <a:pt x="2685" y="1871"/>
                  </a:lnTo>
                  <a:lnTo>
                    <a:pt x="2889" y="1723"/>
                  </a:lnTo>
                  <a:lnTo>
                    <a:pt x="3093" y="1537"/>
                  </a:lnTo>
                  <a:lnTo>
                    <a:pt x="3260" y="1352"/>
                  </a:lnTo>
                  <a:lnTo>
                    <a:pt x="3426" y="1167"/>
                  </a:lnTo>
                  <a:lnTo>
                    <a:pt x="3593" y="945"/>
                  </a:lnTo>
                  <a:lnTo>
                    <a:pt x="3871" y="537"/>
                  </a:lnTo>
                  <a:lnTo>
                    <a:pt x="3871" y="500"/>
                  </a:lnTo>
                  <a:lnTo>
                    <a:pt x="3871" y="463"/>
                  </a:lnTo>
                  <a:lnTo>
                    <a:pt x="3852" y="389"/>
                  </a:lnTo>
                  <a:lnTo>
                    <a:pt x="3760" y="241"/>
                  </a:lnTo>
                  <a:lnTo>
                    <a:pt x="3667" y="93"/>
                  </a:lnTo>
                  <a:lnTo>
                    <a:pt x="3593" y="1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797250" y="2239625"/>
              <a:ext cx="103275" cy="45400"/>
            </a:xfrm>
            <a:custGeom>
              <a:avLst/>
              <a:gdLst/>
              <a:ahLst/>
              <a:cxnLst/>
              <a:rect l="l" t="t" r="r" b="b"/>
              <a:pathLst>
                <a:path w="4131" h="1816" extrusionOk="0">
                  <a:moveTo>
                    <a:pt x="241" y="1"/>
                  </a:moveTo>
                  <a:lnTo>
                    <a:pt x="149" y="19"/>
                  </a:lnTo>
                  <a:lnTo>
                    <a:pt x="56" y="56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" y="149"/>
                  </a:lnTo>
                  <a:lnTo>
                    <a:pt x="112" y="445"/>
                  </a:lnTo>
                  <a:lnTo>
                    <a:pt x="260" y="723"/>
                  </a:lnTo>
                  <a:lnTo>
                    <a:pt x="445" y="982"/>
                  </a:lnTo>
                  <a:lnTo>
                    <a:pt x="630" y="1223"/>
                  </a:lnTo>
                  <a:lnTo>
                    <a:pt x="742" y="1315"/>
                  </a:lnTo>
                  <a:lnTo>
                    <a:pt x="853" y="1427"/>
                  </a:lnTo>
                  <a:lnTo>
                    <a:pt x="1075" y="1575"/>
                  </a:lnTo>
                  <a:lnTo>
                    <a:pt x="1334" y="1704"/>
                  </a:lnTo>
                  <a:lnTo>
                    <a:pt x="1464" y="1741"/>
                  </a:lnTo>
                  <a:lnTo>
                    <a:pt x="1593" y="1778"/>
                  </a:lnTo>
                  <a:lnTo>
                    <a:pt x="1723" y="1797"/>
                  </a:lnTo>
                  <a:lnTo>
                    <a:pt x="1871" y="1815"/>
                  </a:lnTo>
                  <a:lnTo>
                    <a:pt x="2001" y="1815"/>
                  </a:lnTo>
                  <a:lnTo>
                    <a:pt x="2149" y="1797"/>
                  </a:lnTo>
                  <a:lnTo>
                    <a:pt x="2279" y="1778"/>
                  </a:lnTo>
                  <a:lnTo>
                    <a:pt x="2427" y="1741"/>
                  </a:lnTo>
                  <a:lnTo>
                    <a:pt x="2556" y="1686"/>
                  </a:lnTo>
                  <a:lnTo>
                    <a:pt x="2705" y="1630"/>
                  </a:lnTo>
                  <a:lnTo>
                    <a:pt x="2927" y="1501"/>
                  </a:lnTo>
                  <a:lnTo>
                    <a:pt x="3131" y="1352"/>
                  </a:lnTo>
                  <a:lnTo>
                    <a:pt x="3334" y="1186"/>
                  </a:lnTo>
                  <a:lnTo>
                    <a:pt x="3501" y="1001"/>
                  </a:lnTo>
                  <a:lnTo>
                    <a:pt x="3686" y="797"/>
                  </a:lnTo>
                  <a:lnTo>
                    <a:pt x="3834" y="575"/>
                  </a:lnTo>
                  <a:lnTo>
                    <a:pt x="4131" y="149"/>
                  </a:lnTo>
                  <a:lnTo>
                    <a:pt x="4131" y="130"/>
                  </a:lnTo>
                  <a:lnTo>
                    <a:pt x="4131" y="112"/>
                  </a:lnTo>
                  <a:lnTo>
                    <a:pt x="4094" y="75"/>
                  </a:lnTo>
                  <a:lnTo>
                    <a:pt x="4001" y="38"/>
                  </a:lnTo>
                  <a:lnTo>
                    <a:pt x="3908" y="19"/>
                  </a:lnTo>
                  <a:lnTo>
                    <a:pt x="3797" y="1"/>
                  </a:lnTo>
                  <a:lnTo>
                    <a:pt x="3686" y="19"/>
                  </a:lnTo>
                  <a:lnTo>
                    <a:pt x="3594" y="38"/>
                  </a:lnTo>
                  <a:lnTo>
                    <a:pt x="3538" y="93"/>
                  </a:lnTo>
                  <a:lnTo>
                    <a:pt x="3297" y="445"/>
                  </a:lnTo>
                  <a:lnTo>
                    <a:pt x="3019" y="797"/>
                  </a:lnTo>
                  <a:lnTo>
                    <a:pt x="2871" y="964"/>
                  </a:lnTo>
                  <a:lnTo>
                    <a:pt x="2723" y="1130"/>
                  </a:lnTo>
                  <a:lnTo>
                    <a:pt x="2556" y="1260"/>
                  </a:lnTo>
                  <a:lnTo>
                    <a:pt x="2390" y="1389"/>
                  </a:lnTo>
                  <a:lnTo>
                    <a:pt x="2168" y="1501"/>
                  </a:lnTo>
                  <a:lnTo>
                    <a:pt x="2075" y="1538"/>
                  </a:lnTo>
                  <a:lnTo>
                    <a:pt x="1964" y="1575"/>
                  </a:lnTo>
                  <a:lnTo>
                    <a:pt x="1834" y="1575"/>
                  </a:lnTo>
                  <a:lnTo>
                    <a:pt x="1779" y="1556"/>
                  </a:lnTo>
                  <a:lnTo>
                    <a:pt x="1612" y="1464"/>
                  </a:lnTo>
                  <a:lnTo>
                    <a:pt x="1445" y="1371"/>
                  </a:lnTo>
                  <a:lnTo>
                    <a:pt x="1316" y="1241"/>
                  </a:lnTo>
                  <a:lnTo>
                    <a:pt x="1167" y="1093"/>
                  </a:lnTo>
                  <a:lnTo>
                    <a:pt x="1056" y="945"/>
                  </a:lnTo>
                  <a:lnTo>
                    <a:pt x="945" y="778"/>
                  </a:lnTo>
                  <a:lnTo>
                    <a:pt x="760" y="445"/>
                  </a:lnTo>
                  <a:lnTo>
                    <a:pt x="667" y="278"/>
                  </a:lnTo>
                  <a:lnTo>
                    <a:pt x="593" y="93"/>
                  </a:lnTo>
                  <a:lnTo>
                    <a:pt x="575" y="56"/>
                  </a:lnTo>
                  <a:lnTo>
                    <a:pt x="556" y="38"/>
                  </a:lnTo>
                  <a:lnTo>
                    <a:pt x="464" y="1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193050" y="2237775"/>
              <a:ext cx="102800" cy="48625"/>
            </a:xfrm>
            <a:custGeom>
              <a:avLst/>
              <a:gdLst/>
              <a:ahLst/>
              <a:cxnLst/>
              <a:rect l="l" t="t" r="r" b="b"/>
              <a:pathLst>
                <a:path w="4112" h="1945" extrusionOk="0">
                  <a:moveTo>
                    <a:pt x="445" y="0"/>
                  </a:moveTo>
                  <a:lnTo>
                    <a:pt x="352" y="19"/>
                  </a:lnTo>
                  <a:lnTo>
                    <a:pt x="241" y="56"/>
                  </a:lnTo>
                  <a:lnTo>
                    <a:pt x="149" y="112"/>
                  </a:lnTo>
                  <a:lnTo>
                    <a:pt x="56" y="186"/>
                  </a:lnTo>
                  <a:lnTo>
                    <a:pt x="19" y="260"/>
                  </a:lnTo>
                  <a:lnTo>
                    <a:pt x="1" y="297"/>
                  </a:lnTo>
                  <a:lnTo>
                    <a:pt x="19" y="334"/>
                  </a:lnTo>
                  <a:lnTo>
                    <a:pt x="130" y="612"/>
                  </a:lnTo>
                  <a:lnTo>
                    <a:pt x="278" y="889"/>
                  </a:lnTo>
                  <a:lnTo>
                    <a:pt x="445" y="1149"/>
                  </a:lnTo>
                  <a:lnTo>
                    <a:pt x="649" y="1389"/>
                  </a:lnTo>
                  <a:lnTo>
                    <a:pt x="815" y="1556"/>
                  </a:lnTo>
                  <a:lnTo>
                    <a:pt x="1001" y="1704"/>
                  </a:lnTo>
                  <a:lnTo>
                    <a:pt x="1204" y="1834"/>
                  </a:lnTo>
                  <a:lnTo>
                    <a:pt x="1316" y="1871"/>
                  </a:lnTo>
                  <a:lnTo>
                    <a:pt x="1427" y="1908"/>
                  </a:lnTo>
                  <a:lnTo>
                    <a:pt x="1575" y="1945"/>
                  </a:lnTo>
                  <a:lnTo>
                    <a:pt x="1890" y="1945"/>
                  </a:lnTo>
                  <a:lnTo>
                    <a:pt x="2038" y="1926"/>
                  </a:lnTo>
                  <a:lnTo>
                    <a:pt x="2186" y="1889"/>
                  </a:lnTo>
                  <a:lnTo>
                    <a:pt x="2334" y="1834"/>
                  </a:lnTo>
                  <a:lnTo>
                    <a:pt x="2612" y="1704"/>
                  </a:lnTo>
                  <a:lnTo>
                    <a:pt x="2853" y="1556"/>
                  </a:lnTo>
                  <a:lnTo>
                    <a:pt x="3056" y="1389"/>
                  </a:lnTo>
                  <a:lnTo>
                    <a:pt x="3260" y="1223"/>
                  </a:lnTo>
                  <a:lnTo>
                    <a:pt x="3445" y="1019"/>
                  </a:lnTo>
                  <a:lnTo>
                    <a:pt x="3630" y="815"/>
                  </a:lnTo>
                  <a:lnTo>
                    <a:pt x="3797" y="593"/>
                  </a:lnTo>
                  <a:lnTo>
                    <a:pt x="4093" y="149"/>
                  </a:lnTo>
                  <a:lnTo>
                    <a:pt x="4112" y="112"/>
                  </a:lnTo>
                  <a:lnTo>
                    <a:pt x="4112" y="75"/>
                  </a:lnTo>
                  <a:lnTo>
                    <a:pt x="4093" y="56"/>
                  </a:lnTo>
                  <a:lnTo>
                    <a:pt x="4056" y="37"/>
                  </a:lnTo>
                  <a:lnTo>
                    <a:pt x="3982" y="19"/>
                  </a:lnTo>
                  <a:lnTo>
                    <a:pt x="3908" y="19"/>
                  </a:lnTo>
                  <a:lnTo>
                    <a:pt x="3816" y="56"/>
                  </a:lnTo>
                  <a:lnTo>
                    <a:pt x="3705" y="93"/>
                  </a:lnTo>
                  <a:lnTo>
                    <a:pt x="3630" y="167"/>
                  </a:lnTo>
                  <a:lnTo>
                    <a:pt x="3556" y="241"/>
                  </a:lnTo>
                  <a:lnTo>
                    <a:pt x="3334" y="593"/>
                  </a:lnTo>
                  <a:lnTo>
                    <a:pt x="3075" y="926"/>
                  </a:lnTo>
                  <a:lnTo>
                    <a:pt x="2927" y="1093"/>
                  </a:lnTo>
                  <a:lnTo>
                    <a:pt x="2779" y="1241"/>
                  </a:lnTo>
                  <a:lnTo>
                    <a:pt x="2612" y="1371"/>
                  </a:lnTo>
                  <a:lnTo>
                    <a:pt x="2445" y="1482"/>
                  </a:lnTo>
                  <a:lnTo>
                    <a:pt x="2297" y="1538"/>
                  </a:lnTo>
                  <a:lnTo>
                    <a:pt x="2149" y="1575"/>
                  </a:lnTo>
                  <a:lnTo>
                    <a:pt x="2056" y="1593"/>
                  </a:lnTo>
                  <a:lnTo>
                    <a:pt x="1964" y="1575"/>
                  </a:lnTo>
                  <a:lnTo>
                    <a:pt x="1760" y="1538"/>
                  </a:lnTo>
                  <a:lnTo>
                    <a:pt x="1593" y="1445"/>
                  </a:lnTo>
                  <a:lnTo>
                    <a:pt x="1427" y="1334"/>
                  </a:lnTo>
                  <a:lnTo>
                    <a:pt x="1278" y="1223"/>
                  </a:lnTo>
                  <a:lnTo>
                    <a:pt x="1149" y="1075"/>
                  </a:lnTo>
                  <a:lnTo>
                    <a:pt x="1038" y="926"/>
                  </a:lnTo>
                  <a:lnTo>
                    <a:pt x="927" y="760"/>
                  </a:lnTo>
                  <a:lnTo>
                    <a:pt x="723" y="426"/>
                  </a:lnTo>
                  <a:lnTo>
                    <a:pt x="649" y="241"/>
                  </a:lnTo>
                  <a:lnTo>
                    <a:pt x="575" y="56"/>
                  </a:lnTo>
                  <a:lnTo>
                    <a:pt x="556" y="37"/>
                  </a:lnTo>
                  <a:lnTo>
                    <a:pt x="519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3722725" y="2126200"/>
              <a:ext cx="104175" cy="50025"/>
            </a:xfrm>
            <a:custGeom>
              <a:avLst/>
              <a:gdLst/>
              <a:ahLst/>
              <a:cxnLst/>
              <a:rect l="l" t="t" r="r" b="b"/>
              <a:pathLst>
                <a:path w="4167" h="2001" extrusionOk="0">
                  <a:moveTo>
                    <a:pt x="352" y="0"/>
                  </a:moveTo>
                  <a:lnTo>
                    <a:pt x="241" y="19"/>
                  </a:lnTo>
                  <a:lnTo>
                    <a:pt x="130" y="56"/>
                  </a:lnTo>
                  <a:lnTo>
                    <a:pt x="56" y="130"/>
                  </a:lnTo>
                  <a:lnTo>
                    <a:pt x="37" y="167"/>
                  </a:lnTo>
                  <a:lnTo>
                    <a:pt x="19" y="204"/>
                  </a:lnTo>
                  <a:lnTo>
                    <a:pt x="0" y="241"/>
                  </a:lnTo>
                  <a:lnTo>
                    <a:pt x="19" y="297"/>
                  </a:lnTo>
                  <a:lnTo>
                    <a:pt x="148" y="593"/>
                  </a:lnTo>
                  <a:lnTo>
                    <a:pt x="296" y="871"/>
                  </a:lnTo>
                  <a:lnTo>
                    <a:pt x="463" y="1148"/>
                  </a:lnTo>
                  <a:lnTo>
                    <a:pt x="667" y="1389"/>
                  </a:lnTo>
                  <a:lnTo>
                    <a:pt x="833" y="1574"/>
                  </a:lnTo>
                  <a:lnTo>
                    <a:pt x="1019" y="1723"/>
                  </a:lnTo>
                  <a:lnTo>
                    <a:pt x="1241" y="1852"/>
                  </a:lnTo>
                  <a:lnTo>
                    <a:pt x="1352" y="1908"/>
                  </a:lnTo>
                  <a:lnTo>
                    <a:pt x="1463" y="1945"/>
                  </a:lnTo>
                  <a:lnTo>
                    <a:pt x="1611" y="1982"/>
                  </a:lnTo>
                  <a:lnTo>
                    <a:pt x="1778" y="2000"/>
                  </a:lnTo>
                  <a:lnTo>
                    <a:pt x="2074" y="2000"/>
                  </a:lnTo>
                  <a:lnTo>
                    <a:pt x="2222" y="1963"/>
                  </a:lnTo>
                  <a:lnTo>
                    <a:pt x="2371" y="1926"/>
                  </a:lnTo>
                  <a:lnTo>
                    <a:pt x="2519" y="1871"/>
                  </a:lnTo>
                  <a:lnTo>
                    <a:pt x="2667" y="1815"/>
                  </a:lnTo>
                  <a:lnTo>
                    <a:pt x="2889" y="1667"/>
                  </a:lnTo>
                  <a:lnTo>
                    <a:pt x="3111" y="1500"/>
                  </a:lnTo>
                  <a:lnTo>
                    <a:pt x="3315" y="1334"/>
                  </a:lnTo>
                  <a:lnTo>
                    <a:pt x="3500" y="1130"/>
                  </a:lnTo>
                  <a:lnTo>
                    <a:pt x="3667" y="926"/>
                  </a:lnTo>
                  <a:lnTo>
                    <a:pt x="3834" y="704"/>
                  </a:lnTo>
                  <a:lnTo>
                    <a:pt x="4130" y="259"/>
                  </a:lnTo>
                  <a:lnTo>
                    <a:pt x="4148" y="222"/>
                  </a:lnTo>
                  <a:lnTo>
                    <a:pt x="4167" y="167"/>
                  </a:lnTo>
                  <a:lnTo>
                    <a:pt x="4148" y="130"/>
                  </a:lnTo>
                  <a:lnTo>
                    <a:pt x="4111" y="93"/>
                  </a:lnTo>
                  <a:lnTo>
                    <a:pt x="4037" y="37"/>
                  </a:lnTo>
                  <a:lnTo>
                    <a:pt x="3963" y="0"/>
                  </a:lnTo>
                  <a:lnTo>
                    <a:pt x="3852" y="0"/>
                  </a:lnTo>
                  <a:lnTo>
                    <a:pt x="3741" y="37"/>
                  </a:lnTo>
                  <a:lnTo>
                    <a:pt x="3648" y="93"/>
                  </a:lnTo>
                  <a:lnTo>
                    <a:pt x="3574" y="185"/>
                  </a:lnTo>
                  <a:lnTo>
                    <a:pt x="3334" y="537"/>
                  </a:lnTo>
                  <a:lnTo>
                    <a:pt x="3074" y="871"/>
                  </a:lnTo>
                  <a:lnTo>
                    <a:pt x="2926" y="1019"/>
                  </a:lnTo>
                  <a:lnTo>
                    <a:pt x="2778" y="1167"/>
                  </a:lnTo>
                  <a:lnTo>
                    <a:pt x="2611" y="1315"/>
                  </a:lnTo>
                  <a:lnTo>
                    <a:pt x="2445" y="1426"/>
                  </a:lnTo>
                  <a:lnTo>
                    <a:pt x="2241" y="1537"/>
                  </a:lnTo>
                  <a:lnTo>
                    <a:pt x="2185" y="1537"/>
                  </a:lnTo>
                  <a:lnTo>
                    <a:pt x="2111" y="1556"/>
                  </a:lnTo>
                  <a:lnTo>
                    <a:pt x="2093" y="1574"/>
                  </a:lnTo>
                  <a:lnTo>
                    <a:pt x="1945" y="1574"/>
                  </a:lnTo>
                  <a:lnTo>
                    <a:pt x="1852" y="1556"/>
                  </a:lnTo>
                  <a:lnTo>
                    <a:pt x="1834" y="1556"/>
                  </a:lnTo>
                  <a:lnTo>
                    <a:pt x="1778" y="1537"/>
                  </a:lnTo>
                  <a:lnTo>
                    <a:pt x="1611" y="1463"/>
                  </a:lnTo>
                  <a:lnTo>
                    <a:pt x="1463" y="1371"/>
                  </a:lnTo>
                  <a:lnTo>
                    <a:pt x="1315" y="1241"/>
                  </a:lnTo>
                  <a:lnTo>
                    <a:pt x="1185" y="1111"/>
                  </a:lnTo>
                  <a:lnTo>
                    <a:pt x="1074" y="963"/>
                  </a:lnTo>
                  <a:lnTo>
                    <a:pt x="963" y="797"/>
                  </a:lnTo>
                  <a:lnTo>
                    <a:pt x="759" y="482"/>
                  </a:lnTo>
                  <a:lnTo>
                    <a:pt x="685" y="334"/>
                  </a:lnTo>
                  <a:lnTo>
                    <a:pt x="667" y="259"/>
                  </a:lnTo>
                  <a:lnTo>
                    <a:pt x="611" y="148"/>
                  </a:lnTo>
                  <a:lnTo>
                    <a:pt x="593" y="93"/>
                  </a:lnTo>
                  <a:lnTo>
                    <a:pt x="556" y="74"/>
                  </a:lnTo>
                  <a:lnTo>
                    <a:pt x="463" y="1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3410650" y="2645200"/>
              <a:ext cx="276900" cy="455625"/>
            </a:xfrm>
            <a:custGeom>
              <a:avLst/>
              <a:gdLst/>
              <a:ahLst/>
              <a:cxnLst/>
              <a:rect l="l" t="t" r="r" b="b"/>
              <a:pathLst>
                <a:path w="11076" h="18225" extrusionOk="0">
                  <a:moveTo>
                    <a:pt x="223" y="1"/>
                  </a:moveTo>
                  <a:lnTo>
                    <a:pt x="149" y="19"/>
                  </a:lnTo>
                  <a:lnTo>
                    <a:pt x="75" y="56"/>
                  </a:lnTo>
                  <a:lnTo>
                    <a:pt x="38" y="112"/>
                  </a:lnTo>
                  <a:lnTo>
                    <a:pt x="19" y="186"/>
                  </a:lnTo>
                  <a:lnTo>
                    <a:pt x="19" y="17909"/>
                  </a:lnTo>
                  <a:lnTo>
                    <a:pt x="19" y="17965"/>
                  </a:lnTo>
                  <a:lnTo>
                    <a:pt x="38" y="17983"/>
                  </a:lnTo>
                  <a:lnTo>
                    <a:pt x="38" y="18002"/>
                  </a:lnTo>
                  <a:lnTo>
                    <a:pt x="19" y="18057"/>
                  </a:lnTo>
                  <a:lnTo>
                    <a:pt x="1" y="18131"/>
                  </a:lnTo>
                  <a:lnTo>
                    <a:pt x="1" y="18150"/>
                  </a:lnTo>
                  <a:lnTo>
                    <a:pt x="19" y="18150"/>
                  </a:lnTo>
                  <a:lnTo>
                    <a:pt x="56" y="18131"/>
                  </a:lnTo>
                  <a:lnTo>
                    <a:pt x="93" y="18113"/>
                  </a:lnTo>
                  <a:lnTo>
                    <a:pt x="149" y="18076"/>
                  </a:lnTo>
                  <a:lnTo>
                    <a:pt x="186" y="18076"/>
                  </a:lnTo>
                  <a:lnTo>
                    <a:pt x="223" y="18057"/>
                  </a:lnTo>
                  <a:lnTo>
                    <a:pt x="260" y="18076"/>
                  </a:lnTo>
                  <a:lnTo>
                    <a:pt x="353" y="18131"/>
                  </a:lnTo>
                  <a:lnTo>
                    <a:pt x="427" y="18206"/>
                  </a:lnTo>
                  <a:lnTo>
                    <a:pt x="482" y="18224"/>
                  </a:lnTo>
                  <a:lnTo>
                    <a:pt x="519" y="18224"/>
                  </a:lnTo>
                  <a:lnTo>
                    <a:pt x="501" y="17743"/>
                  </a:lnTo>
                  <a:lnTo>
                    <a:pt x="501" y="575"/>
                  </a:lnTo>
                  <a:lnTo>
                    <a:pt x="10576" y="575"/>
                  </a:lnTo>
                  <a:lnTo>
                    <a:pt x="10576" y="17743"/>
                  </a:lnTo>
                  <a:lnTo>
                    <a:pt x="10576" y="18169"/>
                  </a:lnTo>
                  <a:lnTo>
                    <a:pt x="10613" y="18187"/>
                  </a:lnTo>
                  <a:lnTo>
                    <a:pt x="10650" y="18169"/>
                  </a:lnTo>
                  <a:lnTo>
                    <a:pt x="10687" y="18076"/>
                  </a:lnTo>
                  <a:lnTo>
                    <a:pt x="10724" y="17983"/>
                  </a:lnTo>
                  <a:lnTo>
                    <a:pt x="10761" y="17965"/>
                  </a:lnTo>
                  <a:lnTo>
                    <a:pt x="10779" y="17983"/>
                  </a:lnTo>
                  <a:lnTo>
                    <a:pt x="11076" y="18039"/>
                  </a:lnTo>
                  <a:lnTo>
                    <a:pt x="11076" y="408"/>
                  </a:lnTo>
                  <a:lnTo>
                    <a:pt x="11057" y="279"/>
                  </a:lnTo>
                  <a:lnTo>
                    <a:pt x="11001" y="149"/>
                  </a:lnTo>
                  <a:lnTo>
                    <a:pt x="10946" y="93"/>
                  </a:lnTo>
                  <a:lnTo>
                    <a:pt x="10909" y="56"/>
                  </a:lnTo>
                  <a:lnTo>
                    <a:pt x="10853" y="19"/>
                  </a:lnTo>
                  <a:lnTo>
                    <a:pt x="10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626875" y="2873925"/>
              <a:ext cx="24575" cy="24550"/>
            </a:xfrm>
            <a:custGeom>
              <a:avLst/>
              <a:gdLst/>
              <a:ahLst/>
              <a:cxnLst/>
              <a:rect l="l" t="t" r="r" b="b"/>
              <a:pathLst>
                <a:path w="983" h="982" extrusionOk="0">
                  <a:moveTo>
                    <a:pt x="501" y="0"/>
                  </a:moveTo>
                  <a:lnTo>
                    <a:pt x="389" y="19"/>
                  </a:lnTo>
                  <a:lnTo>
                    <a:pt x="297" y="37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297"/>
                  </a:lnTo>
                  <a:lnTo>
                    <a:pt x="19" y="389"/>
                  </a:lnTo>
                  <a:lnTo>
                    <a:pt x="1" y="482"/>
                  </a:lnTo>
                  <a:lnTo>
                    <a:pt x="19" y="593"/>
                  </a:lnTo>
                  <a:lnTo>
                    <a:pt x="56" y="686"/>
                  </a:lnTo>
                  <a:lnTo>
                    <a:pt x="93" y="760"/>
                  </a:lnTo>
                  <a:lnTo>
                    <a:pt x="149" y="834"/>
                  </a:lnTo>
                  <a:lnTo>
                    <a:pt x="223" y="889"/>
                  </a:lnTo>
                  <a:lnTo>
                    <a:pt x="297" y="926"/>
                  </a:lnTo>
                  <a:lnTo>
                    <a:pt x="389" y="963"/>
                  </a:lnTo>
                  <a:lnTo>
                    <a:pt x="501" y="982"/>
                  </a:lnTo>
                  <a:lnTo>
                    <a:pt x="593" y="963"/>
                  </a:lnTo>
                  <a:lnTo>
                    <a:pt x="686" y="926"/>
                  </a:lnTo>
                  <a:lnTo>
                    <a:pt x="760" y="889"/>
                  </a:lnTo>
                  <a:lnTo>
                    <a:pt x="834" y="834"/>
                  </a:lnTo>
                  <a:lnTo>
                    <a:pt x="889" y="760"/>
                  </a:lnTo>
                  <a:lnTo>
                    <a:pt x="945" y="686"/>
                  </a:lnTo>
                  <a:lnTo>
                    <a:pt x="964" y="593"/>
                  </a:lnTo>
                  <a:lnTo>
                    <a:pt x="982" y="482"/>
                  </a:lnTo>
                  <a:lnTo>
                    <a:pt x="964" y="389"/>
                  </a:lnTo>
                  <a:lnTo>
                    <a:pt x="945" y="297"/>
                  </a:lnTo>
                  <a:lnTo>
                    <a:pt x="889" y="223"/>
                  </a:lnTo>
                  <a:lnTo>
                    <a:pt x="834" y="149"/>
                  </a:lnTo>
                  <a:lnTo>
                    <a:pt x="760" y="93"/>
                  </a:lnTo>
                  <a:lnTo>
                    <a:pt x="686" y="37"/>
                  </a:lnTo>
                  <a:lnTo>
                    <a:pt x="593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79650" y="1137700"/>
              <a:ext cx="304200" cy="468575"/>
            </a:xfrm>
            <a:custGeom>
              <a:avLst/>
              <a:gdLst/>
              <a:ahLst/>
              <a:cxnLst/>
              <a:rect l="l" t="t" r="r" b="b"/>
              <a:pathLst>
                <a:path w="12168" h="18743" extrusionOk="0">
                  <a:moveTo>
                    <a:pt x="11149" y="1982"/>
                  </a:moveTo>
                  <a:lnTo>
                    <a:pt x="10853" y="2464"/>
                  </a:lnTo>
                  <a:lnTo>
                    <a:pt x="10686" y="2705"/>
                  </a:lnTo>
                  <a:lnTo>
                    <a:pt x="10501" y="2927"/>
                  </a:lnTo>
                  <a:lnTo>
                    <a:pt x="10315" y="3149"/>
                  </a:lnTo>
                  <a:lnTo>
                    <a:pt x="10112" y="3353"/>
                  </a:lnTo>
                  <a:lnTo>
                    <a:pt x="9890" y="3575"/>
                  </a:lnTo>
                  <a:lnTo>
                    <a:pt x="9667" y="3779"/>
                  </a:lnTo>
                  <a:lnTo>
                    <a:pt x="9371" y="4019"/>
                  </a:lnTo>
                  <a:lnTo>
                    <a:pt x="9075" y="4223"/>
                  </a:lnTo>
                  <a:lnTo>
                    <a:pt x="8463" y="4649"/>
                  </a:lnTo>
                  <a:lnTo>
                    <a:pt x="8186" y="4871"/>
                  </a:lnTo>
                  <a:lnTo>
                    <a:pt x="7908" y="5094"/>
                  </a:lnTo>
                  <a:lnTo>
                    <a:pt x="7649" y="5353"/>
                  </a:lnTo>
                  <a:lnTo>
                    <a:pt x="7408" y="5649"/>
                  </a:lnTo>
                  <a:lnTo>
                    <a:pt x="7556" y="5316"/>
                  </a:lnTo>
                  <a:lnTo>
                    <a:pt x="7723" y="5001"/>
                  </a:lnTo>
                  <a:lnTo>
                    <a:pt x="7908" y="4705"/>
                  </a:lnTo>
                  <a:lnTo>
                    <a:pt x="8149" y="4427"/>
                  </a:lnTo>
                  <a:lnTo>
                    <a:pt x="8389" y="4168"/>
                  </a:lnTo>
                  <a:lnTo>
                    <a:pt x="8667" y="3908"/>
                  </a:lnTo>
                  <a:lnTo>
                    <a:pt x="8945" y="3668"/>
                  </a:lnTo>
                  <a:lnTo>
                    <a:pt x="9241" y="3445"/>
                  </a:lnTo>
                  <a:lnTo>
                    <a:pt x="9686" y="3112"/>
                  </a:lnTo>
                  <a:lnTo>
                    <a:pt x="10186" y="2779"/>
                  </a:lnTo>
                  <a:lnTo>
                    <a:pt x="10686" y="2390"/>
                  </a:lnTo>
                  <a:lnTo>
                    <a:pt x="10927" y="2205"/>
                  </a:lnTo>
                  <a:lnTo>
                    <a:pt x="11149" y="1982"/>
                  </a:lnTo>
                  <a:close/>
                  <a:moveTo>
                    <a:pt x="6612" y="2853"/>
                  </a:moveTo>
                  <a:lnTo>
                    <a:pt x="6630" y="2908"/>
                  </a:lnTo>
                  <a:lnTo>
                    <a:pt x="6667" y="3093"/>
                  </a:lnTo>
                  <a:lnTo>
                    <a:pt x="6704" y="3279"/>
                  </a:lnTo>
                  <a:lnTo>
                    <a:pt x="6778" y="3612"/>
                  </a:lnTo>
                  <a:lnTo>
                    <a:pt x="6852" y="3964"/>
                  </a:lnTo>
                  <a:lnTo>
                    <a:pt x="6963" y="4668"/>
                  </a:lnTo>
                  <a:lnTo>
                    <a:pt x="7019" y="5168"/>
                  </a:lnTo>
                  <a:lnTo>
                    <a:pt x="7056" y="5668"/>
                  </a:lnTo>
                  <a:lnTo>
                    <a:pt x="6982" y="5260"/>
                  </a:lnTo>
                  <a:lnTo>
                    <a:pt x="6871" y="4871"/>
                  </a:lnTo>
                  <a:lnTo>
                    <a:pt x="6686" y="4094"/>
                  </a:lnTo>
                  <a:lnTo>
                    <a:pt x="6667" y="4075"/>
                  </a:lnTo>
                  <a:lnTo>
                    <a:pt x="6630" y="4057"/>
                  </a:lnTo>
                  <a:lnTo>
                    <a:pt x="6612" y="4075"/>
                  </a:lnTo>
                  <a:lnTo>
                    <a:pt x="6593" y="4112"/>
                  </a:lnTo>
                  <a:lnTo>
                    <a:pt x="6871" y="5408"/>
                  </a:lnTo>
                  <a:lnTo>
                    <a:pt x="6982" y="6057"/>
                  </a:lnTo>
                  <a:lnTo>
                    <a:pt x="7070" y="6688"/>
                  </a:lnTo>
                  <a:lnTo>
                    <a:pt x="6908" y="6316"/>
                  </a:lnTo>
                  <a:lnTo>
                    <a:pt x="6760" y="5631"/>
                  </a:lnTo>
                  <a:lnTo>
                    <a:pt x="6630" y="4927"/>
                  </a:lnTo>
                  <a:lnTo>
                    <a:pt x="6612" y="4890"/>
                  </a:lnTo>
                  <a:lnTo>
                    <a:pt x="6574" y="4890"/>
                  </a:lnTo>
                  <a:lnTo>
                    <a:pt x="6537" y="4427"/>
                  </a:lnTo>
                  <a:lnTo>
                    <a:pt x="6519" y="3964"/>
                  </a:lnTo>
                  <a:lnTo>
                    <a:pt x="6537" y="3501"/>
                  </a:lnTo>
                  <a:lnTo>
                    <a:pt x="6574" y="3056"/>
                  </a:lnTo>
                  <a:lnTo>
                    <a:pt x="6593" y="2908"/>
                  </a:lnTo>
                  <a:lnTo>
                    <a:pt x="6612" y="2853"/>
                  </a:lnTo>
                  <a:close/>
                  <a:moveTo>
                    <a:pt x="11853" y="1130"/>
                  </a:moveTo>
                  <a:lnTo>
                    <a:pt x="11779" y="1575"/>
                  </a:lnTo>
                  <a:lnTo>
                    <a:pt x="11723" y="1797"/>
                  </a:lnTo>
                  <a:lnTo>
                    <a:pt x="11649" y="2001"/>
                  </a:lnTo>
                  <a:lnTo>
                    <a:pt x="11575" y="2223"/>
                  </a:lnTo>
                  <a:lnTo>
                    <a:pt x="11482" y="2445"/>
                  </a:lnTo>
                  <a:lnTo>
                    <a:pt x="11371" y="2649"/>
                  </a:lnTo>
                  <a:lnTo>
                    <a:pt x="11260" y="2871"/>
                  </a:lnTo>
                  <a:lnTo>
                    <a:pt x="11075" y="3149"/>
                  </a:lnTo>
                  <a:lnTo>
                    <a:pt x="10871" y="3427"/>
                  </a:lnTo>
                  <a:lnTo>
                    <a:pt x="10667" y="3686"/>
                  </a:lnTo>
                  <a:lnTo>
                    <a:pt x="10445" y="3945"/>
                  </a:lnTo>
                  <a:lnTo>
                    <a:pt x="9964" y="4427"/>
                  </a:lnTo>
                  <a:lnTo>
                    <a:pt x="9482" y="4890"/>
                  </a:lnTo>
                  <a:lnTo>
                    <a:pt x="9204" y="5149"/>
                  </a:lnTo>
                  <a:lnTo>
                    <a:pt x="8889" y="5390"/>
                  </a:lnTo>
                  <a:lnTo>
                    <a:pt x="8556" y="5612"/>
                  </a:lnTo>
                  <a:lnTo>
                    <a:pt x="8223" y="5871"/>
                  </a:lnTo>
                  <a:lnTo>
                    <a:pt x="7926" y="6131"/>
                  </a:lnTo>
                  <a:lnTo>
                    <a:pt x="7778" y="6260"/>
                  </a:lnTo>
                  <a:lnTo>
                    <a:pt x="7649" y="6409"/>
                  </a:lnTo>
                  <a:lnTo>
                    <a:pt x="7519" y="6557"/>
                  </a:lnTo>
                  <a:lnTo>
                    <a:pt x="7426" y="6723"/>
                  </a:lnTo>
                  <a:lnTo>
                    <a:pt x="7334" y="6890"/>
                  </a:lnTo>
                  <a:lnTo>
                    <a:pt x="7260" y="7057"/>
                  </a:lnTo>
                  <a:lnTo>
                    <a:pt x="7260" y="6909"/>
                  </a:lnTo>
                  <a:lnTo>
                    <a:pt x="7278" y="6297"/>
                  </a:lnTo>
                  <a:lnTo>
                    <a:pt x="7315" y="6075"/>
                  </a:lnTo>
                  <a:lnTo>
                    <a:pt x="7352" y="5871"/>
                  </a:lnTo>
                  <a:lnTo>
                    <a:pt x="7500" y="5668"/>
                  </a:lnTo>
                  <a:lnTo>
                    <a:pt x="7649" y="5483"/>
                  </a:lnTo>
                  <a:lnTo>
                    <a:pt x="7834" y="5297"/>
                  </a:lnTo>
                  <a:lnTo>
                    <a:pt x="8001" y="5131"/>
                  </a:lnTo>
                  <a:lnTo>
                    <a:pt x="8389" y="4797"/>
                  </a:lnTo>
                  <a:lnTo>
                    <a:pt x="8797" y="4501"/>
                  </a:lnTo>
                  <a:lnTo>
                    <a:pt x="9612" y="3908"/>
                  </a:lnTo>
                  <a:lnTo>
                    <a:pt x="10019" y="3612"/>
                  </a:lnTo>
                  <a:lnTo>
                    <a:pt x="10204" y="3445"/>
                  </a:lnTo>
                  <a:lnTo>
                    <a:pt x="10390" y="3260"/>
                  </a:lnTo>
                  <a:lnTo>
                    <a:pt x="10575" y="3075"/>
                  </a:lnTo>
                  <a:lnTo>
                    <a:pt x="10760" y="2871"/>
                  </a:lnTo>
                  <a:lnTo>
                    <a:pt x="10945" y="2649"/>
                  </a:lnTo>
                  <a:lnTo>
                    <a:pt x="11093" y="2427"/>
                  </a:lnTo>
                  <a:lnTo>
                    <a:pt x="11260" y="2186"/>
                  </a:lnTo>
                  <a:lnTo>
                    <a:pt x="11390" y="1945"/>
                  </a:lnTo>
                  <a:lnTo>
                    <a:pt x="11519" y="1705"/>
                  </a:lnTo>
                  <a:lnTo>
                    <a:pt x="11649" y="1445"/>
                  </a:lnTo>
                  <a:lnTo>
                    <a:pt x="11760" y="1297"/>
                  </a:lnTo>
                  <a:lnTo>
                    <a:pt x="11853" y="1130"/>
                  </a:lnTo>
                  <a:close/>
                  <a:moveTo>
                    <a:pt x="519" y="2686"/>
                  </a:moveTo>
                  <a:lnTo>
                    <a:pt x="667" y="2853"/>
                  </a:lnTo>
                  <a:lnTo>
                    <a:pt x="815" y="3019"/>
                  </a:lnTo>
                  <a:lnTo>
                    <a:pt x="982" y="3168"/>
                  </a:lnTo>
                  <a:lnTo>
                    <a:pt x="1148" y="3316"/>
                  </a:lnTo>
                  <a:lnTo>
                    <a:pt x="1519" y="3594"/>
                  </a:lnTo>
                  <a:lnTo>
                    <a:pt x="1908" y="3834"/>
                  </a:lnTo>
                  <a:lnTo>
                    <a:pt x="2315" y="4057"/>
                  </a:lnTo>
                  <a:lnTo>
                    <a:pt x="2722" y="4279"/>
                  </a:lnTo>
                  <a:lnTo>
                    <a:pt x="3500" y="4686"/>
                  </a:lnTo>
                  <a:lnTo>
                    <a:pt x="3852" y="4908"/>
                  </a:lnTo>
                  <a:lnTo>
                    <a:pt x="4167" y="5131"/>
                  </a:lnTo>
                  <a:lnTo>
                    <a:pt x="4445" y="5390"/>
                  </a:lnTo>
                  <a:lnTo>
                    <a:pt x="4704" y="5649"/>
                  </a:lnTo>
                  <a:lnTo>
                    <a:pt x="4371" y="5520"/>
                  </a:lnTo>
                  <a:lnTo>
                    <a:pt x="4019" y="5390"/>
                  </a:lnTo>
                  <a:lnTo>
                    <a:pt x="3685" y="5260"/>
                  </a:lnTo>
                  <a:lnTo>
                    <a:pt x="3519" y="5168"/>
                  </a:lnTo>
                  <a:lnTo>
                    <a:pt x="3371" y="5057"/>
                  </a:lnTo>
                  <a:lnTo>
                    <a:pt x="3352" y="5057"/>
                  </a:lnTo>
                  <a:lnTo>
                    <a:pt x="3315" y="5075"/>
                  </a:lnTo>
                  <a:lnTo>
                    <a:pt x="3315" y="5094"/>
                  </a:lnTo>
                  <a:lnTo>
                    <a:pt x="3334" y="5112"/>
                  </a:lnTo>
                  <a:lnTo>
                    <a:pt x="3500" y="5242"/>
                  </a:lnTo>
                  <a:lnTo>
                    <a:pt x="3685" y="5353"/>
                  </a:lnTo>
                  <a:lnTo>
                    <a:pt x="3871" y="5464"/>
                  </a:lnTo>
                  <a:lnTo>
                    <a:pt x="4056" y="5557"/>
                  </a:lnTo>
                  <a:lnTo>
                    <a:pt x="4463" y="5723"/>
                  </a:lnTo>
                  <a:lnTo>
                    <a:pt x="4871" y="5853"/>
                  </a:lnTo>
                  <a:lnTo>
                    <a:pt x="5111" y="6168"/>
                  </a:lnTo>
                  <a:lnTo>
                    <a:pt x="5334" y="6501"/>
                  </a:lnTo>
                  <a:lnTo>
                    <a:pt x="5519" y="6853"/>
                  </a:lnTo>
                  <a:lnTo>
                    <a:pt x="5686" y="7223"/>
                  </a:lnTo>
                  <a:lnTo>
                    <a:pt x="5834" y="7594"/>
                  </a:lnTo>
                  <a:lnTo>
                    <a:pt x="5963" y="7983"/>
                  </a:lnTo>
                  <a:lnTo>
                    <a:pt x="6074" y="8390"/>
                  </a:lnTo>
                  <a:lnTo>
                    <a:pt x="6167" y="8798"/>
                  </a:lnTo>
                  <a:lnTo>
                    <a:pt x="6037" y="8557"/>
                  </a:lnTo>
                  <a:lnTo>
                    <a:pt x="5926" y="8353"/>
                  </a:lnTo>
                  <a:lnTo>
                    <a:pt x="5778" y="8131"/>
                  </a:lnTo>
                  <a:lnTo>
                    <a:pt x="5630" y="7927"/>
                  </a:lnTo>
                  <a:lnTo>
                    <a:pt x="5315" y="7538"/>
                  </a:lnTo>
                  <a:lnTo>
                    <a:pt x="4963" y="7149"/>
                  </a:lnTo>
                  <a:lnTo>
                    <a:pt x="4593" y="6779"/>
                  </a:lnTo>
                  <a:lnTo>
                    <a:pt x="4204" y="6427"/>
                  </a:lnTo>
                  <a:lnTo>
                    <a:pt x="3408" y="5742"/>
                  </a:lnTo>
                  <a:lnTo>
                    <a:pt x="2574" y="5038"/>
                  </a:lnTo>
                  <a:lnTo>
                    <a:pt x="2185" y="4686"/>
                  </a:lnTo>
                  <a:lnTo>
                    <a:pt x="1796" y="4316"/>
                  </a:lnTo>
                  <a:lnTo>
                    <a:pt x="1426" y="3945"/>
                  </a:lnTo>
                  <a:lnTo>
                    <a:pt x="1093" y="3556"/>
                  </a:lnTo>
                  <a:lnTo>
                    <a:pt x="796" y="3131"/>
                  </a:lnTo>
                  <a:lnTo>
                    <a:pt x="648" y="2908"/>
                  </a:lnTo>
                  <a:lnTo>
                    <a:pt x="519" y="2686"/>
                  </a:lnTo>
                  <a:close/>
                  <a:moveTo>
                    <a:pt x="9797" y="4871"/>
                  </a:moveTo>
                  <a:lnTo>
                    <a:pt x="9704" y="5131"/>
                  </a:lnTo>
                  <a:lnTo>
                    <a:pt x="9649" y="5427"/>
                  </a:lnTo>
                  <a:lnTo>
                    <a:pt x="9593" y="5742"/>
                  </a:lnTo>
                  <a:lnTo>
                    <a:pt x="9519" y="6038"/>
                  </a:lnTo>
                  <a:lnTo>
                    <a:pt x="9427" y="6334"/>
                  </a:lnTo>
                  <a:lnTo>
                    <a:pt x="9315" y="6612"/>
                  </a:lnTo>
                  <a:lnTo>
                    <a:pt x="9204" y="6890"/>
                  </a:lnTo>
                  <a:lnTo>
                    <a:pt x="9075" y="7168"/>
                  </a:lnTo>
                  <a:lnTo>
                    <a:pt x="8926" y="7446"/>
                  </a:lnTo>
                  <a:lnTo>
                    <a:pt x="8760" y="7705"/>
                  </a:lnTo>
                  <a:lnTo>
                    <a:pt x="8630" y="7927"/>
                  </a:lnTo>
                  <a:lnTo>
                    <a:pt x="8482" y="8112"/>
                  </a:lnTo>
                  <a:lnTo>
                    <a:pt x="8186" y="8520"/>
                  </a:lnTo>
                  <a:lnTo>
                    <a:pt x="7871" y="8890"/>
                  </a:lnTo>
                  <a:lnTo>
                    <a:pt x="7575" y="9279"/>
                  </a:lnTo>
                  <a:lnTo>
                    <a:pt x="7852" y="8427"/>
                  </a:lnTo>
                  <a:lnTo>
                    <a:pt x="8130" y="7575"/>
                  </a:lnTo>
                  <a:lnTo>
                    <a:pt x="8371" y="6705"/>
                  </a:lnTo>
                  <a:lnTo>
                    <a:pt x="8482" y="6260"/>
                  </a:lnTo>
                  <a:lnTo>
                    <a:pt x="8593" y="5816"/>
                  </a:lnTo>
                  <a:lnTo>
                    <a:pt x="9093" y="5464"/>
                  </a:lnTo>
                  <a:lnTo>
                    <a:pt x="9445" y="5186"/>
                  </a:lnTo>
                  <a:lnTo>
                    <a:pt x="9797" y="4871"/>
                  </a:lnTo>
                  <a:close/>
                  <a:moveTo>
                    <a:pt x="8463" y="5908"/>
                  </a:moveTo>
                  <a:lnTo>
                    <a:pt x="8186" y="6816"/>
                  </a:lnTo>
                  <a:lnTo>
                    <a:pt x="7871" y="7742"/>
                  </a:lnTo>
                  <a:lnTo>
                    <a:pt x="7575" y="8649"/>
                  </a:lnTo>
                  <a:lnTo>
                    <a:pt x="7297" y="9575"/>
                  </a:lnTo>
                  <a:lnTo>
                    <a:pt x="7315" y="9298"/>
                  </a:lnTo>
                  <a:lnTo>
                    <a:pt x="7334" y="9038"/>
                  </a:lnTo>
                  <a:lnTo>
                    <a:pt x="7315" y="8501"/>
                  </a:lnTo>
                  <a:lnTo>
                    <a:pt x="7260" y="7427"/>
                  </a:lnTo>
                  <a:lnTo>
                    <a:pt x="7278" y="7427"/>
                  </a:lnTo>
                  <a:lnTo>
                    <a:pt x="7352" y="7186"/>
                  </a:lnTo>
                  <a:lnTo>
                    <a:pt x="7445" y="6964"/>
                  </a:lnTo>
                  <a:lnTo>
                    <a:pt x="7575" y="6760"/>
                  </a:lnTo>
                  <a:lnTo>
                    <a:pt x="7723" y="6557"/>
                  </a:lnTo>
                  <a:lnTo>
                    <a:pt x="7889" y="6390"/>
                  </a:lnTo>
                  <a:lnTo>
                    <a:pt x="8075" y="6223"/>
                  </a:lnTo>
                  <a:lnTo>
                    <a:pt x="8463" y="5908"/>
                  </a:lnTo>
                  <a:close/>
                  <a:moveTo>
                    <a:pt x="4574" y="9557"/>
                  </a:moveTo>
                  <a:lnTo>
                    <a:pt x="4611" y="9594"/>
                  </a:lnTo>
                  <a:lnTo>
                    <a:pt x="4778" y="9742"/>
                  </a:lnTo>
                  <a:lnTo>
                    <a:pt x="5148" y="10075"/>
                  </a:lnTo>
                  <a:lnTo>
                    <a:pt x="5315" y="10298"/>
                  </a:lnTo>
                  <a:lnTo>
                    <a:pt x="5445" y="10575"/>
                  </a:lnTo>
                  <a:lnTo>
                    <a:pt x="5278" y="10335"/>
                  </a:lnTo>
                  <a:lnTo>
                    <a:pt x="5260" y="10316"/>
                  </a:lnTo>
                  <a:lnTo>
                    <a:pt x="5223" y="10335"/>
                  </a:lnTo>
                  <a:lnTo>
                    <a:pt x="5204" y="10353"/>
                  </a:lnTo>
                  <a:lnTo>
                    <a:pt x="5223" y="10390"/>
                  </a:lnTo>
                  <a:lnTo>
                    <a:pt x="5352" y="10575"/>
                  </a:lnTo>
                  <a:lnTo>
                    <a:pt x="5463" y="10761"/>
                  </a:lnTo>
                  <a:lnTo>
                    <a:pt x="5667" y="11168"/>
                  </a:lnTo>
                  <a:lnTo>
                    <a:pt x="5834" y="11575"/>
                  </a:lnTo>
                  <a:lnTo>
                    <a:pt x="5982" y="11983"/>
                  </a:lnTo>
                  <a:lnTo>
                    <a:pt x="5815" y="11687"/>
                  </a:lnTo>
                  <a:lnTo>
                    <a:pt x="5630" y="11390"/>
                  </a:lnTo>
                  <a:lnTo>
                    <a:pt x="5260" y="10798"/>
                  </a:lnTo>
                  <a:lnTo>
                    <a:pt x="4889" y="10187"/>
                  </a:lnTo>
                  <a:lnTo>
                    <a:pt x="4723" y="9890"/>
                  </a:lnTo>
                  <a:lnTo>
                    <a:pt x="4556" y="9575"/>
                  </a:lnTo>
                  <a:lnTo>
                    <a:pt x="4556" y="9557"/>
                  </a:lnTo>
                  <a:close/>
                  <a:moveTo>
                    <a:pt x="5760" y="10946"/>
                  </a:moveTo>
                  <a:lnTo>
                    <a:pt x="5945" y="11279"/>
                  </a:lnTo>
                  <a:lnTo>
                    <a:pt x="6093" y="11594"/>
                  </a:lnTo>
                  <a:lnTo>
                    <a:pt x="6241" y="11909"/>
                  </a:lnTo>
                  <a:lnTo>
                    <a:pt x="6334" y="12242"/>
                  </a:lnTo>
                  <a:lnTo>
                    <a:pt x="6426" y="12576"/>
                  </a:lnTo>
                  <a:lnTo>
                    <a:pt x="6297" y="12168"/>
                  </a:lnTo>
                  <a:lnTo>
                    <a:pt x="6130" y="11761"/>
                  </a:lnTo>
                  <a:lnTo>
                    <a:pt x="5945" y="11353"/>
                  </a:lnTo>
                  <a:lnTo>
                    <a:pt x="5760" y="10946"/>
                  </a:lnTo>
                  <a:close/>
                  <a:moveTo>
                    <a:pt x="10075" y="7872"/>
                  </a:moveTo>
                  <a:lnTo>
                    <a:pt x="9945" y="8372"/>
                  </a:lnTo>
                  <a:lnTo>
                    <a:pt x="9815" y="8835"/>
                  </a:lnTo>
                  <a:lnTo>
                    <a:pt x="9649" y="9298"/>
                  </a:lnTo>
                  <a:lnTo>
                    <a:pt x="9464" y="9724"/>
                  </a:lnTo>
                  <a:lnTo>
                    <a:pt x="9260" y="10149"/>
                  </a:lnTo>
                  <a:lnTo>
                    <a:pt x="9019" y="10575"/>
                  </a:lnTo>
                  <a:lnTo>
                    <a:pt x="8760" y="11001"/>
                  </a:lnTo>
                  <a:lnTo>
                    <a:pt x="8445" y="11427"/>
                  </a:lnTo>
                  <a:lnTo>
                    <a:pt x="7519" y="12650"/>
                  </a:lnTo>
                  <a:lnTo>
                    <a:pt x="7538" y="12298"/>
                  </a:lnTo>
                  <a:lnTo>
                    <a:pt x="7593" y="11946"/>
                  </a:lnTo>
                  <a:lnTo>
                    <a:pt x="7686" y="11631"/>
                  </a:lnTo>
                  <a:lnTo>
                    <a:pt x="7797" y="11298"/>
                  </a:lnTo>
                  <a:lnTo>
                    <a:pt x="7926" y="11001"/>
                  </a:lnTo>
                  <a:lnTo>
                    <a:pt x="8075" y="10705"/>
                  </a:lnTo>
                  <a:lnTo>
                    <a:pt x="8241" y="10409"/>
                  </a:lnTo>
                  <a:lnTo>
                    <a:pt x="8426" y="10112"/>
                  </a:lnTo>
                  <a:lnTo>
                    <a:pt x="8834" y="9557"/>
                  </a:lnTo>
                  <a:lnTo>
                    <a:pt x="9260" y="9001"/>
                  </a:lnTo>
                  <a:lnTo>
                    <a:pt x="9686" y="8446"/>
                  </a:lnTo>
                  <a:lnTo>
                    <a:pt x="9871" y="8168"/>
                  </a:lnTo>
                  <a:lnTo>
                    <a:pt x="10075" y="7872"/>
                  </a:lnTo>
                  <a:close/>
                  <a:moveTo>
                    <a:pt x="6297" y="12650"/>
                  </a:moveTo>
                  <a:lnTo>
                    <a:pt x="6482" y="13242"/>
                  </a:lnTo>
                  <a:lnTo>
                    <a:pt x="6519" y="13279"/>
                  </a:lnTo>
                  <a:lnTo>
                    <a:pt x="6482" y="13446"/>
                  </a:lnTo>
                  <a:lnTo>
                    <a:pt x="6426" y="13113"/>
                  </a:lnTo>
                  <a:lnTo>
                    <a:pt x="6334" y="12798"/>
                  </a:lnTo>
                  <a:lnTo>
                    <a:pt x="6297" y="12650"/>
                  </a:lnTo>
                  <a:close/>
                  <a:moveTo>
                    <a:pt x="11945" y="1"/>
                  </a:moveTo>
                  <a:lnTo>
                    <a:pt x="11927" y="56"/>
                  </a:lnTo>
                  <a:lnTo>
                    <a:pt x="11908" y="482"/>
                  </a:lnTo>
                  <a:lnTo>
                    <a:pt x="11779" y="779"/>
                  </a:lnTo>
                  <a:lnTo>
                    <a:pt x="11612" y="1056"/>
                  </a:lnTo>
                  <a:lnTo>
                    <a:pt x="11427" y="1316"/>
                  </a:lnTo>
                  <a:lnTo>
                    <a:pt x="11223" y="1556"/>
                  </a:lnTo>
                  <a:lnTo>
                    <a:pt x="11001" y="1797"/>
                  </a:lnTo>
                  <a:lnTo>
                    <a:pt x="10778" y="2019"/>
                  </a:lnTo>
                  <a:lnTo>
                    <a:pt x="10538" y="2223"/>
                  </a:lnTo>
                  <a:lnTo>
                    <a:pt x="10297" y="2427"/>
                  </a:lnTo>
                  <a:lnTo>
                    <a:pt x="9778" y="2834"/>
                  </a:lnTo>
                  <a:lnTo>
                    <a:pt x="9260" y="3223"/>
                  </a:lnTo>
                  <a:lnTo>
                    <a:pt x="8741" y="3612"/>
                  </a:lnTo>
                  <a:lnTo>
                    <a:pt x="8482" y="3834"/>
                  </a:lnTo>
                  <a:lnTo>
                    <a:pt x="8241" y="4057"/>
                  </a:lnTo>
                  <a:lnTo>
                    <a:pt x="8038" y="4242"/>
                  </a:lnTo>
                  <a:lnTo>
                    <a:pt x="7871" y="4445"/>
                  </a:lnTo>
                  <a:lnTo>
                    <a:pt x="7723" y="4649"/>
                  </a:lnTo>
                  <a:lnTo>
                    <a:pt x="7593" y="4853"/>
                  </a:lnTo>
                  <a:lnTo>
                    <a:pt x="7482" y="5075"/>
                  </a:lnTo>
                  <a:lnTo>
                    <a:pt x="7389" y="5279"/>
                  </a:lnTo>
                  <a:lnTo>
                    <a:pt x="7315" y="5501"/>
                  </a:lnTo>
                  <a:lnTo>
                    <a:pt x="7260" y="5742"/>
                  </a:lnTo>
                  <a:lnTo>
                    <a:pt x="7241" y="5334"/>
                  </a:lnTo>
                  <a:lnTo>
                    <a:pt x="7186" y="4927"/>
                  </a:lnTo>
                  <a:lnTo>
                    <a:pt x="7130" y="4520"/>
                  </a:lnTo>
                  <a:lnTo>
                    <a:pt x="7056" y="4112"/>
                  </a:lnTo>
                  <a:lnTo>
                    <a:pt x="6982" y="3723"/>
                  </a:lnTo>
                  <a:lnTo>
                    <a:pt x="6871" y="3316"/>
                  </a:lnTo>
                  <a:lnTo>
                    <a:pt x="6760" y="2945"/>
                  </a:lnTo>
                  <a:lnTo>
                    <a:pt x="6649" y="2556"/>
                  </a:lnTo>
                  <a:lnTo>
                    <a:pt x="6612" y="2519"/>
                  </a:lnTo>
                  <a:lnTo>
                    <a:pt x="6574" y="2519"/>
                  </a:lnTo>
                  <a:lnTo>
                    <a:pt x="6519" y="2538"/>
                  </a:lnTo>
                  <a:lnTo>
                    <a:pt x="6500" y="2575"/>
                  </a:lnTo>
                  <a:lnTo>
                    <a:pt x="6426" y="3019"/>
                  </a:lnTo>
                  <a:lnTo>
                    <a:pt x="6389" y="3482"/>
                  </a:lnTo>
                  <a:lnTo>
                    <a:pt x="6371" y="3945"/>
                  </a:lnTo>
                  <a:lnTo>
                    <a:pt x="6371" y="4408"/>
                  </a:lnTo>
                  <a:lnTo>
                    <a:pt x="6408" y="4890"/>
                  </a:lnTo>
                  <a:lnTo>
                    <a:pt x="6500" y="5353"/>
                  </a:lnTo>
                  <a:lnTo>
                    <a:pt x="6612" y="5816"/>
                  </a:lnTo>
                  <a:lnTo>
                    <a:pt x="6741" y="6242"/>
                  </a:lnTo>
                  <a:lnTo>
                    <a:pt x="6815" y="6575"/>
                  </a:lnTo>
                  <a:lnTo>
                    <a:pt x="6889" y="6890"/>
                  </a:lnTo>
                  <a:lnTo>
                    <a:pt x="6982" y="7205"/>
                  </a:lnTo>
                  <a:lnTo>
                    <a:pt x="7093" y="7501"/>
                  </a:lnTo>
                  <a:lnTo>
                    <a:pt x="7093" y="7520"/>
                  </a:lnTo>
                  <a:lnTo>
                    <a:pt x="7112" y="7557"/>
                  </a:lnTo>
                  <a:lnTo>
                    <a:pt x="7112" y="7575"/>
                  </a:lnTo>
                  <a:lnTo>
                    <a:pt x="7167" y="7668"/>
                  </a:lnTo>
                  <a:lnTo>
                    <a:pt x="7223" y="8798"/>
                  </a:lnTo>
                  <a:lnTo>
                    <a:pt x="7223" y="9353"/>
                  </a:lnTo>
                  <a:lnTo>
                    <a:pt x="7204" y="9631"/>
                  </a:lnTo>
                  <a:lnTo>
                    <a:pt x="7186" y="9909"/>
                  </a:lnTo>
                  <a:lnTo>
                    <a:pt x="7186" y="9927"/>
                  </a:lnTo>
                  <a:lnTo>
                    <a:pt x="7056" y="10224"/>
                  </a:lnTo>
                  <a:lnTo>
                    <a:pt x="6963" y="10538"/>
                  </a:lnTo>
                  <a:lnTo>
                    <a:pt x="6963" y="10594"/>
                  </a:lnTo>
                  <a:lnTo>
                    <a:pt x="7000" y="10612"/>
                  </a:lnTo>
                  <a:lnTo>
                    <a:pt x="6871" y="11150"/>
                  </a:lnTo>
                  <a:lnTo>
                    <a:pt x="6760" y="11687"/>
                  </a:lnTo>
                  <a:lnTo>
                    <a:pt x="6667" y="10946"/>
                  </a:lnTo>
                  <a:lnTo>
                    <a:pt x="6593" y="10187"/>
                  </a:lnTo>
                  <a:lnTo>
                    <a:pt x="6482" y="9409"/>
                  </a:lnTo>
                  <a:lnTo>
                    <a:pt x="6371" y="8649"/>
                  </a:lnTo>
                  <a:lnTo>
                    <a:pt x="6334" y="8075"/>
                  </a:lnTo>
                  <a:lnTo>
                    <a:pt x="6278" y="7520"/>
                  </a:lnTo>
                  <a:lnTo>
                    <a:pt x="6186" y="6964"/>
                  </a:lnTo>
                  <a:lnTo>
                    <a:pt x="6130" y="6705"/>
                  </a:lnTo>
                  <a:lnTo>
                    <a:pt x="6056" y="6446"/>
                  </a:lnTo>
                  <a:lnTo>
                    <a:pt x="5963" y="6186"/>
                  </a:lnTo>
                  <a:lnTo>
                    <a:pt x="5871" y="5927"/>
                  </a:lnTo>
                  <a:lnTo>
                    <a:pt x="5760" y="5668"/>
                  </a:lnTo>
                  <a:lnTo>
                    <a:pt x="5630" y="5427"/>
                  </a:lnTo>
                  <a:lnTo>
                    <a:pt x="5482" y="5186"/>
                  </a:lnTo>
                  <a:lnTo>
                    <a:pt x="5315" y="4964"/>
                  </a:lnTo>
                  <a:lnTo>
                    <a:pt x="5130" y="4742"/>
                  </a:lnTo>
                  <a:lnTo>
                    <a:pt x="4908" y="4520"/>
                  </a:lnTo>
                  <a:lnTo>
                    <a:pt x="4648" y="4279"/>
                  </a:lnTo>
                  <a:lnTo>
                    <a:pt x="4389" y="4075"/>
                  </a:lnTo>
                  <a:lnTo>
                    <a:pt x="4111" y="3871"/>
                  </a:lnTo>
                  <a:lnTo>
                    <a:pt x="3834" y="3705"/>
                  </a:lnTo>
                  <a:lnTo>
                    <a:pt x="3556" y="3519"/>
                  </a:lnTo>
                  <a:lnTo>
                    <a:pt x="3259" y="3371"/>
                  </a:lnTo>
                  <a:lnTo>
                    <a:pt x="2685" y="3056"/>
                  </a:lnTo>
                  <a:lnTo>
                    <a:pt x="2093" y="2760"/>
                  </a:lnTo>
                  <a:lnTo>
                    <a:pt x="1500" y="2464"/>
                  </a:lnTo>
                  <a:lnTo>
                    <a:pt x="1204" y="2297"/>
                  </a:lnTo>
                  <a:lnTo>
                    <a:pt x="926" y="2130"/>
                  </a:lnTo>
                  <a:lnTo>
                    <a:pt x="648" y="1945"/>
                  </a:lnTo>
                  <a:lnTo>
                    <a:pt x="370" y="1742"/>
                  </a:lnTo>
                  <a:lnTo>
                    <a:pt x="315" y="1742"/>
                  </a:lnTo>
                  <a:lnTo>
                    <a:pt x="278" y="1760"/>
                  </a:lnTo>
                  <a:lnTo>
                    <a:pt x="259" y="1797"/>
                  </a:lnTo>
                  <a:lnTo>
                    <a:pt x="259" y="1834"/>
                  </a:lnTo>
                  <a:lnTo>
                    <a:pt x="278" y="1853"/>
                  </a:lnTo>
                  <a:lnTo>
                    <a:pt x="482" y="2038"/>
                  </a:lnTo>
                  <a:lnTo>
                    <a:pt x="704" y="2205"/>
                  </a:lnTo>
                  <a:lnTo>
                    <a:pt x="945" y="2371"/>
                  </a:lnTo>
                  <a:lnTo>
                    <a:pt x="1167" y="2519"/>
                  </a:lnTo>
                  <a:lnTo>
                    <a:pt x="1648" y="2779"/>
                  </a:lnTo>
                  <a:lnTo>
                    <a:pt x="2148" y="3001"/>
                  </a:lnTo>
                  <a:lnTo>
                    <a:pt x="2648" y="3223"/>
                  </a:lnTo>
                  <a:lnTo>
                    <a:pt x="3148" y="3464"/>
                  </a:lnTo>
                  <a:lnTo>
                    <a:pt x="3648" y="3742"/>
                  </a:lnTo>
                  <a:lnTo>
                    <a:pt x="3871" y="3890"/>
                  </a:lnTo>
                  <a:lnTo>
                    <a:pt x="4111" y="4038"/>
                  </a:lnTo>
                  <a:lnTo>
                    <a:pt x="4482" y="4334"/>
                  </a:lnTo>
                  <a:lnTo>
                    <a:pt x="4797" y="4631"/>
                  </a:lnTo>
                  <a:lnTo>
                    <a:pt x="5093" y="4945"/>
                  </a:lnTo>
                  <a:lnTo>
                    <a:pt x="5371" y="5279"/>
                  </a:lnTo>
                  <a:lnTo>
                    <a:pt x="5593" y="5649"/>
                  </a:lnTo>
                  <a:lnTo>
                    <a:pt x="5797" y="6038"/>
                  </a:lnTo>
                  <a:lnTo>
                    <a:pt x="5871" y="6242"/>
                  </a:lnTo>
                  <a:lnTo>
                    <a:pt x="5945" y="6446"/>
                  </a:lnTo>
                  <a:lnTo>
                    <a:pt x="6019" y="6668"/>
                  </a:lnTo>
                  <a:lnTo>
                    <a:pt x="6074" y="6890"/>
                  </a:lnTo>
                  <a:lnTo>
                    <a:pt x="6112" y="7149"/>
                  </a:lnTo>
                  <a:lnTo>
                    <a:pt x="6149" y="7409"/>
                  </a:lnTo>
                  <a:lnTo>
                    <a:pt x="6204" y="7946"/>
                  </a:lnTo>
                  <a:lnTo>
                    <a:pt x="6093" y="7575"/>
                  </a:lnTo>
                  <a:lnTo>
                    <a:pt x="5982" y="7223"/>
                  </a:lnTo>
                  <a:lnTo>
                    <a:pt x="5834" y="6872"/>
                  </a:lnTo>
                  <a:lnTo>
                    <a:pt x="5667" y="6520"/>
                  </a:lnTo>
                  <a:lnTo>
                    <a:pt x="5482" y="6205"/>
                  </a:lnTo>
                  <a:lnTo>
                    <a:pt x="5260" y="5890"/>
                  </a:lnTo>
                  <a:lnTo>
                    <a:pt x="5019" y="5594"/>
                  </a:lnTo>
                  <a:lnTo>
                    <a:pt x="4741" y="5334"/>
                  </a:lnTo>
                  <a:lnTo>
                    <a:pt x="4408" y="5057"/>
                  </a:lnTo>
                  <a:lnTo>
                    <a:pt x="4056" y="4797"/>
                  </a:lnTo>
                  <a:lnTo>
                    <a:pt x="3945" y="4631"/>
                  </a:lnTo>
                  <a:lnTo>
                    <a:pt x="3815" y="4464"/>
                  </a:lnTo>
                  <a:lnTo>
                    <a:pt x="3685" y="4297"/>
                  </a:lnTo>
                  <a:lnTo>
                    <a:pt x="3537" y="4168"/>
                  </a:lnTo>
                  <a:lnTo>
                    <a:pt x="3371" y="4019"/>
                  </a:lnTo>
                  <a:lnTo>
                    <a:pt x="3204" y="3890"/>
                  </a:lnTo>
                  <a:lnTo>
                    <a:pt x="2871" y="3668"/>
                  </a:lnTo>
                  <a:lnTo>
                    <a:pt x="2852" y="3668"/>
                  </a:lnTo>
                  <a:lnTo>
                    <a:pt x="2815" y="3686"/>
                  </a:lnTo>
                  <a:lnTo>
                    <a:pt x="2815" y="3705"/>
                  </a:lnTo>
                  <a:lnTo>
                    <a:pt x="2834" y="3723"/>
                  </a:lnTo>
                  <a:lnTo>
                    <a:pt x="3019" y="3871"/>
                  </a:lnTo>
                  <a:lnTo>
                    <a:pt x="3204" y="4001"/>
                  </a:lnTo>
                  <a:lnTo>
                    <a:pt x="3389" y="4168"/>
                  </a:lnTo>
                  <a:lnTo>
                    <a:pt x="3556" y="4334"/>
                  </a:lnTo>
                  <a:lnTo>
                    <a:pt x="3685" y="4482"/>
                  </a:lnTo>
                  <a:lnTo>
                    <a:pt x="3797" y="4631"/>
                  </a:lnTo>
                  <a:lnTo>
                    <a:pt x="3278" y="4334"/>
                  </a:lnTo>
                  <a:lnTo>
                    <a:pt x="2741" y="4038"/>
                  </a:lnTo>
                  <a:lnTo>
                    <a:pt x="2204" y="3760"/>
                  </a:lnTo>
                  <a:lnTo>
                    <a:pt x="1704" y="3445"/>
                  </a:lnTo>
                  <a:lnTo>
                    <a:pt x="1463" y="3279"/>
                  </a:lnTo>
                  <a:lnTo>
                    <a:pt x="1222" y="3093"/>
                  </a:lnTo>
                  <a:lnTo>
                    <a:pt x="1000" y="2890"/>
                  </a:lnTo>
                  <a:lnTo>
                    <a:pt x="796" y="2686"/>
                  </a:lnTo>
                  <a:lnTo>
                    <a:pt x="611" y="2445"/>
                  </a:lnTo>
                  <a:lnTo>
                    <a:pt x="426" y="2205"/>
                  </a:lnTo>
                  <a:lnTo>
                    <a:pt x="278" y="1927"/>
                  </a:lnTo>
                  <a:lnTo>
                    <a:pt x="130" y="1612"/>
                  </a:lnTo>
                  <a:lnTo>
                    <a:pt x="111" y="1593"/>
                  </a:lnTo>
                  <a:lnTo>
                    <a:pt x="74" y="1593"/>
                  </a:lnTo>
                  <a:lnTo>
                    <a:pt x="56" y="1575"/>
                  </a:lnTo>
                  <a:lnTo>
                    <a:pt x="0" y="1575"/>
                  </a:lnTo>
                  <a:lnTo>
                    <a:pt x="0" y="1612"/>
                  </a:lnTo>
                  <a:lnTo>
                    <a:pt x="74" y="1908"/>
                  </a:lnTo>
                  <a:lnTo>
                    <a:pt x="185" y="2223"/>
                  </a:lnTo>
                  <a:lnTo>
                    <a:pt x="296" y="2501"/>
                  </a:lnTo>
                  <a:lnTo>
                    <a:pt x="426" y="2779"/>
                  </a:lnTo>
                  <a:lnTo>
                    <a:pt x="556" y="3038"/>
                  </a:lnTo>
                  <a:lnTo>
                    <a:pt x="722" y="3297"/>
                  </a:lnTo>
                  <a:lnTo>
                    <a:pt x="889" y="3556"/>
                  </a:lnTo>
                  <a:lnTo>
                    <a:pt x="1056" y="3797"/>
                  </a:lnTo>
                  <a:lnTo>
                    <a:pt x="1241" y="4038"/>
                  </a:lnTo>
                  <a:lnTo>
                    <a:pt x="1445" y="4260"/>
                  </a:lnTo>
                  <a:lnTo>
                    <a:pt x="1871" y="4705"/>
                  </a:lnTo>
                  <a:lnTo>
                    <a:pt x="2315" y="5131"/>
                  </a:lnTo>
                  <a:lnTo>
                    <a:pt x="2778" y="5538"/>
                  </a:lnTo>
                  <a:lnTo>
                    <a:pt x="3352" y="6020"/>
                  </a:lnTo>
                  <a:lnTo>
                    <a:pt x="3889" y="6501"/>
                  </a:lnTo>
                  <a:lnTo>
                    <a:pt x="4408" y="6983"/>
                  </a:lnTo>
                  <a:lnTo>
                    <a:pt x="4889" y="7483"/>
                  </a:lnTo>
                  <a:lnTo>
                    <a:pt x="5111" y="7742"/>
                  </a:lnTo>
                  <a:lnTo>
                    <a:pt x="5334" y="8020"/>
                  </a:lnTo>
                  <a:lnTo>
                    <a:pt x="5537" y="8298"/>
                  </a:lnTo>
                  <a:lnTo>
                    <a:pt x="5723" y="8575"/>
                  </a:lnTo>
                  <a:lnTo>
                    <a:pt x="5908" y="8872"/>
                  </a:lnTo>
                  <a:lnTo>
                    <a:pt x="6074" y="9186"/>
                  </a:lnTo>
                  <a:lnTo>
                    <a:pt x="6223" y="9520"/>
                  </a:lnTo>
                  <a:lnTo>
                    <a:pt x="6371" y="9853"/>
                  </a:lnTo>
                  <a:lnTo>
                    <a:pt x="6537" y="10927"/>
                  </a:lnTo>
                  <a:lnTo>
                    <a:pt x="6704" y="11983"/>
                  </a:lnTo>
                  <a:lnTo>
                    <a:pt x="6704" y="12001"/>
                  </a:lnTo>
                  <a:lnTo>
                    <a:pt x="6630" y="12464"/>
                  </a:lnTo>
                  <a:lnTo>
                    <a:pt x="6574" y="12224"/>
                  </a:lnTo>
                  <a:lnTo>
                    <a:pt x="6500" y="11983"/>
                  </a:lnTo>
                  <a:lnTo>
                    <a:pt x="6426" y="11742"/>
                  </a:lnTo>
                  <a:lnTo>
                    <a:pt x="6315" y="11501"/>
                  </a:lnTo>
                  <a:lnTo>
                    <a:pt x="6204" y="11279"/>
                  </a:lnTo>
                  <a:lnTo>
                    <a:pt x="6093" y="11038"/>
                  </a:lnTo>
                  <a:lnTo>
                    <a:pt x="5945" y="10816"/>
                  </a:lnTo>
                  <a:lnTo>
                    <a:pt x="5797" y="10612"/>
                  </a:lnTo>
                  <a:lnTo>
                    <a:pt x="5649" y="10409"/>
                  </a:lnTo>
                  <a:lnTo>
                    <a:pt x="5500" y="10205"/>
                  </a:lnTo>
                  <a:lnTo>
                    <a:pt x="5334" y="10020"/>
                  </a:lnTo>
                  <a:lnTo>
                    <a:pt x="5148" y="9835"/>
                  </a:lnTo>
                  <a:lnTo>
                    <a:pt x="4982" y="9686"/>
                  </a:lnTo>
                  <a:lnTo>
                    <a:pt x="4797" y="9538"/>
                  </a:lnTo>
                  <a:lnTo>
                    <a:pt x="4611" y="9409"/>
                  </a:lnTo>
                  <a:lnTo>
                    <a:pt x="4445" y="9279"/>
                  </a:lnTo>
                  <a:lnTo>
                    <a:pt x="4408" y="9279"/>
                  </a:lnTo>
                  <a:lnTo>
                    <a:pt x="4371" y="9298"/>
                  </a:lnTo>
                  <a:lnTo>
                    <a:pt x="4352" y="9316"/>
                  </a:lnTo>
                  <a:lnTo>
                    <a:pt x="4352" y="9372"/>
                  </a:lnTo>
                  <a:lnTo>
                    <a:pt x="4537" y="9816"/>
                  </a:lnTo>
                  <a:lnTo>
                    <a:pt x="4778" y="10242"/>
                  </a:lnTo>
                  <a:lnTo>
                    <a:pt x="5019" y="10668"/>
                  </a:lnTo>
                  <a:lnTo>
                    <a:pt x="5278" y="11075"/>
                  </a:lnTo>
                  <a:lnTo>
                    <a:pt x="5537" y="11483"/>
                  </a:lnTo>
                  <a:lnTo>
                    <a:pt x="5778" y="11909"/>
                  </a:lnTo>
                  <a:lnTo>
                    <a:pt x="6000" y="12335"/>
                  </a:lnTo>
                  <a:lnTo>
                    <a:pt x="6204" y="12779"/>
                  </a:lnTo>
                  <a:lnTo>
                    <a:pt x="6352" y="13372"/>
                  </a:lnTo>
                  <a:lnTo>
                    <a:pt x="6371" y="13390"/>
                  </a:lnTo>
                  <a:lnTo>
                    <a:pt x="6389" y="13390"/>
                  </a:lnTo>
                  <a:lnTo>
                    <a:pt x="6445" y="13557"/>
                  </a:lnTo>
                  <a:lnTo>
                    <a:pt x="6445" y="13594"/>
                  </a:lnTo>
                  <a:lnTo>
                    <a:pt x="6463" y="13594"/>
                  </a:lnTo>
                  <a:lnTo>
                    <a:pt x="6371" y="14483"/>
                  </a:lnTo>
                  <a:lnTo>
                    <a:pt x="6352" y="14520"/>
                  </a:lnTo>
                  <a:lnTo>
                    <a:pt x="6352" y="14557"/>
                  </a:lnTo>
                  <a:lnTo>
                    <a:pt x="6352" y="14576"/>
                  </a:lnTo>
                  <a:lnTo>
                    <a:pt x="6315" y="15094"/>
                  </a:lnTo>
                  <a:lnTo>
                    <a:pt x="6278" y="15613"/>
                  </a:lnTo>
                  <a:lnTo>
                    <a:pt x="6260" y="16131"/>
                  </a:lnTo>
                  <a:lnTo>
                    <a:pt x="6241" y="16668"/>
                  </a:lnTo>
                  <a:lnTo>
                    <a:pt x="6260" y="17187"/>
                  </a:lnTo>
                  <a:lnTo>
                    <a:pt x="6278" y="17706"/>
                  </a:lnTo>
                  <a:lnTo>
                    <a:pt x="6315" y="18206"/>
                  </a:lnTo>
                  <a:lnTo>
                    <a:pt x="6371" y="18724"/>
                  </a:lnTo>
                  <a:lnTo>
                    <a:pt x="6389" y="18743"/>
                  </a:lnTo>
                  <a:lnTo>
                    <a:pt x="6408" y="18743"/>
                  </a:lnTo>
                  <a:lnTo>
                    <a:pt x="6445" y="18724"/>
                  </a:lnTo>
                  <a:lnTo>
                    <a:pt x="6519" y="18650"/>
                  </a:lnTo>
                  <a:lnTo>
                    <a:pt x="6556" y="18520"/>
                  </a:lnTo>
                  <a:lnTo>
                    <a:pt x="6593" y="18354"/>
                  </a:lnTo>
                  <a:lnTo>
                    <a:pt x="6630" y="18131"/>
                  </a:lnTo>
                  <a:lnTo>
                    <a:pt x="6667" y="17594"/>
                  </a:lnTo>
                  <a:lnTo>
                    <a:pt x="6686" y="16965"/>
                  </a:lnTo>
                  <a:lnTo>
                    <a:pt x="6686" y="16261"/>
                  </a:lnTo>
                  <a:lnTo>
                    <a:pt x="6667" y="15539"/>
                  </a:lnTo>
                  <a:lnTo>
                    <a:pt x="6649" y="14853"/>
                  </a:lnTo>
                  <a:lnTo>
                    <a:pt x="6612" y="14242"/>
                  </a:lnTo>
                  <a:lnTo>
                    <a:pt x="6797" y="13927"/>
                  </a:lnTo>
                  <a:lnTo>
                    <a:pt x="7000" y="13613"/>
                  </a:lnTo>
                  <a:lnTo>
                    <a:pt x="7463" y="13002"/>
                  </a:lnTo>
                  <a:lnTo>
                    <a:pt x="7500" y="13002"/>
                  </a:lnTo>
                  <a:lnTo>
                    <a:pt x="7519" y="12983"/>
                  </a:lnTo>
                  <a:lnTo>
                    <a:pt x="7538" y="12964"/>
                  </a:lnTo>
                  <a:lnTo>
                    <a:pt x="7519" y="12909"/>
                  </a:lnTo>
                  <a:lnTo>
                    <a:pt x="8556" y="11613"/>
                  </a:lnTo>
                  <a:lnTo>
                    <a:pt x="9038" y="10946"/>
                  </a:lnTo>
                  <a:lnTo>
                    <a:pt x="9278" y="10612"/>
                  </a:lnTo>
                  <a:lnTo>
                    <a:pt x="9482" y="10261"/>
                  </a:lnTo>
                  <a:lnTo>
                    <a:pt x="9649" y="10112"/>
                  </a:lnTo>
                  <a:lnTo>
                    <a:pt x="9815" y="9946"/>
                  </a:lnTo>
                  <a:lnTo>
                    <a:pt x="9982" y="9779"/>
                  </a:lnTo>
                  <a:lnTo>
                    <a:pt x="10112" y="9575"/>
                  </a:lnTo>
                  <a:lnTo>
                    <a:pt x="10241" y="9390"/>
                  </a:lnTo>
                  <a:lnTo>
                    <a:pt x="10352" y="9186"/>
                  </a:lnTo>
                  <a:lnTo>
                    <a:pt x="10445" y="8964"/>
                  </a:lnTo>
                  <a:lnTo>
                    <a:pt x="10501" y="8742"/>
                  </a:lnTo>
                  <a:lnTo>
                    <a:pt x="10501" y="8705"/>
                  </a:lnTo>
                  <a:lnTo>
                    <a:pt x="10464" y="8686"/>
                  </a:lnTo>
                  <a:lnTo>
                    <a:pt x="10445" y="8686"/>
                  </a:lnTo>
                  <a:lnTo>
                    <a:pt x="10427" y="8705"/>
                  </a:lnTo>
                  <a:lnTo>
                    <a:pt x="10371" y="8890"/>
                  </a:lnTo>
                  <a:lnTo>
                    <a:pt x="10297" y="9075"/>
                  </a:lnTo>
                  <a:lnTo>
                    <a:pt x="10204" y="9242"/>
                  </a:lnTo>
                  <a:lnTo>
                    <a:pt x="10112" y="9390"/>
                  </a:lnTo>
                  <a:lnTo>
                    <a:pt x="9890" y="9686"/>
                  </a:lnTo>
                  <a:lnTo>
                    <a:pt x="9649" y="9964"/>
                  </a:lnTo>
                  <a:lnTo>
                    <a:pt x="9778" y="9686"/>
                  </a:lnTo>
                  <a:lnTo>
                    <a:pt x="9890" y="9427"/>
                  </a:lnTo>
                  <a:lnTo>
                    <a:pt x="10001" y="9131"/>
                  </a:lnTo>
                  <a:lnTo>
                    <a:pt x="10075" y="8853"/>
                  </a:lnTo>
                  <a:lnTo>
                    <a:pt x="10149" y="8557"/>
                  </a:lnTo>
                  <a:lnTo>
                    <a:pt x="10186" y="8279"/>
                  </a:lnTo>
                  <a:lnTo>
                    <a:pt x="10204" y="7964"/>
                  </a:lnTo>
                  <a:lnTo>
                    <a:pt x="10204" y="7668"/>
                  </a:lnTo>
                  <a:lnTo>
                    <a:pt x="10371" y="7334"/>
                  </a:lnTo>
                  <a:lnTo>
                    <a:pt x="10538" y="7001"/>
                  </a:lnTo>
                  <a:lnTo>
                    <a:pt x="10667" y="6649"/>
                  </a:lnTo>
                  <a:lnTo>
                    <a:pt x="10760" y="6297"/>
                  </a:lnTo>
                  <a:lnTo>
                    <a:pt x="10908" y="7168"/>
                  </a:lnTo>
                  <a:lnTo>
                    <a:pt x="10982" y="7594"/>
                  </a:lnTo>
                  <a:lnTo>
                    <a:pt x="11056" y="8038"/>
                  </a:lnTo>
                  <a:lnTo>
                    <a:pt x="11075" y="8279"/>
                  </a:lnTo>
                  <a:lnTo>
                    <a:pt x="11075" y="8520"/>
                  </a:lnTo>
                  <a:lnTo>
                    <a:pt x="11075" y="8761"/>
                  </a:lnTo>
                  <a:lnTo>
                    <a:pt x="11038" y="9001"/>
                  </a:lnTo>
                  <a:lnTo>
                    <a:pt x="11001" y="9224"/>
                  </a:lnTo>
                  <a:lnTo>
                    <a:pt x="10964" y="9446"/>
                  </a:lnTo>
                  <a:lnTo>
                    <a:pt x="10890" y="9649"/>
                  </a:lnTo>
                  <a:lnTo>
                    <a:pt x="10815" y="9872"/>
                  </a:lnTo>
                  <a:lnTo>
                    <a:pt x="10723" y="10075"/>
                  </a:lnTo>
                  <a:lnTo>
                    <a:pt x="10612" y="10279"/>
                  </a:lnTo>
                  <a:lnTo>
                    <a:pt x="10501" y="10464"/>
                  </a:lnTo>
                  <a:lnTo>
                    <a:pt x="10371" y="10650"/>
                  </a:lnTo>
                  <a:lnTo>
                    <a:pt x="10223" y="10835"/>
                  </a:lnTo>
                  <a:lnTo>
                    <a:pt x="10075" y="11020"/>
                  </a:lnTo>
                  <a:lnTo>
                    <a:pt x="9741" y="11372"/>
                  </a:lnTo>
                  <a:lnTo>
                    <a:pt x="9371" y="11705"/>
                  </a:lnTo>
                  <a:lnTo>
                    <a:pt x="8982" y="12020"/>
                  </a:lnTo>
                  <a:lnTo>
                    <a:pt x="8593" y="12335"/>
                  </a:lnTo>
                  <a:lnTo>
                    <a:pt x="8204" y="12668"/>
                  </a:lnTo>
                  <a:lnTo>
                    <a:pt x="7834" y="13002"/>
                  </a:lnTo>
                  <a:lnTo>
                    <a:pt x="7649" y="13168"/>
                  </a:lnTo>
                  <a:lnTo>
                    <a:pt x="7482" y="13353"/>
                  </a:lnTo>
                  <a:lnTo>
                    <a:pt x="7334" y="13557"/>
                  </a:lnTo>
                  <a:lnTo>
                    <a:pt x="7186" y="13761"/>
                  </a:lnTo>
                  <a:lnTo>
                    <a:pt x="7056" y="13983"/>
                  </a:lnTo>
                  <a:lnTo>
                    <a:pt x="6945" y="14205"/>
                  </a:lnTo>
                  <a:lnTo>
                    <a:pt x="6945" y="14242"/>
                  </a:lnTo>
                  <a:lnTo>
                    <a:pt x="6982" y="14279"/>
                  </a:lnTo>
                  <a:lnTo>
                    <a:pt x="7019" y="14279"/>
                  </a:lnTo>
                  <a:lnTo>
                    <a:pt x="7037" y="14261"/>
                  </a:lnTo>
                  <a:lnTo>
                    <a:pt x="7223" y="14002"/>
                  </a:lnTo>
                  <a:lnTo>
                    <a:pt x="7408" y="13742"/>
                  </a:lnTo>
                  <a:lnTo>
                    <a:pt x="7612" y="13502"/>
                  </a:lnTo>
                  <a:lnTo>
                    <a:pt x="7834" y="13279"/>
                  </a:lnTo>
                  <a:lnTo>
                    <a:pt x="8278" y="12853"/>
                  </a:lnTo>
                  <a:lnTo>
                    <a:pt x="8760" y="12446"/>
                  </a:lnTo>
                  <a:lnTo>
                    <a:pt x="9241" y="12038"/>
                  </a:lnTo>
                  <a:lnTo>
                    <a:pt x="9704" y="11631"/>
                  </a:lnTo>
                  <a:lnTo>
                    <a:pt x="9927" y="11409"/>
                  </a:lnTo>
                  <a:lnTo>
                    <a:pt x="10149" y="11187"/>
                  </a:lnTo>
                  <a:lnTo>
                    <a:pt x="10371" y="10946"/>
                  </a:lnTo>
                  <a:lnTo>
                    <a:pt x="10575" y="10705"/>
                  </a:lnTo>
                  <a:lnTo>
                    <a:pt x="10760" y="10427"/>
                  </a:lnTo>
                  <a:lnTo>
                    <a:pt x="10908" y="10149"/>
                  </a:lnTo>
                  <a:lnTo>
                    <a:pt x="11038" y="9853"/>
                  </a:lnTo>
                  <a:lnTo>
                    <a:pt x="11112" y="9557"/>
                  </a:lnTo>
                  <a:lnTo>
                    <a:pt x="11186" y="9261"/>
                  </a:lnTo>
                  <a:lnTo>
                    <a:pt x="11223" y="8946"/>
                  </a:lnTo>
                  <a:lnTo>
                    <a:pt x="11223" y="8631"/>
                  </a:lnTo>
                  <a:lnTo>
                    <a:pt x="11223" y="8316"/>
                  </a:lnTo>
                  <a:lnTo>
                    <a:pt x="11204" y="8001"/>
                  </a:lnTo>
                  <a:lnTo>
                    <a:pt x="11167" y="7686"/>
                  </a:lnTo>
                  <a:lnTo>
                    <a:pt x="11056" y="7038"/>
                  </a:lnTo>
                  <a:lnTo>
                    <a:pt x="10815" y="5797"/>
                  </a:lnTo>
                  <a:lnTo>
                    <a:pt x="10834" y="5483"/>
                  </a:lnTo>
                  <a:lnTo>
                    <a:pt x="10815" y="5445"/>
                  </a:lnTo>
                  <a:lnTo>
                    <a:pt x="10797" y="5408"/>
                  </a:lnTo>
                  <a:lnTo>
                    <a:pt x="10778" y="5390"/>
                  </a:lnTo>
                  <a:lnTo>
                    <a:pt x="10741" y="5390"/>
                  </a:lnTo>
                  <a:lnTo>
                    <a:pt x="10686" y="5408"/>
                  </a:lnTo>
                  <a:lnTo>
                    <a:pt x="10649" y="5427"/>
                  </a:lnTo>
                  <a:lnTo>
                    <a:pt x="10630" y="5464"/>
                  </a:lnTo>
                  <a:lnTo>
                    <a:pt x="10630" y="5483"/>
                  </a:lnTo>
                  <a:lnTo>
                    <a:pt x="10667" y="5686"/>
                  </a:lnTo>
                  <a:lnTo>
                    <a:pt x="10630" y="5705"/>
                  </a:lnTo>
                  <a:lnTo>
                    <a:pt x="10612" y="5760"/>
                  </a:lnTo>
                  <a:lnTo>
                    <a:pt x="10630" y="5927"/>
                  </a:lnTo>
                  <a:lnTo>
                    <a:pt x="10575" y="6242"/>
                  </a:lnTo>
                  <a:lnTo>
                    <a:pt x="10482" y="6557"/>
                  </a:lnTo>
                  <a:lnTo>
                    <a:pt x="10371" y="6853"/>
                  </a:lnTo>
                  <a:lnTo>
                    <a:pt x="10241" y="7149"/>
                  </a:lnTo>
                  <a:lnTo>
                    <a:pt x="10075" y="7446"/>
                  </a:lnTo>
                  <a:lnTo>
                    <a:pt x="9908" y="7723"/>
                  </a:lnTo>
                  <a:lnTo>
                    <a:pt x="9593" y="8205"/>
                  </a:lnTo>
                  <a:lnTo>
                    <a:pt x="9260" y="8686"/>
                  </a:lnTo>
                  <a:lnTo>
                    <a:pt x="8908" y="9131"/>
                  </a:lnTo>
                  <a:lnTo>
                    <a:pt x="8575" y="9594"/>
                  </a:lnTo>
                  <a:lnTo>
                    <a:pt x="8315" y="9964"/>
                  </a:lnTo>
                  <a:lnTo>
                    <a:pt x="8093" y="10335"/>
                  </a:lnTo>
                  <a:lnTo>
                    <a:pt x="7889" y="10705"/>
                  </a:lnTo>
                  <a:lnTo>
                    <a:pt x="7723" y="11094"/>
                  </a:lnTo>
                  <a:lnTo>
                    <a:pt x="7593" y="11501"/>
                  </a:lnTo>
                  <a:lnTo>
                    <a:pt x="7500" y="11909"/>
                  </a:lnTo>
                  <a:lnTo>
                    <a:pt x="7463" y="12113"/>
                  </a:lnTo>
                  <a:lnTo>
                    <a:pt x="7445" y="12316"/>
                  </a:lnTo>
                  <a:lnTo>
                    <a:pt x="7426" y="12539"/>
                  </a:lnTo>
                  <a:lnTo>
                    <a:pt x="7426" y="12761"/>
                  </a:lnTo>
                  <a:lnTo>
                    <a:pt x="7019" y="13372"/>
                  </a:lnTo>
                  <a:lnTo>
                    <a:pt x="6815" y="13668"/>
                  </a:lnTo>
                  <a:lnTo>
                    <a:pt x="6630" y="14002"/>
                  </a:lnTo>
                  <a:lnTo>
                    <a:pt x="6704" y="13150"/>
                  </a:lnTo>
                  <a:lnTo>
                    <a:pt x="6815" y="12279"/>
                  </a:lnTo>
                  <a:lnTo>
                    <a:pt x="6908" y="11705"/>
                  </a:lnTo>
                  <a:lnTo>
                    <a:pt x="7037" y="11150"/>
                  </a:lnTo>
                  <a:lnTo>
                    <a:pt x="7186" y="10575"/>
                  </a:lnTo>
                  <a:lnTo>
                    <a:pt x="7334" y="10020"/>
                  </a:lnTo>
                  <a:lnTo>
                    <a:pt x="7538" y="9686"/>
                  </a:lnTo>
                  <a:lnTo>
                    <a:pt x="7741" y="9372"/>
                  </a:lnTo>
                  <a:lnTo>
                    <a:pt x="8167" y="8761"/>
                  </a:lnTo>
                  <a:lnTo>
                    <a:pt x="8612" y="8131"/>
                  </a:lnTo>
                  <a:lnTo>
                    <a:pt x="8834" y="7816"/>
                  </a:lnTo>
                  <a:lnTo>
                    <a:pt x="9038" y="7483"/>
                  </a:lnTo>
                  <a:lnTo>
                    <a:pt x="9223" y="7149"/>
                  </a:lnTo>
                  <a:lnTo>
                    <a:pt x="9352" y="6816"/>
                  </a:lnTo>
                  <a:lnTo>
                    <a:pt x="9464" y="6483"/>
                  </a:lnTo>
                  <a:lnTo>
                    <a:pt x="9556" y="6131"/>
                  </a:lnTo>
                  <a:lnTo>
                    <a:pt x="9723" y="5427"/>
                  </a:lnTo>
                  <a:lnTo>
                    <a:pt x="9815" y="5094"/>
                  </a:lnTo>
                  <a:lnTo>
                    <a:pt x="9945" y="4742"/>
                  </a:lnTo>
                  <a:lnTo>
                    <a:pt x="10278" y="4408"/>
                  </a:lnTo>
                  <a:lnTo>
                    <a:pt x="10593" y="4057"/>
                  </a:lnTo>
                  <a:lnTo>
                    <a:pt x="10927" y="3668"/>
                  </a:lnTo>
                  <a:lnTo>
                    <a:pt x="11223" y="3279"/>
                  </a:lnTo>
                  <a:lnTo>
                    <a:pt x="11501" y="2853"/>
                  </a:lnTo>
                  <a:lnTo>
                    <a:pt x="11630" y="2631"/>
                  </a:lnTo>
                  <a:lnTo>
                    <a:pt x="11741" y="2408"/>
                  </a:lnTo>
                  <a:lnTo>
                    <a:pt x="11834" y="2168"/>
                  </a:lnTo>
                  <a:lnTo>
                    <a:pt x="11927" y="1945"/>
                  </a:lnTo>
                  <a:lnTo>
                    <a:pt x="12001" y="1705"/>
                  </a:lnTo>
                  <a:lnTo>
                    <a:pt x="12056" y="1464"/>
                  </a:lnTo>
                  <a:lnTo>
                    <a:pt x="12112" y="1223"/>
                  </a:lnTo>
                  <a:lnTo>
                    <a:pt x="12130" y="964"/>
                  </a:lnTo>
                  <a:lnTo>
                    <a:pt x="12130" y="723"/>
                  </a:lnTo>
                  <a:lnTo>
                    <a:pt x="12112" y="464"/>
                  </a:lnTo>
                  <a:lnTo>
                    <a:pt x="12149" y="316"/>
                  </a:lnTo>
                  <a:lnTo>
                    <a:pt x="12167" y="149"/>
                  </a:lnTo>
                  <a:lnTo>
                    <a:pt x="12149" y="112"/>
                  </a:lnTo>
                  <a:lnTo>
                    <a:pt x="12130" y="75"/>
                  </a:lnTo>
                  <a:lnTo>
                    <a:pt x="12093" y="75"/>
                  </a:lnTo>
                  <a:lnTo>
                    <a:pt x="12056" y="112"/>
                  </a:lnTo>
                  <a:lnTo>
                    <a:pt x="12038" y="38"/>
                  </a:lnTo>
                  <a:lnTo>
                    <a:pt x="120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3477325" y="1239575"/>
              <a:ext cx="20400" cy="29175"/>
            </a:xfrm>
            <a:custGeom>
              <a:avLst/>
              <a:gdLst/>
              <a:ahLst/>
              <a:cxnLst/>
              <a:rect l="l" t="t" r="r" b="b"/>
              <a:pathLst>
                <a:path w="816" h="1167" extrusionOk="0">
                  <a:moveTo>
                    <a:pt x="38" y="0"/>
                  </a:moveTo>
                  <a:lnTo>
                    <a:pt x="19" y="19"/>
                  </a:lnTo>
                  <a:lnTo>
                    <a:pt x="1" y="37"/>
                  </a:lnTo>
                  <a:lnTo>
                    <a:pt x="1" y="74"/>
                  </a:lnTo>
                  <a:lnTo>
                    <a:pt x="186" y="352"/>
                  </a:lnTo>
                  <a:lnTo>
                    <a:pt x="353" y="648"/>
                  </a:lnTo>
                  <a:lnTo>
                    <a:pt x="538" y="926"/>
                  </a:lnTo>
                  <a:lnTo>
                    <a:pt x="649" y="1056"/>
                  </a:lnTo>
                  <a:lnTo>
                    <a:pt x="760" y="1167"/>
                  </a:lnTo>
                  <a:lnTo>
                    <a:pt x="816" y="1167"/>
                  </a:lnTo>
                  <a:lnTo>
                    <a:pt x="816" y="1148"/>
                  </a:lnTo>
                  <a:lnTo>
                    <a:pt x="816" y="1130"/>
                  </a:lnTo>
                  <a:lnTo>
                    <a:pt x="445" y="556"/>
                  </a:lnTo>
                  <a:lnTo>
                    <a:pt x="56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3586125" y="1289575"/>
              <a:ext cx="16225" cy="33350"/>
            </a:xfrm>
            <a:custGeom>
              <a:avLst/>
              <a:gdLst/>
              <a:ahLst/>
              <a:cxnLst/>
              <a:rect l="l" t="t" r="r" b="b"/>
              <a:pathLst>
                <a:path w="649" h="1334" extrusionOk="0">
                  <a:moveTo>
                    <a:pt x="612" y="0"/>
                  </a:moveTo>
                  <a:lnTo>
                    <a:pt x="593" y="19"/>
                  </a:lnTo>
                  <a:lnTo>
                    <a:pt x="464" y="352"/>
                  </a:lnTo>
                  <a:lnTo>
                    <a:pt x="316" y="667"/>
                  </a:lnTo>
                  <a:lnTo>
                    <a:pt x="149" y="982"/>
                  </a:lnTo>
                  <a:lnTo>
                    <a:pt x="1" y="1297"/>
                  </a:lnTo>
                  <a:lnTo>
                    <a:pt x="1" y="1315"/>
                  </a:lnTo>
                  <a:lnTo>
                    <a:pt x="19" y="1334"/>
                  </a:lnTo>
                  <a:lnTo>
                    <a:pt x="38" y="1334"/>
                  </a:lnTo>
                  <a:lnTo>
                    <a:pt x="167" y="1185"/>
                  </a:lnTo>
                  <a:lnTo>
                    <a:pt x="260" y="1037"/>
                  </a:lnTo>
                  <a:lnTo>
                    <a:pt x="353" y="889"/>
                  </a:lnTo>
                  <a:lnTo>
                    <a:pt x="427" y="722"/>
                  </a:lnTo>
                  <a:lnTo>
                    <a:pt x="556" y="389"/>
                  </a:lnTo>
                  <a:lnTo>
                    <a:pt x="649" y="37"/>
                  </a:lnTo>
                  <a:lnTo>
                    <a:pt x="649" y="19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589825" y="1228000"/>
              <a:ext cx="23175" cy="21775"/>
            </a:xfrm>
            <a:custGeom>
              <a:avLst/>
              <a:gdLst/>
              <a:ahLst/>
              <a:cxnLst/>
              <a:rect l="l" t="t" r="r" b="b"/>
              <a:pathLst>
                <a:path w="927" h="871" extrusionOk="0">
                  <a:moveTo>
                    <a:pt x="890" y="0"/>
                  </a:moveTo>
                  <a:lnTo>
                    <a:pt x="760" y="56"/>
                  </a:lnTo>
                  <a:lnTo>
                    <a:pt x="649" y="148"/>
                  </a:lnTo>
                  <a:lnTo>
                    <a:pt x="538" y="259"/>
                  </a:lnTo>
                  <a:lnTo>
                    <a:pt x="445" y="370"/>
                  </a:lnTo>
                  <a:lnTo>
                    <a:pt x="242" y="630"/>
                  </a:lnTo>
                  <a:lnTo>
                    <a:pt x="131" y="722"/>
                  </a:lnTo>
                  <a:lnTo>
                    <a:pt x="19" y="815"/>
                  </a:lnTo>
                  <a:lnTo>
                    <a:pt x="1" y="833"/>
                  </a:lnTo>
                  <a:lnTo>
                    <a:pt x="1" y="852"/>
                  </a:lnTo>
                  <a:lnTo>
                    <a:pt x="19" y="870"/>
                  </a:lnTo>
                  <a:lnTo>
                    <a:pt x="38" y="870"/>
                  </a:lnTo>
                  <a:lnTo>
                    <a:pt x="149" y="796"/>
                  </a:lnTo>
                  <a:lnTo>
                    <a:pt x="260" y="722"/>
                  </a:lnTo>
                  <a:lnTo>
                    <a:pt x="445" y="537"/>
                  </a:lnTo>
                  <a:lnTo>
                    <a:pt x="686" y="296"/>
                  </a:lnTo>
                  <a:lnTo>
                    <a:pt x="816" y="167"/>
                  </a:lnTo>
                  <a:lnTo>
                    <a:pt x="927" y="3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3611600" y="1230775"/>
              <a:ext cx="7900" cy="7425"/>
            </a:xfrm>
            <a:custGeom>
              <a:avLst/>
              <a:gdLst/>
              <a:ahLst/>
              <a:cxnLst/>
              <a:rect l="l" t="t" r="r" b="b"/>
              <a:pathLst>
                <a:path w="316" h="297" extrusionOk="0">
                  <a:moveTo>
                    <a:pt x="297" y="0"/>
                  </a:moveTo>
                  <a:lnTo>
                    <a:pt x="149" y="130"/>
                  </a:lnTo>
                  <a:lnTo>
                    <a:pt x="19" y="241"/>
                  </a:lnTo>
                  <a:lnTo>
                    <a:pt x="0" y="259"/>
                  </a:lnTo>
                  <a:lnTo>
                    <a:pt x="19" y="278"/>
                  </a:lnTo>
                  <a:lnTo>
                    <a:pt x="37" y="296"/>
                  </a:lnTo>
                  <a:lnTo>
                    <a:pt x="56" y="296"/>
                  </a:lnTo>
                  <a:lnTo>
                    <a:pt x="204" y="167"/>
                  </a:lnTo>
                  <a:lnTo>
                    <a:pt x="278" y="111"/>
                  </a:lnTo>
                  <a:lnTo>
                    <a:pt x="315" y="19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3605125" y="1391900"/>
              <a:ext cx="28725" cy="25950"/>
            </a:xfrm>
            <a:custGeom>
              <a:avLst/>
              <a:gdLst/>
              <a:ahLst/>
              <a:cxnLst/>
              <a:rect l="l" t="t" r="r" b="b"/>
              <a:pathLst>
                <a:path w="1149" h="1038" extrusionOk="0">
                  <a:moveTo>
                    <a:pt x="1093" y="0"/>
                  </a:moveTo>
                  <a:lnTo>
                    <a:pt x="1056" y="19"/>
                  </a:lnTo>
                  <a:lnTo>
                    <a:pt x="796" y="241"/>
                  </a:lnTo>
                  <a:lnTo>
                    <a:pt x="500" y="463"/>
                  </a:lnTo>
                  <a:lnTo>
                    <a:pt x="241" y="704"/>
                  </a:lnTo>
                  <a:lnTo>
                    <a:pt x="130" y="833"/>
                  </a:lnTo>
                  <a:lnTo>
                    <a:pt x="19" y="982"/>
                  </a:lnTo>
                  <a:lnTo>
                    <a:pt x="0" y="1000"/>
                  </a:lnTo>
                  <a:lnTo>
                    <a:pt x="19" y="1019"/>
                  </a:lnTo>
                  <a:lnTo>
                    <a:pt x="37" y="1037"/>
                  </a:lnTo>
                  <a:lnTo>
                    <a:pt x="56" y="1019"/>
                  </a:lnTo>
                  <a:lnTo>
                    <a:pt x="333" y="796"/>
                  </a:lnTo>
                  <a:lnTo>
                    <a:pt x="593" y="556"/>
                  </a:lnTo>
                  <a:lnTo>
                    <a:pt x="1130" y="93"/>
                  </a:lnTo>
                  <a:lnTo>
                    <a:pt x="1148" y="56"/>
                  </a:lnTo>
                  <a:lnTo>
                    <a:pt x="1130" y="19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3590300" y="1415025"/>
              <a:ext cx="28275" cy="24125"/>
            </a:xfrm>
            <a:custGeom>
              <a:avLst/>
              <a:gdLst/>
              <a:ahLst/>
              <a:cxnLst/>
              <a:rect l="l" t="t" r="r" b="b"/>
              <a:pathLst>
                <a:path w="1131" h="965" extrusionOk="0">
                  <a:moveTo>
                    <a:pt x="1075" y="1"/>
                  </a:moveTo>
                  <a:lnTo>
                    <a:pt x="1056" y="20"/>
                  </a:lnTo>
                  <a:lnTo>
                    <a:pt x="926" y="149"/>
                  </a:lnTo>
                  <a:lnTo>
                    <a:pt x="797" y="260"/>
                  </a:lnTo>
                  <a:lnTo>
                    <a:pt x="538" y="482"/>
                  </a:lnTo>
                  <a:lnTo>
                    <a:pt x="260" y="705"/>
                  </a:lnTo>
                  <a:lnTo>
                    <a:pt x="0" y="927"/>
                  </a:lnTo>
                  <a:lnTo>
                    <a:pt x="0" y="945"/>
                  </a:lnTo>
                  <a:lnTo>
                    <a:pt x="0" y="964"/>
                  </a:lnTo>
                  <a:lnTo>
                    <a:pt x="37" y="964"/>
                  </a:lnTo>
                  <a:lnTo>
                    <a:pt x="334" y="779"/>
                  </a:lnTo>
                  <a:lnTo>
                    <a:pt x="612" y="575"/>
                  </a:lnTo>
                  <a:lnTo>
                    <a:pt x="871" y="334"/>
                  </a:lnTo>
                  <a:lnTo>
                    <a:pt x="1112" y="75"/>
                  </a:lnTo>
                  <a:lnTo>
                    <a:pt x="1130" y="38"/>
                  </a:lnTo>
                  <a:lnTo>
                    <a:pt x="1112" y="20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6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>
            <a:spLocks noGrp="1"/>
          </p:cNvSpPr>
          <p:nvPr>
            <p:ph type="title"/>
          </p:nvPr>
        </p:nvSpPr>
        <p:spPr>
          <a:xfrm>
            <a:off x="713225" y="539496"/>
            <a:ext cx="77178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7"/>
          <p:cNvSpPr txBox="1">
            <a:spLocks noGrp="1"/>
          </p:cNvSpPr>
          <p:nvPr>
            <p:ph type="body" idx="1"/>
          </p:nvPr>
        </p:nvSpPr>
        <p:spPr>
          <a:xfrm>
            <a:off x="866850" y="1673370"/>
            <a:ext cx="4362300" cy="22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713025" y="1033300"/>
            <a:ext cx="7717800" cy="3566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7"/>
          <p:cNvSpPr/>
          <p:nvPr/>
        </p:nvSpPr>
        <p:spPr>
          <a:xfrm>
            <a:off x="5300" y="3400"/>
            <a:ext cx="708000" cy="536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8430775" y="3400"/>
            <a:ext cx="708000" cy="536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7"/>
          <p:cNvGrpSpPr/>
          <p:nvPr/>
        </p:nvGrpSpPr>
        <p:grpSpPr>
          <a:xfrm>
            <a:off x="179054" y="2105461"/>
            <a:ext cx="413341" cy="932577"/>
            <a:chOff x="3106925" y="1137700"/>
            <a:chExt cx="870925" cy="1964975"/>
          </a:xfrm>
        </p:grpSpPr>
        <p:sp>
          <p:nvSpPr>
            <p:cNvPr id="219" name="Google Shape;219;p7"/>
            <p:cNvSpPr/>
            <p:nvPr/>
          </p:nvSpPr>
          <p:spPr>
            <a:xfrm>
              <a:off x="3106925" y="1590050"/>
              <a:ext cx="870925" cy="1512625"/>
            </a:xfrm>
            <a:custGeom>
              <a:avLst/>
              <a:gdLst/>
              <a:ahLst/>
              <a:cxnLst/>
              <a:rect l="l" t="t" r="r" b="b"/>
              <a:pathLst>
                <a:path w="34837" h="60505" extrusionOk="0">
                  <a:moveTo>
                    <a:pt x="17446" y="815"/>
                  </a:moveTo>
                  <a:lnTo>
                    <a:pt x="22965" y="10390"/>
                  </a:lnTo>
                  <a:lnTo>
                    <a:pt x="32188" y="26335"/>
                  </a:lnTo>
                  <a:lnTo>
                    <a:pt x="34114" y="29669"/>
                  </a:lnTo>
                  <a:lnTo>
                    <a:pt x="797" y="29669"/>
                  </a:lnTo>
                  <a:lnTo>
                    <a:pt x="6372" y="20020"/>
                  </a:lnTo>
                  <a:lnTo>
                    <a:pt x="15576" y="4075"/>
                  </a:lnTo>
                  <a:lnTo>
                    <a:pt x="17446" y="815"/>
                  </a:lnTo>
                  <a:close/>
                  <a:moveTo>
                    <a:pt x="33762" y="30280"/>
                  </a:moveTo>
                  <a:lnTo>
                    <a:pt x="33762" y="40355"/>
                  </a:lnTo>
                  <a:lnTo>
                    <a:pt x="33762" y="56559"/>
                  </a:lnTo>
                  <a:lnTo>
                    <a:pt x="33762" y="60171"/>
                  </a:lnTo>
                  <a:lnTo>
                    <a:pt x="1575" y="60171"/>
                  </a:lnTo>
                  <a:lnTo>
                    <a:pt x="1575" y="50115"/>
                  </a:lnTo>
                  <a:lnTo>
                    <a:pt x="1575" y="33891"/>
                  </a:lnTo>
                  <a:lnTo>
                    <a:pt x="1575" y="30280"/>
                  </a:lnTo>
                  <a:close/>
                  <a:moveTo>
                    <a:pt x="17354" y="0"/>
                  </a:moveTo>
                  <a:lnTo>
                    <a:pt x="17280" y="19"/>
                  </a:lnTo>
                  <a:lnTo>
                    <a:pt x="17224" y="56"/>
                  </a:lnTo>
                  <a:lnTo>
                    <a:pt x="17169" y="93"/>
                  </a:lnTo>
                  <a:lnTo>
                    <a:pt x="17132" y="167"/>
                  </a:lnTo>
                  <a:lnTo>
                    <a:pt x="11354" y="10186"/>
                  </a:lnTo>
                  <a:lnTo>
                    <a:pt x="2131" y="26132"/>
                  </a:lnTo>
                  <a:lnTo>
                    <a:pt x="19" y="29799"/>
                  </a:lnTo>
                  <a:lnTo>
                    <a:pt x="1" y="29873"/>
                  </a:lnTo>
                  <a:lnTo>
                    <a:pt x="1" y="29947"/>
                  </a:lnTo>
                  <a:lnTo>
                    <a:pt x="38" y="30002"/>
                  </a:lnTo>
                  <a:lnTo>
                    <a:pt x="75" y="30076"/>
                  </a:lnTo>
                  <a:lnTo>
                    <a:pt x="131" y="30132"/>
                  </a:lnTo>
                  <a:lnTo>
                    <a:pt x="205" y="30169"/>
                  </a:lnTo>
                  <a:lnTo>
                    <a:pt x="279" y="30206"/>
                  </a:lnTo>
                  <a:lnTo>
                    <a:pt x="964" y="30206"/>
                  </a:lnTo>
                  <a:lnTo>
                    <a:pt x="964" y="40355"/>
                  </a:lnTo>
                  <a:lnTo>
                    <a:pt x="964" y="56559"/>
                  </a:lnTo>
                  <a:lnTo>
                    <a:pt x="964" y="60300"/>
                  </a:lnTo>
                  <a:lnTo>
                    <a:pt x="983" y="60356"/>
                  </a:lnTo>
                  <a:lnTo>
                    <a:pt x="1020" y="60412"/>
                  </a:lnTo>
                  <a:lnTo>
                    <a:pt x="1057" y="60449"/>
                  </a:lnTo>
                  <a:lnTo>
                    <a:pt x="1112" y="60467"/>
                  </a:lnTo>
                  <a:lnTo>
                    <a:pt x="1242" y="60486"/>
                  </a:lnTo>
                  <a:lnTo>
                    <a:pt x="1334" y="60504"/>
                  </a:lnTo>
                  <a:lnTo>
                    <a:pt x="34151" y="60504"/>
                  </a:lnTo>
                  <a:lnTo>
                    <a:pt x="34244" y="60486"/>
                  </a:lnTo>
                  <a:lnTo>
                    <a:pt x="34262" y="60486"/>
                  </a:lnTo>
                  <a:lnTo>
                    <a:pt x="34318" y="60449"/>
                  </a:lnTo>
                  <a:lnTo>
                    <a:pt x="34355" y="60412"/>
                  </a:lnTo>
                  <a:lnTo>
                    <a:pt x="34373" y="60375"/>
                  </a:lnTo>
                  <a:lnTo>
                    <a:pt x="34373" y="50115"/>
                  </a:lnTo>
                  <a:lnTo>
                    <a:pt x="34373" y="33891"/>
                  </a:lnTo>
                  <a:lnTo>
                    <a:pt x="34373" y="30206"/>
                  </a:lnTo>
                  <a:lnTo>
                    <a:pt x="34670" y="30206"/>
                  </a:lnTo>
                  <a:lnTo>
                    <a:pt x="34725" y="30187"/>
                  </a:lnTo>
                  <a:lnTo>
                    <a:pt x="34781" y="30150"/>
                  </a:lnTo>
                  <a:lnTo>
                    <a:pt x="34818" y="30113"/>
                  </a:lnTo>
                  <a:lnTo>
                    <a:pt x="34836" y="30058"/>
                  </a:lnTo>
                  <a:lnTo>
                    <a:pt x="34836" y="30002"/>
                  </a:lnTo>
                  <a:lnTo>
                    <a:pt x="34836" y="29947"/>
                  </a:lnTo>
                  <a:lnTo>
                    <a:pt x="34818" y="29873"/>
                  </a:lnTo>
                  <a:lnTo>
                    <a:pt x="29003" y="19816"/>
                  </a:lnTo>
                  <a:lnTo>
                    <a:pt x="19798" y="3871"/>
                  </a:lnTo>
                  <a:lnTo>
                    <a:pt x="17706" y="260"/>
                  </a:lnTo>
                  <a:lnTo>
                    <a:pt x="17687" y="186"/>
                  </a:lnTo>
                  <a:lnTo>
                    <a:pt x="17632" y="130"/>
                  </a:lnTo>
                  <a:lnTo>
                    <a:pt x="17576" y="74"/>
                  </a:lnTo>
                  <a:lnTo>
                    <a:pt x="17502" y="37"/>
                  </a:lnTo>
                  <a:lnTo>
                    <a:pt x="17428" y="19"/>
                  </a:lnTo>
                  <a:lnTo>
                    <a:pt x="17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3267125" y="2125725"/>
              <a:ext cx="102825" cy="50950"/>
            </a:xfrm>
            <a:custGeom>
              <a:avLst/>
              <a:gdLst/>
              <a:ahLst/>
              <a:cxnLst/>
              <a:rect l="l" t="t" r="r" b="b"/>
              <a:pathLst>
                <a:path w="4113" h="2038" extrusionOk="0">
                  <a:moveTo>
                    <a:pt x="3723" y="1"/>
                  </a:moveTo>
                  <a:lnTo>
                    <a:pt x="3631" y="19"/>
                  </a:lnTo>
                  <a:lnTo>
                    <a:pt x="3594" y="56"/>
                  </a:lnTo>
                  <a:lnTo>
                    <a:pt x="3557" y="93"/>
                  </a:lnTo>
                  <a:lnTo>
                    <a:pt x="3316" y="445"/>
                  </a:lnTo>
                  <a:lnTo>
                    <a:pt x="3057" y="797"/>
                  </a:lnTo>
                  <a:lnTo>
                    <a:pt x="2908" y="964"/>
                  </a:lnTo>
                  <a:lnTo>
                    <a:pt x="2742" y="1112"/>
                  </a:lnTo>
                  <a:lnTo>
                    <a:pt x="2594" y="1241"/>
                  </a:lnTo>
                  <a:lnTo>
                    <a:pt x="2408" y="1371"/>
                  </a:lnTo>
                  <a:lnTo>
                    <a:pt x="2186" y="1501"/>
                  </a:lnTo>
                  <a:lnTo>
                    <a:pt x="2075" y="1538"/>
                  </a:lnTo>
                  <a:lnTo>
                    <a:pt x="1945" y="1575"/>
                  </a:lnTo>
                  <a:lnTo>
                    <a:pt x="1779" y="1575"/>
                  </a:lnTo>
                  <a:lnTo>
                    <a:pt x="1630" y="1556"/>
                  </a:lnTo>
                  <a:lnTo>
                    <a:pt x="1556" y="1538"/>
                  </a:lnTo>
                  <a:lnTo>
                    <a:pt x="1501" y="1519"/>
                  </a:lnTo>
                  <a:lnTo>
                    <a:pt x="1519" y="1519"/>
                  </a:lnTo>
                  <a:lnTo>
                    <a:pt x="1427" y="1482"/>
                  </a:lnTo>
                  <a:lnTo>
                    <a:pt x="1390" y="1445"/>
                  </a:lnTo>
                  <a:lnTo>
                    <a:pt x="1371" y="1445"/>
                  </a:lnTo>
                  <a:lnTo>
                    <a:pt x="1223" y="1316"/>
                  </a:lnTo>
                  <a:lnTo>
                    <a:pt x="1186" y="1279"/>
                  </a:lnTo>
                  <a:lnTo>
                    <a:pt x="1112" y="1204"/>
                  </a:lnTo>
                  <a:lnTo>
                    <a:pt x="982" y="1038"/>
                  </a:lnTo>
                  <a:lnTo>
                    <a:pt x="927" y="964"/>
                  </a:lnTo>
                  <a:lnTo>
                    <a:pt x="890" y="908"/>
                  </a:lnTo>
                  <a:lnTo>
                    <a:pt x="723" y="612"/>
                  </a:lnTo>
                  <a:lnTo>
                    <a:pt x="593" y="353"/>
                  </a:lnTo>
                  <a:lnTo>
                    <a:pt x="575" y="278"/>
                  </a:lnTo>
                  <a:lnTo>
                    <a:pt x="519" y="186"/>
                  </a:lnTo>
                  <a:lnTo>
                    <a:pt x="445" y="112"/>
                  </a:lnTo>
                  <a:lnTo>
                    <a:pt x="353" y="38"/>
                  </a:lnTo>
                  <a:lnTo>
                    <a:pt x="242" y="19"/>
                  </a:lnTo>
                  <a:lnTo>
                    <a:pt x="149" y="19"/>
                  </a:lnTo>
                  <a:lnTo>
                    <a:pt x="56" y="38"/>
                  </a:lnTo>
                  <a:lnTo>
                    <a:pt x="38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" y="204"/>
                  </a:lnTo>
                  <a:lnTo>
                    <a:pt x="93" y="390"/>
                  </a:lnTo>
                  <a:lnTo>
                    <a:pt x="186" y="593"/>
                  </a:lnTo>
                  <a:lnTo>
                    <a:pt x="279" y="797"/>
                  </a:lnTo>
                  <a:lnTo>
                    <a:pt x="408" y="982"/>
                  </a:lnTo>
                  <a:lnTo>
                    <a:pt x="538" y="1167"/>
                  </a:lnTo>
                  <a:lnTo>
                    <a:pt x="686" y="1353"/>
                  </a:lnTo>
                  <a:lnTo>
                    <a:pt x="853" y="1501"/>
                  </a:lnTo>
                  <a:lnTo>
                    <a:pt x="1019" y="1649"/>
                  </a:lnTo>
                  <a:lnTo>
                    <a:pt x="1186" y="1779"/>
                  </a:lnTo>
                  <a:lnTo>
                    <a:pt x="1371" y="1890"/>
                  </a:lnTo>
                  <a:lnTo>
                    <a:pt x="1575" y="1964"/>
                  </a:lnTo>
                  <a:lnTo>
                    <a:pt x="1779" y="2019"/>
                  </a:lnTo>
                  <a:lnTo>
                    <a:pt x="1982" y="2038"/>
                  </a:lnTo>
                  <a:lnTo>
                    <a:pt x="2205" y="2019"/>
                  </a:lnTo>
                  <a:lnTo>
                    <a:pt x="2427" y="1982"/>
                  </a:lnTo>
                  <a:lnTo>
                    <a:pt x="2649" y="1890"/>
                  </a:lnTo>
                  <a:lnTo>
                    <a:pt x="2871" y="1760"/>
                  </a:lnTo>
                  <a:lnTo>
                    <a:pt x="3094" y="1593"/>
                  </a:lnTo>
                  <a:lnTo>
                    <a:pt x="3279" y="1427"/>
                  </a:lnTo>
                  <a:lnTo>
                    <a:pt x="3464" y="1241"/>
                  </a:lnTo>
                  <a:lnTo>
                    <a:pt x="3631" y="1038"/>
                  </a:lnTo>
                  <a:lnTo>
                    <a:pt x="3797" y="816"/>
                  </a:lnTo>
                  <a:lnTo>
                    <a:pt x="4094" y="390"/>
                  </a:lnTo>
                  <a:lnTo>
                    <a:pt x="4112" y="353"/>
                  </a:lnTo>
                  <a:lnTo>
                    <a:pt x="4112" y="297"/>
                  </a:lnTo>
                  <a:lnTo>
                    <a:pt x="4112" y="260"/>
                  </a:lnTo>
                  <a:lnTo>
                    <a:pt x="4094" y="223"/>
                  </a:lnTo>
                  <a:lnTo>
                    <a:pt x="4020" y="130"/>
                  </a:lnTo>
                  <a:lnTo>
                    <a:pt x="3927" y="75"/>
                  </a:lnTo>
                  <a:lnTo>
                    <a:pt x="3834" y="19"/>
                  </a:lnTo>
                  <a:lnTo>
                    <a:pt x="37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3430575" y="2124800"/>
              <a:ext cx="96775" cy="52800"/>
            </a:xfrm>
            <a:custGeom>
              <a:avLst/>
              <a:gdLst/>
              <a:ahLst/>
              <a:cxnLst/>
              <a:rect l="l" t="t" r="r" b="b"/>
              <a:pathLst>
                <a:path w="3871" h="2112" extrusionOk="0">
                  <a:moveTo>
                    <a:pt x="56" y="1"/>
                  </a:moveTo>
                  <a:lnTo>
                    <a:pt x="19" y="19"/>
                  </a:lnTo>
                  <a:lnTo>
                    <a:pt x="0" y="38"/>
                  </a:lnTo>
                  <a:lnTo>
                    <a:pt x="0" y="112"/>
                  </a:lnTo>
                  <a:lnTo>
                    <a:pt x="19" y="186"/>
                  </a:lnTo>
                  <a:lnTo>
                    <a:pt x="37" y="241"/>
                  </a:lnTo>
                  <a:lnTo>
                    <a:pt x="185" y="612"/>
                  </a:lnTo>
                  <a:lnTo>
                    <a:pt x="297" y="816"/>
                  </a:lnTo>
                  <a:lnTo>
                    <a:pt x="389" y="1001"/>
                  </a:lnTo>
                  <a:lnTo>
                    <a:pt x="519" y="1186"/>
                  </a:lnTo>
                  <a:lnTo>
                    <a:pt x="648" y="1371"/>
                  </a:lnTo>
                  <a:lnTo>
                    <a:pt x="797" y="1538"/>
                  </a:lnTo>
                  <a:lnTo>
                    <a:pt x="945" y="1686"/>
                  </a:lnTo>
                  <a:lnTo>
                    <a:pt x="1111" y="1816"/>
                  </a:lnTo>
                  <a:lnTo>
                    <a:pt x="1278" y="1945"/>
                  </a:lnTo>
                  <a:lnTo>
                    <a:pt x="1463" y="2019"/>
                  </a:lnTo>
                  <a:lnTo>
                    <a:pt x="1648" y="2093"/>
                  </a:lnTo>
                  <a:lnTo>
                    <a:pt x="1852" y="2112"/>
                  </a:lnTo>
                  <a:lnTo>
                    <a:pt x="2056" y="2112"/>
                  </a:lnTo>
                  <a:lnTo>
                    <a:pt x="2260" y="2075"/>
                  </a:lnTo>
                  <a:lnTo>
                    <a:pt x="2463" y="1982"/>
                  </a:lnTo>
                  <a:lnTo>
                    <a:pt x="2686" y="1853"/>
                  </a:lnTo>
                  <a:lnTo>
                    <a:pt x="2889" y="1704"/>
                  </a:lnTo>
                  <a:lnTo>
                    <a:pt x="3074" y="1538"/>
                  </a:lnTo>
                  <a:lnTo>
                    <a:pt x="3260" y="1353"/>
                  </a:lnTo>
                  <a:lnTo>
                    <a:pt x="3426" y="1149"/>
                  </a:lnTo>
                  <a:lnTo>
                    <a:pt x="3574" y="945"/>
                  </a:lnTo>
                  <a:lnTo>
                    <a:pt x="3852" y="538"/>
                  </a:lnTo>
                  <a:lnTo>
                    <a:pt x="3871" y="464"/>
                  </a:lnTo>
                  <a:lnTo>
                    <a:pt x="3852" y="371"/>
                  </a:lnTo>
                  <a:lnTo>
                    <a:pt x="3815" y="278"/>
                  </a:lnTo>
                  <a:lnTo>
                    <a:pt x="3760" y="186"/>
                  </a:lnTo>
                  <a:lnTo>
                    <a:pt x="3704" y="93"/>
                  </a:lnTo>
                  <a:lnTo>
                    <a:pt x="3630" y="38"/>
                  </a:lnTo>
                  <a:lnTo>
                    <a:pt x="3574" y="1"/>
                  </a:lnTo>
                  <a:lnTo>
                    <a:pt x="3556" y="1"/>
                  </a:lnTo>
                  <a:lnTo>
                    <a:pt x="3537" y="19"/>
                  </a:lnTo>
                  <a:lnTo>
                    <a:pt x="3371" y="278"/>
                  </a:lnTo>
                  <a:lnTo>
                    <a:pt x="3167" y="575"/>
                  </a:lnTo>
                  <a:lnTo>
                    <a:pt x="2945" y="853"/>
                  </a:lnTo>
                  <a:lnTo>
                    <a:pt x="2686" y="1112"/>
                  </a:lnTo>
                  <a:lnTo>
                    <a:pt x="2556" y="1223"/>
                  </a:lnTo>
                  <a:lnTo>
                    <a:pt x="2408" y="1334"/>
                  </a:lnTo>
                  <a:lnTo>
                    <a:pt x="2260" y="1408"/>
                  </a:lnTo>
                  <a:lnTo>
                    <a:pt x="2111" y="1482"/>
                  </a:lnTo>
                  <a:lnTo>
                    <a:pt x="1945" y="1538"/>
                  </a:lnTo>
                  <a:lnTo>
                    <a:pt x="1778" y="1575"/>
                  </a:lnTo>
                  <a:lnTo>
                    <a:pt x="1611" y="1575"/>
                  </a:lnTo>
                  <a:lnTo>
                    <a:pt x="1445" y="1556"/>
                  </a:lnTo>
                  <a:lnTo>
                    <a:pt x="1260" y="1482"/>
                  </a:lnTo>
                  <a:lnTo>
                    <a:pt x="1074" y="1390"/>
                  </a:lnTo>
                  <a:lnTo>
                    <a:pt x="926" y="1278"/>
                  </a:lnTo>
                  <a:lnTo>
                    <a:pt x="778" y="1130"/>
                  </a:lnTo>
                  <a:lnTo>
                    <a:pt x="741" y="1075"/>
                  </a:lnTo>
                  <a:lnTo>
                    <a:pt x="685" y="1019"/>
                  </a:lnTo>
                  <a:lnTo>
                    <a:pt x="630" y="945"/>
                  </a:lnTo>
                  <a:lnTo>
                    <a:pt x="593" y="871"/>
                  </a:lnTo>
                  <a:lnTo>
                    <a:pt x="482" y="723"/>
                  </a:lnTo>
                  <a:lnTo>
                    <a:pt x="482" y="704"/>
                  </a:lnTo>
                  <a:lnTo>
                    <a:pt x="426" y="612"/>
                  </a:lnTo>
                  <a:lnTo>
                    <a:pt x="352" y="464"/>
                  </a:lnTo>
                  <a:lnTo>
                    <a:pt x="334" y="408"/>
                  </a:lnTo>
                  <a:lnTo>
                    <a:pt x="297" y="297"/>
                  </a:lnTo>
                  <a:lnTo>
                    <a:pt x="259" y="223"/>
                  </a:lnTo>
                  <a:lnTo>
                    <a:pt x="204" y="130"/>
                  </a:lnTo>
                  <a:lnTo>
                    <a:pt x="130" y="3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3587050" y="2127125"/>
              <a:ext cx="104200" cy="48625"/>
            </a:xfrm>
            <a:custGeom>
              <a:avLst/>
              <a:gdLst/>
              <a:ahLst/>
              <a:cxnLst/>
              <a:rect l="l" t="t" r="r" b="b"/>
              <a:pathLst>
                <a:path w="4168" h="1945" extrusionOk="0">
                  <a:moveTo>
                    <a:pt x="242" y="0"/>
                  </a:moveTo>
                  <a:lnTo>
                    <a:pt x="149" y="19"/>
                  </a:lnTo>
                  <a:lnTo>
                    <a:pt x="56" y="56"/>
                  </a:lnTo>
                  <a:lnTo>
                    <a:pt x="19" y="74"/>
                  </a:lnTo>
                  <a:lnTo>
                    <a:pt x="19" y="111"/>
                  </a:lnTo>
                  <a:lnTo>
                    <a:pt x="1" y="148"/>
                  </a:lnTo>
                  <a:lnTo>
                    <a:pt x="19" y="204"/>
                  </a:lnTo>
                  <a:lnTo>
                    <a:pt x="130" y="500"/>
                  </a:lnTo>
                  <a:lnTo>
                    <a:pt x="279" y="778"/>
                  </a:lnTo>
                  <a:lnTo>
                    <a:pt x="464" y="1056"/>
                  </a:lnTo>
                  <a:lnTo>
                    <a:pt x="668" y="1297"/>
                  </a:lnTo>
                  <a:lnTo>
                    <a:pt x="871" y="1500"/>
                  </a:lnTo>
                  <a:lnTo>
                    <a:pt x="1093" y="1667"/>
                  </a:lnTo>
                  <a:lnTo>
                    <a:pt x="1334" y="1797"/>
                  </a:lnTo>
                  <a:lnTo>
                    <a:pt x="1464" y="1852"/>
                  </a:lnTo>
                  <a:lnTo>
                    <a:pt x="1594" y="1889"/>
                  </a:lnTo>
                  <a:lnTo>
                    <a:pt x="1742" y="1926"/>
                  </a:lnTo>
                  <a:lnTo>
                    <a:pt x="1871" y="1945"/>
                  </a:lnTo>
                  <a:lnTo>
                    <a:pt x="2001" y="1945"/>
                  </a:lnTo>
                  <a:lnTo>
                    <a:pt x="2149" y="1926"/>
                  </a:lnTo>
                  <a:lnTo>
                    <a:pt x="2279" y="1908"/>
                  </a:lnTo>
                  <a:lnTo>
                    <a:pt x="2427" y="1871"/>
                  </a:lnTo>
                  <a:lnTo>
                    <a:pt x="2557" y="1834"/>
                  </a:lnTo>
                  <a:lnTo>
                    <a:pt x="2705" y="1760"/>
                  </a:lnTo>
                  <a:lnTo>
                    <a:pt x="2927" y="1630"/>
                  </a:lnTo>
                  <a:lnTo>
                    <a:pt x="3131" y="1482"/>
                  </a:lnTo>
                  <a:lnTo>
                    <a:pt x="3334" y="1297"/>
                  </a:lnTo>
                  <a:lnTo>
                    <a:pt x="3520" y="1111"/>
                  </a:lnTo>
                  <a:lnTo>
                    <a:pt x="3686" y="908"/>
                  </a:lnTo>
                  <a:lnTo>
                    <a:pt x="3853" y="704"/>
                  </a:lnTo>
                  <a:lnTo>
                    <a:pt x="4149" y="260"/>
                  </a:lnTo>
                  <a:lnTo>
                    <a:pt x="4168" y="222"/>
                  </a:lnTo>
                  <a:lnTo>
                    <a:pt x="4168" y="185"/>
                  </a:lnTo>
                  <a:lnTo>
                    <a:pt x="4149" y="148"/>
                  </a:lnTo>
                  <a:lnTo>
                    <a:pt x="4131" y="111"/>
                  </a:lnTo>
                  <a:lnTo>
                    <a:pt x="4057" y="56"/>
                  </a:lnTo>
                  <a:lnTo>
                    <a:pt x="3964" y="19"/>
                  </a:lnTo>
                  <a:lnTo>
                    <a:pt x="3853" y="0"/>
                  </a:lnTo>
                  <a:lnTo>
                    <a:pt x="3723" y="0"/>
                  </a:lnTo>
                  <a:lnTo>
                    <a:pt x="3631" y="37"/>
                  </a:lnTo>
                  <a:lnTo>
                    <a:pt x="3594" y="74"/>
                  </a:lnTo>
                  <a:lnTo>
                    <a:pt x="3557" y="93"/>
                  </a:lnTo>
                  <a:lnTo>
                    <a:pt x="3316" y="463"/>
                  </a:lnTo>
                  <a:lnTo>
                    <a:pt x="3057" y="815"/>
                  </a:lnTo>
                  <a:lnTo>
                    <a:pt x="2908" y="963"/>
                  </a:lnTo>
                  <a:lnTo>
                    <a:pt x="2760" y="1130"/>
                  </a:lnTo>
                  <a:lnTo>
                    <a:pt x="2594" y="1260"/>
                  </a:lnTo>
                  <a:lnTo>
                    <a:pt x="2408" y="1389"/>
                  </a:lnTo>
                  <a:lnTo>
                    <a:pt x="2205" y="1500"/>
                  </a:lnTo>
                  <a:lnTo>
                    <a:pt x="2112" y="1537"/>
                  </a:lnTo>
                  <a:lnTo>
                    <a:pt x="2001" y="1556"/>
                  </a:lnTo>
                  <a:lnTo>
                    <a:pt x="1797" y="1556"/>
                  </a:lnTo>
                  <a:lnTo>
                    <a:pt x="1723" y="1537"/>
                  </a:lnTo>
                  <a:lnTo>
                    <a:pt x="1594" y="1482"/>
                  </a:lnTo>
                  <a:lnTo>
                    <a:pt x="1445" y="1389"/>
                  </a:lnTo>
                  <a:lnTo>
                    <a:pt x="1316" y="1260"/>
                  </a:lnTo>
                  <a:lnTo>
                    <a:pt x="1186" y="1130"/>
                  </a:lnTo>
                  <a:lnTo>
                    <a:pt x="1056" y="982"/>
                  </a:lnTo>
                  <a:lnTo>
                    <a:pt x="945" y="815"/>
                  </a:lnTo>
                  <a:lnTo>
                    <a:pt x="779" y="537"/>
                  </a:lnTo>
                  <a:lnTo>
                    <a:pt x="686" y="352"/>
                  </a:lnTo>
                  <a:lnTo>
                    <a:pt x="612" y="167"/>
                  </a:lnTo>
                  <a:lnTo>
                    <a:pt x="593" y="130"/>
                  </a:lnTo>
                  <a:lnTo>
                    <a:pt x="556" y="93"/>
                  </a:lnTo>
                  <a:lnTo>
                    <a:pt x="482" y="3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3328250" y="2005350"/>
              <a:ext cx="103725" cy="45400"/>
            </a:xfrm>
            <a:custGeom>
              <a:avLst/>
              <a:gdLst/>
              <a:ahLst/>
              <a:cxnLst/>
              <a:rect l="l" t="t" r="r" b="b"/>
              <a:pathLst>
                <a:path w="4149" h="1816" extrusionOk="0">
                  <a:moveTo>
                    <a:pt x="260" y="1"/>
                  </a:moveTo>
                  <a:lnTo>
                    <a:pt x="167" y="19"/>
                  </a:lnTo>
                  <a:lnTo>
                    <a:pt x="74" y="38"/>
                  </a:lnTo>
                  <a:lnTo>
                    <a:pt x="19" y="75"/>
                  </a:lnTo>
                  <a:lnTo>
                    <a:pt x="0" y="93"/>
                  </a:lnTo>
                  <a:lnTo>
                    <a:pt x="19" y="112"/>
                  </a:lnTo>
                  <a:lnTo>
                    <a:pt x="130" y="408"/>
                  </a:lnTo>
                  <a:lnTo>
                    <a:pt x="278" y="686"/>
                  </a:lnTo>
                  <a:lnTo>
                    <a:pt x="445" y="945"/>
                  </a:lnTo>
                  <a:lnTo>
                    <a:pt x="649" y="1186"/>
                  </a:lnTo>
                  <a:lnTo>
                    <a:pt x="852" y="1371"/>
                  </a:lnTo>
                  <a:lnTo>
                    <a:pt x="1093" y="1538"/>
                  </a:lnTo>
                  <a:lnTo>
                    <a:pt x="1334" y="1667"/>
                  </a:lnTo>
                  <a:lnTo>
                    <a:pt x="1612" y="1760"/>
                  </a:lnTo>
                  <a:lnTo>
                    <a:pt x="1741" y="1797"/>
                  </a:lnTo>
                  <a:lnTo>
                    <a:pt x="1889" y="1815"/>
                  </a:lnTo>
                  <a:lnTo>
                    <a:pt x="2019" y="1815"/>
                  </a:lnTo>
                  <a:lnTo>
                    <a:pt x="2167" y="1797"/>
                  </a:lnTo>
                  <a:lnTo>
                    <a:pt x="2297" y="1778"/>
                  </a:lnTo>
                  <a:lnTo>
                    <a:pt x="2445" y="1760"/>
                  </a:lnTo>
                  <a:lnTo>
                    <a:pt x="2575" y="1704"/>
                  </a:lnTo>
                  <a:lnTo>
                    <a:pt x="2723" y="1649"/>
                  </a:lnTo>
                  <a:lnTo>
                    <a:pt x="2945" y="1519"/>
                  </a:lnTo>
                  <a:lnTo>
                    <a:pt x="3149" y="1371"/>
                  </a:lnTo>
                  <a:lnTo>
                    <a:pt x="3352" y="1204"/>
                  </a:lnTo>
                  <a:lnTo>
                    <a:pt x="3519" y="1019"/>
                  </a:lnTo>
                  <a:lnTo>
                    <a:pt x="3686" y="815"/>
                  </a:lnTo>
                  <a:lnTo>
                    <a:pt x="3852" y="612"/>
                  </a:lnTo>
                  <a:lnTo>
                    <a:pt x="4130" y="186"/>
                  </a:lnTo>
                  <a:lnTo>
                    <a:pt x="4149" y="167"/>
                  </a:lnTo>
                  <a:lnTo>
                    <a:pt x="4149" y="130"/>
                  </a:lnTo>
                  <a:lnTo>
                    <a:pt x="4093" y="93"/>
                  </a:lnTo>
                  <a:lnTo>
                    <a:pt x="4019" y="56"/>
                  </a:lnTo>
                  <a:lnTo>
                    <a:pt x="3908" y="19"/>
                  </a:lnTo>
                  <a:lnTo>
                    <a:pt x="3797" y="1"/>
                  </a:lnTo>
                  <a:lnTo>
                    <a:pt x="3686" y="1"/>
                  </a:lnTo>
                  <a:lnTo>
                    <a:pt x="3612" y="19"/>
                  </a:lnTo>
                  <a:lnTo>
                    <a:pt x="3556" y="56"/>
                  </a:lnTo>
                  <a:lnTo>
                    <a:pt x="3315" y="427"/>
                  </a:lnTo>
                  <a:lnTo>
                    <a:pt x="3038" y="760"/>
                  </a:lnTo>
                  <a:lnTo>
                    <a:pt x="2908" y="927"/>
                  </a:lnTo>
                  <a:lnTo>
                    <a:pt x="2741" y="1093"/>
                  </a:lnTo>
                  <a:lnTo>
                    <a:pt x="2575" y="1241"/>
                  </a:lnTo>
                  <a:lnTo>
                    <a:pt x="2408" y="1352"/>
                  </a:lnTo>
                  <a:lnTo>
                    <a:pt x="2186" y="1482"/>
                  </a:lnTo>
                  <a:lnTo>
                    <a:pt x="2075" y="1538"/>
                  </a:lnTo>
                  <a:lnTo>
                    <a:pt x="1945" y="1556"/>
                  </a:lnTo>
                  <a:lnTo>
                    <a:pt x="1871" y="1575"/>
                  </a:lnTo>
                  <a:lnTo>
                    <a:pt x="1834" y="1575"/>
                  </a:lnTo>
                  <a:lnTo>
                    <a:pt x="1778" y="1556"/>
                  </a:lnTo>
                  <a:lnTo>
                    <a:pt x="1760" y="1556"/>
                  </a:lnTo>
                  <a:lnTo>
                    <a:pt x="1612" y="1501"/>
                  </a:lnTo>
                  <a:lnTo>
                    <a:pt x="1463" y="1390"/>
                  </a:lnTo>
                  <a:lnTo>
                    <a:pt x="1315" y="1260"/>
                  </a:lnTo>
                  <a:lnTo>
                    <a:pt x="1186" y="1130"/>
                  </a:lnTo>
                  <a:lnTo>
                    <a:pt x="1074" y="982"/>
                  </a:lnTo>
                  <a:lnTo>
                    <a:pt x="963" y="815"/>
                  </a:lnTo>
                  <a:lnTo>
                    <a:pt x="778" y="482"/>
                  </a:lnTo>
                  <a:lnTo>
                    <a:pt x="686" y="315"/>
                  </a:lnTo>
                  <a:lnTo>
                    <a:pt x="612" y="130"/>
                  </a:lnTo>
                  <a:lnTo>
                    <a:pt x="556" y="75"/>
                  </a:lnTo>
                  <a:lnTo>
                    <a:pt x="482" y="38"/>
                  </a:lnTo>
                  <a:lnTo>
                    <a:pt x="371" y="19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3488900" y="2005350"/>
              <a:ext cx="103275" cy="44925"/>
            </a:xfrm>
            <a:custGeom>
              <a:avLst/>
              <a:gdLst/>
              <a:ahLst/>
              <a:cxnLst/>
              <a:rect l="l" t="t" r="r" b="b"/>
              <a:pathLst>
                <a:path w="4131" h="1797" extrusionOk="0">
                  <a:moveTo>
                    <a:pt x="482" y="1"/>
                  </a:moveTo>
                  <a:lnTo>
                    <a:pt x="371" y="19"/>
                  </a:lnTo>
                  <a:lnTo>
                    <a:pt x="260" y="38"/>
                  </a:lnTo>
                  <a:lnTo>
                    <a:pt x="149" y="75"/>
                  </a:lnTo>
                  <a:lnTo>
                    <a:pt x="75" y="112"/>
                  </a:lnTo>
                  <a:lnTo>
                    <a:pt x="1" y="149"/>
                  </a:lnTo>
                  <a:lnTo>
                    <a:pt x="1" y="167"/>
                  </a:lnTo>
                  <a:lnTo>
                    <a:pt x="1" y="186"/>
                  </a:lnTo>
                  <a:lnTo>
                    <a:pt x="112" y="482"/>
                  </a:lnTo>
                  <a:lnTo>
                    <a:pt x="260" y="760"/>
                  </a:lnTo>
                  <a:lnTo>
                    <a:pt x="445" y="1019"/>
                  </a:lnTo>
                  <a:lnTo>
                    <a:pt x="630" y="1260"/>
                  </a:lnTo>
                  <a:lnTo>
                    <a:pt x="797" y="1427"/>
                  </a:lnTo>
                  <a:lnTo>
                    <a:pt x="982" y="1575"/>
                  </a:lnTo>
                  <a:lnTo>
                    <a:pt x="1186" y="1686"/>
                  </a:lnTo>
                  <a:lnTo>
                    <a:pt x="1408" y="1760"/>
                  </a:lnTo>
                  <a:lnTo>
                    <a:pt x="1575" y="1797"/>
                  </a:lnTo>
                  <a:lnTo>
                    <a:pt x="1890" y="1797"/>
                  </a:lnTo>
                  <a:lnTo>
                    <a:pt x="2056" y="1778"/>
                  </a:lnTo>
                  <a:lnTo>
                    <a:pt x="2223" y="1741"/>
                  </a:lnTo>
                  <a:lnTo>
                    <a:pt x="2390" y="1686"/>
                  </a:lnTo>
                  <a:lnTo>
                    <a:pt x="2538" y="1630"/>
                  </a:lnTo>
                  <a:lnTo>
                    <a:pt x="2686" y="1575"/>
                  </a:lnTo>
                  <a:lnTo>
                    <a:pt x="2908" y="1445"/>
                  </a:lnTo>
                  <a:lnTo>
                    <a:pt x="3130" y="1278"/>
                  </a:lnTo>
                  <a:lnTo>
                    <a:pt x="3316" y="1112"/>
                  </a:lnTo>
                  <a:lnTo>
                    <a:pt x="3501" y="927"/>
                  </a:lnTo>
                  <a:lnTo>
                    <a:pt x="3668" y="723"/>
                  </a:lnTo>
                  <a:lnTo>
                    <a:pt x="3834" y="501"/>
                  </a:lnTo>
                  <a:lnTo>
                    <a:pt x="4131" y="75"/>
                  </a:lnTo>
                  <a:lnTo>
                    <a:pt x="4131" y="56"/>
                  </a:lnTo>
                  <a:lnTo>
                    <a:pt x="4112" y="38"/>
                  </a:lnTo>
                  <a:lnTo>
                    <a:pt x="4038" y="19"/>
                  </a:lnTo>
                  <a:lnTo>
                    <a:pt x="3890" y="19"/>
                  </a:lnTo>
                  <a:lnTo>
                    <a:pt x="3705" y="56"/>
                  </a:lnTo>
                  <a:lnTo>
                    <a:pt x="3612" y="112"/>
                  </a:lnTo>
                  <a:lnTo>
                    <a:pt x="3575" y="130"/>
                  </a:lnTo>
                  <a:lnTo>
                    <a:pt x="3538" y="167"/>
                  </a:lnTo>
                  <a:lnTo>
                    <a:pt x="3297" y="519"/>
                  </a:lnTo>
                  <a:lnTo>
                    <a:pt x="3038" y="871"/>
                  </a:lnTo>
                  <a:lnTo>
                    <a:pt x="2890" y="1038"/>
                  </a:lnTo>
                  <a:lnTo>
                    <a:pt x="2742" y="1186"/>
                  </a:lnTo>
                  <a:lnTo>
                    <a:pt x="2575" y="1315"/>
                  </a:lnTo>
                  <a:lnTo>
                    <a:pt x="2408" y="1445"/>
                  </a:lnTo>
                  <a:lnTo>
                    <a:pt x="2297" y="1519"/>
                  </a:lnTo>
                  <a:lnTo>
                    <a:pt x="2186" y="1556"/>
                  </a:lnTo>
                  <a:lnTo>
                    <a:pt x="2149" y="1575"/>
                  </a:lnTo>
                  <a:lnTo>
                    <a:pt x="1982" y="1575"/>
                  </a:lnTo>
                  <a:lnTo>
                    <a:pt x="1890" y="1556"/>
                  </a:lnTo>
                  <a:lnTo>
                    <a:pt x="1797" y="1519"/>
                  </a:lnTo>
                  <a:lnTo>
                    <a:pt x="1630" y="1445"/>
                  </a:lnTo>
                  <a:lnTo>
                    <a:pt x="1464" y="1334"/>
                  </a:lnTo>
                  <a:lnTo>
                    <a:pt x="1316" y="1204"/>
                  </a:lnTo>
                  <a:lnTo>
                    <a:pt x="1186" y="1075"/>
                  </a:lnTo>
                  <a:lnTo>
                    <a:pt x="1056" y="908"/>
                  </a:lnTo>
                  <a:lnTo>
                    <a:pt x="945" y="741"/>
                  </a:lnTo>
                  <a:lnTo>
                    <a:pt x="760" y="408"/>
                  </a:lnTo>
                  <a:lnTo>
                    <a:pt x="667" y="241"/>
                  </a:lnTo>
                  <a:lnTo>
                    <a:pt x="593" y="56"/>
                  </a:lnTo>
                  <a:lnTo>
                    <a:pt x="575" y="38"/>
                  </a:lnTo>
                  <a:lnTo>
                    <a:pt x="556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3649100" y="2004900"/>
              <a:ext cx="103275" cy="46325"/>
            </a:xfrm>
            <a:custGeom>
              <a:avLst/>
              <a:gdLst/>
              <a:ahLst/>
              <a:cxnLst/>
              <a:rect l="l" t="t" r="r" b="b"/>
              <a:pathLst>
                <a:path w="4131" h="1853" extrusionOk="0">
                  <a:moveTo>
                    <a:pt x="93" y="0"/>
                  </a:moveTo>
                  <a:lnTo>
                    <a:pt x="19" y="19"/>
                  </a:lnTo>
                  <a:lnTo>
                    <a:pt x="0" y="37"/>
                  </a:lnTo>
                  <a:lnTo>
                    <a:pt x="0" y="74"/>
                  </a:lnTo>
                  <a:lnTo>
                    <a:pt x="93" y="278"/>
                  </a:lnTo>
                  <a:lnTo>
                    <a:pt x="186" y="482"/>
                  </a:lnTo>
                  <a:lnTo>
                    <a:pt x="297" y="667"/>
                  </a:lnTo>
                  <a:lnTo>
                    <a:pt x="426" y="852"/>
                  </a:lnTo>
                  <a:lnTo>
                    <a:pt x="556" y="1037"/>
                  </a:lnTo>
                  <a:lnTo>
                    <a:pt x="723" y="1204"/>
                  </a:lnTo>
                  <a:lnTo>
                    <a:pt x="871" y="1352"/>
                  </a:lnTo>
                  <a:lnTo>
                    <a:pt x="1056" y="1500"/>
                  </a:lnTo>
                  <a:lnTo>
                    <a:pt x="1241" y="1611"/>
                  </a:lnTo>
                  <a:lnTo>
                    <a:pt x="1426" y="1722"/>
                  </a:lnTo>
                  <a:lnTo>
                    <a:pt x="1630" y="1796"/>
                  </a:lnTo>
                  <a:lnTo>
                    <a:pt x="1834" y="1833"/>
                  </a:lnTo>
                  <a:lnTo>
                    <a:pt x="2056" y="1852"/>
                  </a:lnTo>
                  <a:lnTo>
                    <a:pt x="2260" y="1833"/>
                  </a:lnTo>
                  <a:lnTo>
                    <a:pt x="2482" y="1796"/>
                  </a:lnTo>
                  <a:lnTo>
                    <a:pt x="2723" y="1704"/>
                  </a:lnTo>
                  <a:lnTo>
                    <a:pt x="2945" y="1574"/>
                  </a:lnTo>
                  <a:lnTo>
                    <a:pt x="3149" y="1426"/>
                  </a:lnTo>
                  <a:lnTo>
                    <a:pt x="3334" y="1259"/>
                  </a:lnTo>
                  <a:lnTo>
                    <a:pt x="3519" y="1074"/>
                  </a:lnTo>
                  <a:lnTo>
                    <a:pt x="3686" y="870"/>
                  </a:lnTo>
                  <a:lnTo>
                    <a:pt x="3853" y="648"/>
                  </a:lnTo>
                  <a:lnTo>
                    <a:pt x="4130" y="222"/>
                  </a:lnTo>
                  <a:lnTo>
                    <a:pt x="4130" y="204"/>
                  </a:lnTo>
                  <a:lnTo>
                    <a:pt x="4130" y="185"/>
                  </a:lnTo>
                  <a:lnTo>
                    <a:pt x="4075" y="148"/>
                  </a:lnTo>
                  <a:lnTo>
                    <a:pt x="4001" y="93"/>
                  </a:lnTo>
                  <a:lnTo>
                    <a:pt x="3890" y="56"/>
                  </a:lnTo>
                  <a:lnTo>
                    <a:pt x="3797" y="19"/>
                  </a:lnTo>
                  <a:lnTo>
                    <a:pt x="3686" y="0"/>
                  </a:lnTo>
                  <a:lnTo>
                    <a:pt x="3593" y="0"/>
                  </a:lnTo>
                  <a:lnTo>
                    <a:pt x="3575" y="19"/>
                  </a:lnTo>
                  <a:lnTo>
                    <a:pt x="3538" y="56"/>
                  </a:lnTo>
                  <a:lnTo>
                    <a:pt x="3297" y="407"/>
                  </a:lnTo>
                  <a:lnTo>
                    <a:pt x="3038" y="759"/>
                  </a:lnTo>
                  <a:lnTo>
                    <a:pt x="2890" y="926"/>
                  </a:lnTo>
                  <a:lnTo>
                    <a:pt x="2741" y="1074"/>
                  </a:lnTo>
                  <a:lnTo>
                    <a:pt x="2575" y="1204"/>
                  </a:lnTo>
                  <a:lnTo>
                    <a:pt x="2389" y="1333"/>
                  </a:lnTo>
                  <a:lnTo>
                    <a:pt x="2278" y="1408"/>
                  </a:lnTo>
                  <a:lnTo>
                    <a:pt x="2167" y="1463"/>
                  </a:lnTo>
                  <a:lnTo>
                    <a:pt x="2038" y="1519"/>
                  </a:lnTo>
                  <a:lnTo>
                    <a:pt x="1908" y="1556"/>
                  </a:lnTo>
                  <a:lnTo>
                    <a:pt x="1815" y="1574"/>
                  </a:lnTo>
                  <a:lnTo>
                    <a:pt x="1649" y="1574"/>
                  </a:lnTo>
                  <a:lnTo>
                    <a:pt x="1612" y="1556"/>
                  </a:lnTo>
                  <a:lnTo>
                    <a:pt x="1575" y="1537"/>
                  </a:lnTo>
                  <a:lnTo>
                    <a:pt x="1426" y="1445"/>
                  </a:lnTo>
                  <a:lnTo>
                    <a:pt x="1278" y="1315"/>
                  </a:lnTo>
                  <a:lnTo>
                    <a:pt x="1149" y="1167"/>
                  </a:lnTo>
                  <a:lnTo>
                    <a:pt x="1038" y="1037"/>
                  </a:lnTo>
                  <a:lnTo>
                    <a:pt x="945" y="889"/>
                  </a:lnTo>
                  <a:lnTo>
                    <a:pt x="760" y="556"/>
                  </a:lnTo>
                  <a:lnTo>
                    <a:pt x="667" y="389"/>
                  </a:lnTo>
                  <a:lnTo>
                    <a:pt x="593" y="204"/>
                  </a:lnTo>
                  <a:lnTo>
                    <a:pt x="575" y="167"/>
                  </a:lnTo>
                  <a:lnTo>
                    <a:pt x="538" y="130"/>
                  </a:lnTo>
                  <a:lnTo>
                    <a:pt x="445" y="74"/>
                  </a:lnTo>
                  <a:lnTo>
                    <a:pt x="352" y="37"/>
                  </a:lnTo>
                  <a:lnTo>
                    <a:pt x="260" y="1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3414825" y="1878500"/>
              <a:ext cx="103275" cy="52325"/>
            </a:xfrm>
            <a:custGeom>
              <a:avLst/>
              <a:gdLst/>
              <a:ahLst/>
              <a:cxnLst/>
              <a:rect l="l" t="t" r="r" b="b"/>
              <a:pathLst>
                <a:path w="4131" h="2093" extrusionOk="0">
                  <a:moveTo>
                    <a:pt x="315" y="0"/>
                  </a:moveTo>
                  <a:lnTo>
                    <a:pt x="204" y="19"/>
                  </a:lnTo>
                  <a:lnTo>
                    <a:pt x="112" y="74"/>
                  </a:lnTo>
                  <a:lnTo>
                    <a:pt x="38" y="148"/>
                  </a:lnTo>
                  <a:lnTo>
                    <a:pt x="1" y="204"/>
                  </a:lnTo>
                  <a:lnTo>
                    <a:pt x="1" y="259"/>
                  </a:lnTo>
                  <a:lnTo>
                    <a:pt x="1" y="315"/>
                  </a:lnTo>
                  <a:lnTo>
                    <a:pt x="1" y="371"/>
                  </a:lnTo>
                  <a:lnTo>
                    <a:pt x="130" y="667"/>
                  </a:lnTo>
                  <a:lnTo>
                    <a:pt x="278" y="945"/>
                  </a:lnTo>
                  <a:lnTo>
                    <a:pt x="464" y="1222"/>
                  </a:lnTo>
                  <a:lnTo>
                    <a:pt x="649" y="1463"/>
                  </a:lnTo>
                  <a:lnTo>
                    <a:pt x="834" y="1648"/>
                  </a:lnTo>
                  <a:lnTo>
                    <a:pt x="1019" y="1815"/>
                  </a:lnTo>
                  <a:lnTo>
                    <a:pt x="1241" y="1945"/>
                  </a:lnTo>
                  <a:lnTo>
                    <a:pt x="1352" y="2000"/>
                  </a:lnTo>
                  <a:lnTo>
                    <a:pt x="1464" y="2037"/>
                  </a:lnTo>
                  <a:lnTo>
                    <a:pt x="1630" y="2074"/>
                  </a:lnTo>
                  <a:lnTo>
                    <a:pt x="1778" y="2093"/>
                  </a:lnTo>
                  <a:lnTo>
                    <a:pt x="2075" y="2093"/>
                  </a:lnTo>
                  <a:lnTo>
                    <a:pt x="2223" y="2056"/>
                  </a:lnTo>
                  <a:lnTo>
                    <a:pt x="2371" y="2019"/>
                  </a:lnTo>
                  <a:lnTo>
                    <a:pt x="2519" y="1963"/>
                  </a:lnTo>
                  <a:lnTo>
                    <a:pt x="2667" y="1889"/>
                  </a:lnTo>
                  <a:lnTo>
                    <a:pt x="2890" y="1760"/>
                  </a:lnTo>
                  <a:lnTo>
                    <a:pt x="3093" y="1593"/>
                  </a:lnTo>
                  <a:lnTo>
                    <a:pt x="3297" y="1408"/>
                  </a:lnTo>
                  <a:lnTo>
                    <a:pt x="3482" y="1222"/>
                  </a:lnTo>
                  <a:lnTo>
                    <a:pt x="3649" y="1019"/>
                  </a:lnTo>
                  <a:lnTo>
                    <a:pt x="3816" y="797"/>
                  </a:lnTo>
                  <a:lnTo>
                    <a:pt x="4112" y="371"/>
                  </a:lnTo>
                  <a:lnTo>
                    <a:pt x="4130" y="315"/>
                  </a:lnTo>
                  <a:lnTo>
                    <a:pt x="4130" y="259"/>
                  </a:lnTo>
                  <a:lnTo>
                    <a:pt x="4130" y="204"/>
                  </a:lnTo>
                  <a:lnTo>
                    <a:pt x="4130" y="167"/>
                  </a:lnTo>
                  <a:lnTo>
                    <a:pt x="4056" y="74"/>
                  </a:lnTo>
                  <a:lnTo>
                    <a:pt x="4019" y="37"/>
                  </a:lnTo>
                  <a:lnTo>
                    <a:pt x="3982" y="19"/>
                  </a:lnTo>
                  <a:lnTo>
                    <a:pt x="3908" y="0"/>
                  </a:lnTo>
                  <a:lnTo>
                    <a:pt x="3853" y="0"/>
                  </a:lnTo>
                  <a:lnTo>
                    <a:pt x="3741" y="19"/>
                  </a:lnTo>
                  <a:lnTo>
                    <a:pt x="3649" y="74"/>
                  </a:lnTo>
                  <a:lnTo>
                    <a:pt x="3575" y="167"/>
                  </a:lnTo>
                  <a:lnTo>
                    <a:pt x="3334" y="500"/>
                  </a:lnTo>
                  <a:lnTo>
                    <a:pt x="3075" y="834"/>
                  </a:lnTo>
                  <a:lnTo>
                    <a:pt x="2945" y="1000"/>
                  </a:lnTo>
                  <a:lnTo>
                    <a:pt x="2778" y="1148"/>
                  </a:lnTo>
                  <a:lnTo>
                    <a:pt x="2630" y="1278"/>
                  </a:lnTo>
                  <a:lnTo>
                    <a:pt x="2464" y="1389"/>
                  </a:lnTo>
                  <a:lnTo>
                    <a:pt x="2260" y="1500"/>
                  </a:lnTo>
                  <a:lnTo>
                    <a:pt x="2056" y="1556"/>
                  </a:lnTo>
                  <a:lnTo>
                    <a:pt x="1964" y="1556"/>
                  </a:lnTo>
                  <a:lnTo>
                    <a:pt x="1950" y="1570"/>
                  </a:lnTo>
                  <a:lnTo>
                    <a:pt x="1950" y="1570"/>
                  </a:lnTo>
                  <a:lnTo>
                    <a:pt x="1908" y="1556"/>
                  </a:lnTo>
                  <a:lnTo>
                    <a:pt x="1778" y="1556"/>
                  </a:lnTo>
                  <a:lnTo>
                    <a:pt x="1741" y="1537"/>
                  </a:lnTo>
                  <a:lnTo>
                    <a:pt x="1575" y="1463"/>
                  </a:lnTo>
                  <a:lnTo>
                    <a:pt x="1408" y="1371"/>
                  </a:lnTo>
                  <a:lnTo>
                    <a:pt x="1278" y="1241"/>
                  </a:lnTo>
                  <a:lnTo>
                    <a:pt x="1149" y="1111"/>
                  </a:lnTo>
                  <a:lnTo>
                    <a:pt x="1019" y="963"/>
                  </a:lnTo>
                  <a:lnTo>
                    <a:pt x="908" y="797"/>
                  </a:lnTo>
                  <a:lnTo>
                    <a:pt x="815" y="630"/>
                  </a:lnTo>
                  <a:lnTo>
                    <a:pt x="797" y="611"/>
                  </a:lnTo>
                  <a:lnTo>
                    <a:pt x="760" y="519"/>
                  </a:lnTo>
                  <a:lnTo>
                    <a:pt x="667" y="334"/>
                  </a:lnTo>
                  <a:lnTo>
                    <a:pt x="593" y="148"/>
                  </a:lnTo>
                  <a:lnTo>
                    <a:pt x="556" y="93"/>
                  </a:lnTo>
                  <a:lnTo>
                    <a:pt x="519" y="56"/>
                  </a:lnTo>
                  <a:lnTo>
                    <a:pt x="482" y="1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3576400" y="1879875"/>
              <a:ext cx="100975" cy="49100"/>
            </a:xfrm>
            <a:custGeom>
              <a:avLst/>
              <a:gdLst/>
              <a:ahLst/>
              <a:cxnLst/>
              <a:rect l="l" t="t" r="r" b="b"/>
              <a:pathLst>
                <a:path w="4039" h="1964" extrusionOk="0">
                  <a:moveTo>
                    <a:pt x="3557" y="1"/>
                  </a:moveTo>
                  <a:lnTo>
                    <a:pt x="3538" y="19"/>
                  </a:lnTo>
                  <a:lnTo>
                    <a:pt x="3371" y="279"/>
                  </a:lnTo>
                  <a:lnTo>
                    <a:pt x="3168" y="556"/>
                  </a:lnTo>
                  <a:lnTo>
                    <a:pt x="2945" y="834"/>
                  </a:lnTo>
                  <a:lnTo>
                    <a:pt x="2705" y="1093"/>
                  </a:lnTo>
                  <a:lnTo>
                    <a:pt x="2575" y="1205"/>
                  </a:lnTo>
                  <a:lnTo>
                    <a:pt x="2427" y="1316"/>
                  </a:lnTo>
                  <a:lnTo>
                    <a:pt x="2279" y="1408"/>
                  </a:lnTo>
                  <a:lnTo>
                    <a:pt x="2131" y="1482"/>
                  </a:lnTo>
                  <a:lnTo>
                    <a:pt x="1982" y="1538"/>
                  </a:lnTo>
                  <a:lnTo>
                    <a:pt x="1816" y="1575"/>
                  </a:lnTo>
                  <a:lnTo>
                    <a:pt x="1482" y="1575"/>
                  </a:lnTo>
                  <a:lnTo>
                    <a:pt x="1316" y="1519"/>
                  </a:lnTo>
                  <a:lnTo>
                    <a:pt x="1223" y="1482"/>
                  </a:lnTo>
                  <a:lnTo>
                    <a:pt x="1205" y="1464"/>
                  </a:lnTo>
                  <a:lnTo>
                    <a:pt x="1186" y="1445"/>
                  </a:lnTo>
                  <a:lnTo>
                    <a:pt x="1149" y="1408"/>
                  </a:lnTo>
                  <a:lnTo>
                    <a:pt x="1038" y="1316"/>
                  </a:lnTo>
                  <a:lnTo>
                    <a:pt x="945" y="1186"/>
                  </a:lnTo>
                  <a:lnTo>
                    <a:pt x="834" y="1038"/>
                  </a:lnTo>
                  <a:lnTo>
                    <a:pt x="649" y="723"/>
                  </a:lnTo>
                  <a:lnTo>
                    <a:pt x="538" y="464"/>
                  </a:lnTo>
                  <a:lnTo>
                    <a:pt x="501" y="371"/>
                  </a:lnTo>
                  <a:lnTo>
                    <a:pt x="445" y="297"/>
                  </a:lnTo>
                  <a:lnTo>
                    <a:pt x="390" y="223"/>
                  </a:lnTo>
                  <a:lnTo>
                    <a:pt x="223" y="93"/>
                  </a:lnTo>
                  <a:lnTo>
                    <a:pt x="93" y="38"/>
                  </a:lnTo>
                  <a:lnTo>
                    <a:pt x="19" y="19"/>
                  </a:lnTo>
                  <a:lnTo>
                    <a:pt x="1" y="19"/>
                  </a:lnTo>
                  <a:lnTo>
                    <a:pt x="1" y="38"/>
                  </a:lnTo>
                  <a:lnTo>
                    <a:pt x="131" y="334"/>
                  </a:lnTo>
                  <a:lnTo>
                    <a:pt x="279" y="630"/>
                  </a:lnTo>
                  <a:lnTo>
                    <a:pt x="464" y="890"/>
                  </a:lnTo>
                  <a:lnTo>
                    <a:pt x="649" y="1149"/>
                  </a:lnTo>
                  <a:lnTo>
                    <a:pt x="853" y="1353"/>
                  </a:lnTo>
                  <a:lnTo>
                    <a:pt x="1056" y="1538"/>
                  </a:lnTo>
                  <a:lnTo>
                    <a:pt x="1279" y="1705"/>
                  </a:lnTo>
                  <a:lnTo>
                    <a:pt x="1538" y="1834"/>
                  </a:lnTo>
                  <a:lnTo>
                    <a:pt x="1649" y="1890"/>
                  </a:lnTo>
                  <a:lnTo>
                    <a:pt x="1779" y="1927"/>
                  </a:lnTo>
                  <a:lnTo>
                    <a:pt x="1908" y="1945"/>
                  </a:lnTo>
                  <a:lnTo>
                    <a:pt x="2057" y="1964"/>
                  </a:lnTo>
                  <a:lnTo>
                    <a:pt x="2186" y="1964"/>
                  </a:lnTo>
                  <a:lnTo>
                    <a:pt x="2316" y="1945"/>
                  </a:lnTo>
                  <a:lnTo>
                    <a:pt x="2464" y="1908"/>
                  </a:lnTo>
                  <a:lnTo>
                    <a:pt x="2594" y="1853"/>
                  </a:lnTo>
                  <a:lnTo>
                    <a:pt x="2834" y="1742"/>
                  </a:lnTo>
                  <a:lnTo>
                    <a:pt x="3038" y="1593"/>
                  </a:lnTo>
                  <a:lnTo>
                    <a:pt x="3223" y="1427"/>
                  </a:lnTo>
                  <a:lnTo>
                    <a:pt x="3408" y="1242"/>
                  </a:lnTo>
                  <a:lnTo>
                    <a:pt x="3575" y="1038"/>
                  </a:lnTo>
                  <a:lnTo>
                    <a:pt x="3742" y="816"/>
                  </a:lnTo>
                  <a:lnTo>
                    <a:pt x="4020" y="390"/>
                  </a:lnTo>
                  <a:lnTo>
                    <a:pt x="4038" y="371"/>
                  </a:lnTo>
                  <a:lnTo>
                    <a:pt x="4020" y="353"/>
                  </a:lnTo>
                  <a:lnTo>
                    <a:pt x="3983" y="279"/>
                  </a:lnTo>
                  <a:lnTo>
                    <a:pt x="3909" y="204"/>
                  </a:lnTo>
                  <a:lnTo>
                    <a:pt x="3834" y="149"/>
                  </a:lnTo>
                  <a:lnTo>
                    <a:pt x="3649" y="38"/>
                  </a:lnTo>
                  <a:lnTo>
                    <a:pt x="35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3489375" y="1758125"/>
              <a:ext cx="101875" cy="46775"/>
            </a:xfrm>
            <a:custGeom>
              <a:avLst/>
              <a:gdLst/>
              <a:ahLst/>
              <a:cxnLst/>
              <a:rect l="l" t="t" r="r" b="b"/>
              <a:pathLst>
                <a:path w="4075" h="1871" extrusionOk="0">
                  <a:moveTo>
                    <a:pt x="519" y="0"/>
                  </a:moveTo>
                  <a:lnTo>
                    <a:pt x="463" y="19"/>
                  </a:lnTo>
                  <a:lnTo>
                    <a:pt x="259" y="111"/>
                  </a:lnTo>
                  <a:lnTo>
                    <a:pt x="74" y="204"/>
                  </a:lnTo>
                  <a:lnTo>
                    <a:pt x="19" y="259"/>
                  </a:lnTo>
                  <a:lnTo>
                    <a:pt x="0" y="296"/>
                  </a:lnTo>
                  <a:lnTo>
                    <a:pt x="130" y="574"/>
                  </a:lnTo>
                  <a:lnTo>
                    <a:pt x="278" y="852"/>
                  </a:lnTo>
                  <a:lnTo>
                    <a:pt x="445" y="1130"/>
                  </a:lnTo>
                  <a:lnTo>
                    <a:pt x="648" y="1371"/>
                  </a:lnTo>
                  <a:lnTo>
                    <a:pt x="815" y="1519"/>
                  </a:lnTo>
                  <a:lnTo>
                    <a:pt x="1000" y="1667"/>
                  </a:lnTo>
                  <a:lnTo>
                    <a:pt x="1185" y="1778"/>
                  </a:lnTo>
                  <a:lnTo>
                    <a:pt x="1297" y="1815"/>
                  </a:lnTo>
                  <a:lnTo>
                    <a:pt x="1408" y="1834"/>
                  </a:lnTo>
                  <a:lnTo>
                    <a:pt x="1556" y="1871"/>
                  </a:lnTo>
                  <a:lnTo>
                    <a:pt x="1704" y="1871"/>
                  </a:lnTo>
                  <a:lnTo>
                    <a:pt x="1852" y="1852"/>
                  </a:lnTo>
                  <a:lnTo>
                    <a:pt x="2000" y="1815"/>
                  </a:lnTo>
                  <a:lnTo>
                    <a:pt x="2148" y="1759"/>
                  </a:lnTo>
                  <a:lnTo>
                    <a:pt x="2297" y="1704"/>
                  </a:lnTo>
                  <a:lnTo>
                    <a:pt x="2556" y="1556"/>
                  </a:lnTo>
                  <a:lnTo>
                    <a:pt x="2797" y="1426"/>
                  </a:lnTo>
                  <a:lnTo>
                    <a:pt x="3019" y="1259"/>
                  </a:lnTo>
                  <a:lnTo>
                    <a:pt x="3223" y="1074"/>
                  </a:lnTo>
                  <a:lnTo>
                    <a:pt x="3408" y="889"/>
                  </a:lnTo>
                  <a:lnTo>
                    <a:pt x="3593" y="685"/>
                  </a:lnTo>
                  <a:lnTo>
                    <a:pt x="3760" y="463"/>
                  </a:lnTo>
                  <a:lnTo>
                    <a:pt x="3926" y="241"/>
                  </a:lnTo>
                  <a:lnTo>
                    <a:pt x="4074" y="19"/>
                  </a:lnTo>
                  <a:lnTo>
                    <a:pt x="4074" y="0"/>
                  </a:lnTo>
                  <a:lnTo>
                    <a:pt x="4056" y="0"/>
                  </a:lnTo>
                  <a:lnTo>
                    <a:pt x="3982" y="19"/>
                  </a:lnTo>
                  <a:lnTo>
                    <a:pt x="3871" y="74"/>
                  </a:lnTo>
                  <a:lnTo>
                    <a:pt x="3686" y="148"/>
                  </a:lnTo>
                  <a:lnTo>
                    <a:pt x="3612" y="204"/>
                  </a:lnTo>
                  <a:lnTo>
                    <a:pt x="3556" y="278"/>
                  </a:lnTo>
                  <a:lnTo>
                    <a:pt x="3260" y="704"/>
                  </a:lnTo>
                  <a:lnTo>
                    <a:pt x="3111" y="889"/>
                  </a:lnTo>
                  <a:lnTo>
                    <a:pt x="2945" y="1093"/>
                  </a:lnTo>
                  <a:lnTo>
                    <a:pt x="2723" y="1315"/>
                  </a:lnTo>
                  <a:lnTo>
                    <a:pt x="2611" y="1426"/>
                  </a:lnTo>
                  <a:lnTo>
                    <a:pt x="2482" y="1519"/>
                  </a:lnTo>
                  <a:lnTo>
                    <a:pt x="2500" y="1500"/>
                  </a:lnTo>
                  <a:lnTo>
                    <a:pt x="2463" y="1519"/>
                  </a:lnTo>
                  <a:lnTo>
                    <a:pt x="2389" y="1537"/>
                  </a:lnTo>
                  <a:lnTo>
                    <a:pt x="2278" y="1556"/>
                  </a:lnTo>
                  <a:lnTo>
                    <a:pt x="2167" y="1556"/>
                  </a:lnTo>
                  <a:lnTo>
                    <a:pt x="1945" y="1537"/>
                  </a:lnTo>
                  <a:lnTo>
                    <a:pt x="1760" y="1482"/>
                  </a:lnTo>
                  <a:lnTo>
                    <a:pt x="1574" y="1389"/>
                  </a:lnTo>
                  <a:lnTo>
                    <a:pt x="1426" y="1278"/>
                  </a:lnTo>
                  <a:lnTo>
                    <a:pt x="1278" y="1148"/>
                  </a:lnTo>
                  <a:lnTo>
                    <a:pt x="1130" y="1019"/>
                  </a:lnTo>
                  <a:lnTo>
                    <a:pt x="1019" y="852"/>
                  </a:lnTo>
                  <a:lnTo>
                    <a:pt x="908" y="704"/>
                  </a:lnTo>
                  <a:lnTo>
                    <a:pt x="704" y="352"/>
                  </a:lnTo>
                  <a:lnTo>
                    <a:pt x="630" y="185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3329175" y="2237775"/>
              <a:ext cx="101875" cy="49100"/>
            </a:xfrm>
            <a:custGeom>
              <a:avLst/>
              <a:gdLst/>
              <a:ahLst/>
              <a:cxnLst/>
              <a:rect l="l" t="t" r="r" b="b"/>
              <a:pathLst>
                <a:path w="4075" h="1964" extrusionOk="0">
                  <a:moveTo>
                    <a:pt x="426" y="0"/>
                  </a:moveTo>
                  <a:lnTo>
                    <a:pt x="334" y="37"/>
                  </a:lnTo>
                  <a:lnTo>
                    <a:pt x="223" y="75"/>
                  </a:lnTo>
                  <a:lnTo>
                    <a:pt x="130" y="149"/>
                  </a:lnTo>
                  <a:lnTo>
                    <a:pt x="56" y="223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19" y="371"/>
                  </a:lnTo>
                  <a:lnTo>
                    <a:pt x="130" y="649"/>
                  </a:lnTo>
                  <a:lnTo>
                    <a:pt x="278" y="926"/>
                  </a:lnTo>
                  <a:lnTo>
                    <a:pt x="445" y="1186"/>
                  </a:lnTo>
                  <a:lnTo>
                    <a:pt x="649" y="1426"/>
                  </a:lnTo>
                  <a:lnTo>
                    <a:pt x="797" y="1575"/>
                  </a:lnTo>
                  <a:lnTo>
                    <a:pt x="982" y="1723"/>
                  </a:lnTo>
                  <a:lnTo>
                    <a:pt x="1186" y="1852"/>
                  </a:lnTo>
                  <a:lnTo>
                    <a:pt x="1297" y="1889"/>
                  </a:lnTo>
                  <a:lnTo>
                    <a:pt x="1408" y="1926"/>
                  </a:lnTo>
                  <a:lnTo>
                    <a:pt x="1538" y="1945"/>
                  </a:lnTo>
                  <a:lnTo>
                    <a:pt x="1686" y="1964"/>
                  </a:lnTo>
                  <a:lnTo>
                    <a:pt x="1834" y="1964"/>
                  </a:lnTo>
                  <a:lnTo>
                    <a:pt x="1982" y="1926"/>
                  </a:lnTo>
                  <a:lnTo>
                    <a:pt x="2130" y="1889"/>
                  </a:lnTo>
                  <a:lnTo>
                    <a:pt x="2260" y="1852"/>
                  </a:lnTo>
                  <a:lnTo>
                    <a:pt x="2519" y="1723"/>
                  </a:lnTo>
                  <a:lnTo>
                    <a:pt x="2760" y="1575"/>
                  </a:lnTo>
                  <a:lnTo>
                    <a:pt x="2982" y="1408"/>
                  </a:lnTo>
                  <a:lnTo>
                    <a:pt x="3186" y="1223"/>
                  </a:lnTo>
                  <a:lnTo>
                    <a:pt x="3371" y="1038"/>
                  </a:lnTo>
                  <a:lnTo>
                    <a:pt x="3556" y="815"/>
                  </a:lnTo>
                  <a:lnTo>
                    <a:pt x="3723" y="612"/>
                  </a:lnTo>
                  <a:lnTo>
                    <a:pt x="4038" y="149"/>
                  </a:lnTo>
                  <a:lnTo>
                    <a:pt x="4075" y="93"/>
                  </a:lnTo>
                  <a:lnTo>
                    <a:pt x="4056" y="37"/>
                  </a:lnTo>
                  <a:lnTo>
                    <a:pt x="4019" y="0"/>
                  </a:lnTo>
                  <a:lnTo>
                    <a:pt x="3945" y="0"/>
                  </a:lnTo>
                  <a:lnTo>
                    <a:pt x="3834" y="37"/>
                  </a:lnTo>
                  <a:lnTo>
                    <a:pt x="3741" y="93"/>
                  </a:lnTo>
                  <a:lnTo>
                    <a:pt x="3649" y="167"/>
                  </a:lnTo>
                  <a:lnTo>
                    <a:pt x="3575" y="241"/>
                  </a:lnTo>
                  <a:lnTo>
                    <a:pt x="3352" y="593"/>
                  </a:lnTo>
                  <a:lnTo>
                    <a:pt x="3112" y="926"/>
                  </a:lnTo>
                  <a:lnTo>
                    <a:pt x="2964" y="1075"/>
                  </a:lnTo>
                  <a:lnTo>
                    <a:pt x="2815" y="1223"/>
                  </a:lnTo>
                  <a:lnTo>
                    <a:pt x="2667" y="1352"/>
                  </a:lnTo>
                  <a:lnTo>
                    <a:pt x="2501" y="1463"/>
                  </a:lnTo>
                  <a:lnTo>
                    <a:pt x="2352" y="1519"/>
                  </a:lnTo>
                  <a:lnTo>
                    <a:pt x="2260" y="1556"/>
                  </a:lnTo>
                  <a:lnTo>
                    <a:pt x="2149" y="1575"/>
                  </a:lnTo>
                  <a:lnTo>
                    <a:pt x="2056" y="1575"/>
                  </a:lnTo>
                  <a:lnTo>
                    <a:pt x="1945" y="1556"/>
                  </a:lnTo>
                  <a:lnTo>
                    <a:pt x="1760" y="1519"/>
                  </a:lnTo>
                  <a:lnTo>
                    <a:pt x="1575" y="1426"/>
                  </a:lnTo>
                  <a:lnTo>
                    <a:pt x="1408" y="1334"/>
                  </a:lnTo>
                  <a:lnTo>
                    <a:pt x="1260" y="1204"/>
                  </a:lnTo>
                  <a:lnTo>
                    <a:pt x="1130" y="1056"/>
                  </a:lnTo>
                  <a:lnTo>
                    <a:pt x="1000" y="889"/>
                  </a:lnTo>
                  <a:lnTo>
                    <a:pt x="889" y="741"/>
                  </a:lnTo>
                  <a:lnTo>
                    <a:pt x="686" y="389"/>
                  </a:lnTo>
                  <a:lnTo>
                    <a:pt x="612" y="223"/>
                  </a:lnTo>
                  <a:lnTo>
                    <a:pt x="537" y="37"/>
                  </a:lnTo>
                  <a:lnTo>
                    <a:pt x="519" y="1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488450" y="2239150"/>
              <a:ext cx="104200" cy="46325"/>
            </a:xfrm>
            <a:custGeom>
              <a:avLst/>
              <a:gdLst/>
              <a:ahLst/>
              <a:cxnLst/>
              <a:rect l="l" t="t" r="r" b="b"/>
              <a:pathLst>
                <a:path w="4168" h="1853" extrusionOk="0">
                  <a:moveTo>
                    <a:pt x="259" y="1"/>
                  </a:moveTo>
                  <a:lnTo>
                    <a:pt x="148" y="38"/>
                  </a:lnTo>
                  <a:lnTo>
                    <a:pt x="74" y="75"/>
                  </a:lnTo>
                  <a:lnTo>
                    <a:pt x="19" y="112"/>
                  </a:lnTo>
                  <a:lnTo>
                    <a:pt x="0" y="131"/>
                  </a:lnTo>
                  <a:lnTo>
                    <a:pt x="0" y="168"/>
                  </a:lnTo>
                  <a:lnTo>
                    <a:pt x="130" y="464"/>
                  </a:lnTo>
                  <a:lnTo>
                    <a:pt x="278" y="742"/>
                  </a:lnTo>
                  <a:lnTo>
                    <a:pt x="445" y="1001"/>
                  </a:lnTo>
                  <a:lnTo>
                    <a:pt x="648" y="1260"/>
                  </a:lnTo>
                  <a:lnTo>
                    <a:pt x="759" y="1353"/>
                  </a:lnTo>
                  <a:lnTo>
                    <a:pt x="852" y="1464"/>
                  </a:lnTo>
                  <a:lnTo>
                    <a:pt x="982" y="1538"/>
                  </a:lnTo>
                  <a:lnTo>
                    <a:pt x="1093" y="1612"/>
                  </a:lnTo>
                  <a:lnTo>
                    <a:pt x="1222" y="1686"/>
                  </a:lnTo>
                  <a:lnTo>
                    <a:pt x="1334" y="1742"/>
                  </a:lnTo>
                  <a:lnTo>
                    <a:pt x="1463" y="1779"/>
                  </a:lnTo>
                  <a:lnTo>
                    <a:pt x="1611" y="1816"/>
                  </a:lnTo>
                  <a:lnTo>
                    <a:pt x="1741" y="1834"/>
                  </a:lnTo>
                  <a:lnTo>
                    <a:pt x="1871" y="1853"/>
                  </a:lnTo>
                  <a:lnTo>
                    <a:pt x="2019" y="1853"/>
                  </a:lnTo>
                  <a:lnTo>
                    <a:pt x="2148" y="1834"/>
                  </a:lnTo>
                  <a:lnTo>
                    <a:pt x="2297" y="1816"/>
                  </a:lnTo>
                  <a:lnTo>
                    <a:pt x="2426" y="1779"/>
                  </a:lnTo>
                  <a:lnTo>
                    <a:pt x="2574" y="1723"/>
                  </a:lnTo>
                  <a:lnTo>
                    <a:pt x="2704" y="1668"/>
                  </a:lnTo>
                  <a:lnTo>
                    <a:pt x="2926" y="1520"/>
                  </a:lnTo>
                  <a:lnTo>
                    <a:pt x="3148" y="1371"/>
                  </a:lnTo>
                  <a:lnTo>
                    <a:pt x="3334" y="1205"/>
                  </a:lnTo>
                  <a:lnTo>
                    <a:pt x="3519" y="1001"/>
                  </a:lnTo>
                  <a:lnTo>
                    <a:pt x="3704" y="797"/>
                  </a:lnTo>
                  <a:lnTo>
                    <a:pt x="3852" y="594"/>
                  </a:lnTo>
                  <a:lnTo>
                    <a:pt x="4149" y="168"/>
                  </a:lnTo>
                  <a:lnTo>
                    <a:pt x="4167" y="112"/>
                  </a:lnTo>
                  <a:lnTo>
                    <a:pt x="4149" y="94"/>
                  </a:lnTo>
                  <a:lnTo>
                    <a:pt x="4130" y="57"/>
                  </a:lnTo>
                  <a:lnTo>
                    <a:pt x="4093" y="38"/>
                  </a:lnTo>
                  <a:lnTo>
                    <a:pt x="4000" y="20"/>
                  </a:lnTo>
                  <a:lnTo>
                    <a:pt x="3926" y="1"/>
                  </a:lnTo>
                  <a:lnTo>
                    <a:pt x="3815" y="1"/>
                  </a:lnTo>
                  <a:lnTo>
                    <a:pt x="3723" y="20"/>
                  </a:lnTo>
                  <a:lnTo>
                    <a:pt x="3630" y="57"/>
                  </a:lnTo>
                  <a:lnTo>
                    <a:pt x="3574" y="94"/>
                  </a:lnTo>
                  <a:lnTo>
                    <a:pt x="3556" y="131"/>
                  </a:lnTo>
                  <a:lnTo>
                    <a:pt x="3315" y="483"/>
                  </a:lnTo>
                  <a:lnTo>
                    <a:pt x="3056" y="816"/>
                  </a:lnTo>
                  <a:lnTo>
                    <a:pt x="2908" y="983"/>
                  </a:lnTo>
                  <a:lnTo>
                    <a:pt x="2760" y="1131"/>
                  </a:lnTo>
                  <a:lnTo>
                    <a:pt x="2593" y="1279"/>
                  </a:lnTo>
                  <a:lnTo>
                    <a:pt x="2426" y="1390"/>
                  </a:lnTo>
                  <a:lnTo>
                    <a:pt x="2222" y="1520"/>
                  </a:lnTo>
                  <a:lnTo>
                    <a:pt x="2111" y="1557"/>
                  </a:lnTo>
                  <a:lnTo>
                    <a:pt x="2019" y="1575"/>
                  </a:lnTo>
                  <a:lnTo>
                    <a:pt x="1908" y="1575"/>
                  </a:lnTo>
                  <a:lnTo>
                    <a:pt x="1871" y="1557"/>
                  </a:lnTo>
                  <a:lnTo>
                    <a:pt x="1797" y="1538"/>
                  </a:lnTo>
                  <a:lnTo>
                    <a:pt x="1630" y="1464"/>
                  </a:lnTo>
                  <a:lnTo>
                    <a:pt x="1482" y="1371"/>
                  </a:lnTo>
                  <a:lnTo>
                    <a:pt x="1334" y="1242"/>
                  </a:lnTo>
                  <a:lnTo>
                    <a:pt x="1204" y="1112"/>
                  </a:lnTo>
                  <a:lnTo>
                    <a:pt x="1074" y="945"/>
                  </a:lnTo>
                  <a:lnTo>
                    <a:pt x="963" y="797"/>
                  </a:lnTo>
                  <a:lnTo>
                    <a:pt x="778" y="464"/>
                  </a:lnTo>
                  <a:lnTo>
                    <a:pt x="648" y="205"/>
                  </a:lnTo>
                  <a:lnTo>
                    <a:pt x="630" y="112"/>
                  </a:lnTo>
                  <a:lnTo>
                    <a:pt x="593" y="94"/>
                  </a:lnTo>
                  <a:lnTo>
                    <a:pt x="574" y="57"/>
                  </a:lnTo>
                  <a:lnTo>
                    <a:pt x="482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652350" y="2235925"/>
              <a:ext cx="96775" cy="52350"/>
            </a:xfrm>
            <a:custGeom>
              <a:avLst/>
              <a:gdLst/>
              <a:ahLst/>
              <a:cxnLst/>
              <a:rect l="l" t="t" r="r" b="b"/>
              <a:pathLst>
                <a:path w="3871" h="2094" extrusionOk="0">
                  <a:moveTo>
                    <a:pt x="3556" y="0"/>
                  </a:moveTo>
                  <a:lnTo>
                    <a:pt x="3371" y="278"/>
                  </a:lnTo>
                  <a:lnTo>
                    <a:pt x="3167" y="556"/>
                  </a:lnTo>
                  <a:lnTo>
                    <a:pt x="2945" y="834"/>
                  </a:lnTo>
                  <a:lnTo>
                    <a:pt x="2685" y="1093"/>
                  </a:lnTo>
                  <a:lnTo>
                    <a:pt x="2556" y="1223"/>
                  </a:lnTo>
                  <a:lnTo>
                    <a:pt x="2408" y="1315"/>
                  </a:lnTo>
                  <a:lnTo>
                    <a:pt x="2259" y="1408"/>
                  </a:lnTo>
                  <a:lnTo>
                    <a:pt x="2111" y="1482"/>
                  </a:lnTo>
                  <a:lnTo>
                    <a:pt x="1963" y="1537"/>
                  </a:lnTo>
                  <a:lnTo>
                    <a:pt x="1796" y="1575"/>
                  </a:lnTo>
                  <a:lnTo>
                    <a:pt x="1630" y="1575"/>
                  </a:lnTo>
                  <a:lnTo>
                    <a:pt x="1463" y="1556"/>
                  </a:lnTo>
                  <a:lnTo>
                    <a:pt x="1259" y="1500"/>
                  </a:lnTo>
                  <a:lnTo>
                    <a:pt x="1093" y="1426"/>
                  </a:lnTo>
                  <a:lnTo>
                    <a:pt x="926" y="1297"/>
                  </a:lnTo>
                  <a:lnTo>
                    <a:pt x="778" y="1167"/>
                  </a:lnTo>
                  <a:lnTo>
                    <a:pt x="667" y="1037"/>
                  </a:lnTo>
                  <a:lnTo>
                    <a:pt x="574" y="926"/>
                  </a:lnTo>
                  <a:lnTo>
                    <a:pt x="556" y="889"/>
                  </a:lnTo>
                  <a:lnTo>
                    <a:pt x="519" y="815"/>
                  </a:lnTo>
                  <a:lnTo>
                    <a:pt x="500" y="797"/>
                  </a:lnTo>
                  <a:lnTo>
                    <a:pt x="445" y="704"/>
                  </a:lnTo>
                  <a:lnTo>
                    <a:pt x="408" y="630"/>
                  </a:lnTo>
                  <a:lnTo>
                    <a:pt x="408" y="612"/>
                  </a:lnTo>
                  <a:lnTo>
                    <a:pt x="352" y="500"/>
                  </a:lnTo>
                  <a:lnTo>
                    <a:pt x="333" y="463"/>
                  </a:lnTo>
                  <a:lnTo>
                    <a:pt x="315" y="426"/>
                  </a:lnTo>
                  <a:lnTo>
                    <a:pt x="222" y="241"/>
                  </a:lnTo>
                  <a:lnTo>
                    <a:pt x="167" y="149"/>
                  </a:lnTo>
                  <a:lnTo>
                    <a:pt x="93" y="56"/>
                  </a:lnTo>
                  <a:lnTo>
                    <a:pt x="56" y="19"/>
                  </a:lnTo>
                  <a:lnTo>
                    <a:pt x="19" y="19"/>
                  </a:lnTo>
                  <a:lnTo>
                    <a:pt x="0" y="37"/>
                  </a:lnTo>
                  <a:lnTo>
                    <a:pt x="19" y="111"/>
                  </a:lnTo>
                  <a:lnTo>
                    <a:pt x="167" y="482"/>
                  </a:lnTo>
                  <a:lnTo>
                    <a:pt x="370" y="871"/>
                  </a:lnTo>
                  <a:lnTo>
                    <a:pt x="500" y="1074"/>
                  </a:lnTo>
                  <a:lnTo>
                    <a:pt x="630" y="1260"/>
                  </a:lnTo>
                  <a:lnTo>
                    <a:pt x="778" y="1445"/>
                  </a:lnTo>
                  <a:lnTo>
                    <a:pt x="926" y="1612"/>
                  </a:lnTo>
                  <a:lnTo>
                    <a:pt x="1093" y="1760"/>
                  </a:lnTo>
                  <a:lnTo>
                    <a:pt x="1259" y="1889"/>
                  </a:lnTo>
                  <a:lnTo>
                    <a:pt x="1445" y="1982"/>
                  </a:lnTo>
                  <a:lnTo>
                    <a:pt x="1630" y="2056"/>
                  </a:lnTo>
                  <a:lnTo>
                    <a:pt x="1834" y="2093"/>
                  </a:lnTo>
                  <a:lnTo>
                    <a:pt x="2037" y="2093"/>
                  </a:lnTo>
                  <a:lnTo>
                    <a:pt x="2241" y="2056"/>
                  </a:lnTo>
                  <a:lnTo>
                    <a:pt x="2463" y="1982"/>
                  </a:lnTo>
                  <a:lnTo>
                    <a:pt x="2685" y="1871"/>
                  </a:lnTo>
                  <a:lnTo>
                    <a:pt x="2889" y="1723"/>
                  </a:lnTo>
                  <a:lnTo>
                    <a:pt x="3093" y="1537"/>
                  </a:lnTo>
                  <a:lnTo>
                    <a:pt x="3260" y="1352"/>
                  </a:lnTo>
                  <a:lnTo>
                    <a:pt x="3426" y="1167"/>
                  </a:lnTo>
                  <a:lnTo>
                    <a:pt x="3593" y="945"/>
                  </a:lnTo>
                  <a:lnTo>
                    <a:pt x="3871" y="537"/>
                  </a:lnTo>
                  <a:lnTo>
                    <a:pt x="3871" y="500"/>
                  </a:lnTo>
                  <a:lnTo>
                    <a:pt x="3871" y="463"/>
                  </a:lnTo>
                  <a:lnTo>
                    <a:pt x="3852" y="389"/>
                  </a:lnTo>
                  <a:lnTo>
                    <a:pt x="3760" y="241"/>
                  </a:lnTo>
                  <a:lnTo>
                    <a:pt x="3667" y="93"/>
                  </a:lnTo>
                  <a:lnTo>
                    <a:pt x="3593" y="1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797250" y="2239625"/>
              <a:ext cx="103275" cy="45400"/>
            </a:xfrm>
            <a:custGeom>
              <a:avLst/>
              <a:gdLst/>
              <a:ahLst/>
              <a:cxnLst/>
              <a:rect l="l" t="t" r="r" b="b"/>
              <a:pathLst>
                <a:path w="4131" h="1816" extrusionOk="0">
                  <a:moveTo>
                    <a:pt x="241" y="1"/>
                  </a:moveTo>
                  <a:lnTo>
                    <a:pt x="149" y="19"/>
                  </a:lnTo>
                  <a:lnTo>
                    <a:pt x="56" y="56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" y="149"/>
                  </a:lnTo>
                  <a:lnTo>
                    <a:pt x="112" y="445"/>
                  </a:lnTo>
                  <a:lnTo>
                    <a:pt x="260" y="723"/>
                  </a:lnTo>
                  <a:lnTo>
                    <a:pt x="445" y="982"/>
                  </a:lnTo>
                  <a:lnTo>
                    <a:pt x="630" y="1223"/>
                  </a:lnTo>
                  <a:lnTo>
                    <a:pt x="742" y="1315"/>
                  </a:lnTo>
                  <a:lnTo>
                    <a:pt x="853" y="1427"/>
                  </a:lnTo>
                  <a:lnTo>
                    <a:pt x="1075" y="1575"/>
                  </a:lnTo>
                  <a:lnTo>
                    <a:pt x="1334" y="1704"/>
                  </a:lnTo>
                  <a:lnTo>
                    <a:pt x="1464" y="1741"/>
                  </a:lnTo>
                  <a:lnTo>
                    <a:pt x="1593" y="1778"/>
                  </a:lnTo>
                  <a:lnTo>
                    <a:pt x="1723" y="1797"/>
                  </a:lnTo>
                  <a:lnTo>
                    <a:pt x="1871" y="1815"/>
                  </a:lnTo>
                  <a:lnTo>
                    <a:pt x="2001" y="1815"/>
                  </a:lnTo>
                  <a:lnTo>
                    <a:pt x="2149" y="1797"/>
                  </a:lnTo>
                  <a:lnTo>
                    <a:pt x="2279" y="1778"/>
                  </a:lnTo>
                  <a:lnTo>
                    <a:pt x="2427" y="1741"/>
                  </a:lnTo>
                  <a:lnTo>
                    <a:pt x="2556" y="1686"/>
                  </a:lnTo>
                  <a:lnTo>
                    <a:pt x="2705" y="1630"/>
                  </a:lnTo>
                  <a:lnTo>
                    <a:pt x="2927" y="1501"/>
                  </a:lnTo>
                  <a:lnTo>
                    <a:pt x="3131" y="1352"/>
                  </a:lnTo>
                  <a:lnTo>
                    <a:pt x="3334" y="1186"/>
                  </a:lnTo>
                  <a:lnTo>
                    <a:pt x="3501" y="1001"/>
                  </a:lnTo>
                  <a:lnTo>
                    <a:pt x="3686" y="797"/>
                  </a:lnTo>
                  <a:lnTo>
                    <a:pt x="3834" y="575"/>
                  </a:lnTo>
                  <a:lnTo>
                    <a:pt x="4131" y="149"/>
                  </a:lnTo>
                  <a:lnTo>
                    <a:pt x="4131" y="130"/>
                  </a:lnTo>
                  <a:lnTo>
                    <a:pt x="4131" y="112"/>
                  </a:lnTo>
                  <a:lnTo>
                    <a:pt x="4094" y="75"/>
                  </a:lnTo>
                  <a:lnTo>
                    <a:pt x="4001" y="38"/>
                  </a:lnTo>
                  <a:lnTo>
                    <a:pt x="3908" y="19"/>
                  </a:lnTo>
                  <a:lnTo>
                    <a:pt x="3797" y="1"/>
                  </a:lnTo>
                  <a:lnTo>
                    <a:pt x="3686" y="19"/>
                  </a:lnTo>
                  <a:lnTo>
                    <a:pt x="3594" y="38"/>
                  </a:lnTo>
                  <a:lnTo>
                    <a:pt x="3538" y="93"/>
                  </a:lnTo>
                  <a:lnTo>
                    <a:pt x="3297" y="445"/>
                  </a:lnTo>
                  <a:lnTo>
                    <a:pt x="3019" y="797"/>
                  </a:lnTo>
                  <a:lnTo>
                    <a:pt x="2871" y="964"/>
                  </a:lnTo>
                  <a:lnTo>
                    <a:pt x="2723" y="1130"/>
                  </a:lnTo>
                  <a:lnTo>
                    <a:pt x="2556" y="1260"/>
                  </a:lnTo>
                  <a:lnTo>
                    <a:pt x="2390" y="1389"/>
                  </a:lnTo>
                  <a:lnTo>
                    <a:pt x="2168" y="1501"/>
                  </a:lnTo>
                  <a:lnTo>
                    <a:pt x="2075" y="1538"/>
                  </a:lnTo>
                  <a:lnTo>
                    <a:pt x="1964" y="1575"/>
                  </a:lnTo>
                  <a:lnTo>
                    <a:pt x="1834" y="1575"/>
                  </a:lnTo>
                  <a:lnTo>
                    <a:pt x="1779" y="1556"/>
                  </a:lnTo>
                  <a:lnTo>
                    <a:pt x="1612" y="1464"/>
                  </a:lnTo>
                  <a:lnTo>
                    <a:pt x="1445" y="1371"/>
                  </a:lnTo>
                  <a:lnTo>
                    <a:pt x="1316" y="1241"/>
                  </a:lnTo>
                  <a:lnTo>
                    <a:pt x="1167" y="1093"/>
                  </a:lnTo>
                  <a:lnTo>
                    <a:pt x="1056" y="945"/>
                  </a:lnTo>
                  <a:lnTo>
                    <a:pt x="945" y="778"/>
                  </a:lnTo>
                  <a:lnTo>
                    <a:pt x="760" y="445"/>
                  </a:lnTo>
                  <a:lnTo>
                    <a:pt x="667" y="278"/>
                  </a:lnTo>
                  <a:lnTo>
                    <a:pt x="593" y="93"/>
                  </a:lnTo>
                  <a:lnTo>
                    <a:pt x="575" y="56"/>
                  </a:lnTo>
                  <a:lnTo>
                    <a:pt x="556" y="38"/>
                  </a:lnTo>
                  <a:lnTo>
                    <a:pt x="464" y="1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3193050" y="2237775"/>
              <a:ext cx="102800" cy="48625"/>
            </a:xfrm>
            <a:custGeom>
              <a:avLst/>
              <a:gdLst/>
              <a:ahLst/>
              <a:cxnLst/>
              <a:rect l="l" t="t" r="r" b="b"/>
              <a:pathLst>
                <a:path w="4112" h="1945" extrusionOk="0">
                  <a:moveTo>
                    <a:pt x="445" y="0"/>
                  </a:moveTo>
                  <a:lnTo>
                    <a:pt x="352" y="19"/>
                  </a:lnTo>
                  <a:lnTo>
                    <a:pt x="241" y="56"/>
                  </a:lnTo>
                  <a:lnTo>
                    <a:pt x="149" y="112"/>
                  </a:lnTo>
                  <a:lnTo>
                    <a:pt x="56" y="186"/>
                  </a:lnTo>
                  <a:lnTo>
                    <a:pt x="19" y="260"/>
                  </a:lnTo>
                  <a:lnTo>
                    <a:pt x="1" y="297"/>
                  </a:lnTo>
                  <a:lnTo>
                    <a:pt x="19" y="334"/>
                  </a:lnTo>
                  <a:lnTo>
                    <a:pt x="130" y="612"/>
                  </a:lnTo>
                  <a:lnTo>
                    <a:pt x="278" y="889"/>
                  </a:lnTo>
                  <a:lnTo>
                    <a:pt x="445" y="1149"/>
                  </a:lnTo>
                  <a:lnTo>
                    <a:pt x="649" y="1389"/>
                  </a:lnTo>
                  <a:lnTo>
                    <a:pt x="815" y="1556"/>
                  </a:lnTo>
                  <a:lnTo>
                    <a:pt x="1001" y="1704"/>
                  </a:lnTo>
                  <a:lnTo>
                    <a:pt x="1204" y="1834"/>
                  </a:lnTo>
                  <a:lnTo>
                    <a:pt x="1316" y="1871"/>
                  </a:lnTo>
                  <a:lnTo>
                    <a:pt x="1427" y="1908"/>
                  </a:lnTo>
                  <a:lnTo>
                    <a:pt x="1575" y="1945"/>
                  </a:lnTo>
                  <a:lnTo>
                    <a:pt x="1890" y="1945"/>
                  </a:lnTo>
                  <a:lnTo>
                    <a:pt x="2038" y="1926"/>
                  </a:lnTo>
                  <a:lnTo>
                    <a:pt x="2186" y="1889"/>
                  </a:lnTo>
                  <a:lnTo>
                    <a:pt x="2334" y="1834"/>
                  </a:lnTo>
                  <a:lnTo>
                    <a:pt x="2612" y="1704"/>
                  </a:lnTo>
                  <a:lnTo>
                    <a:pt x="2853" y="1556"/>
                  </a:lnTo>
                  <a:lnTo>
                    <a:pt x="3056" y="1389"/>
                  </a:lnTo>
                  <a:lnTo>
                    <a:pt x="3260" y="1223"/>
                  </a:lnTo>
                  <a:lnTo>
                    <a:pt x="3445" y="1019"/>
                  </a:lnTo>
                  <a:lnTo>
                    <a:pt x="3630" y="815"/>
                  </a:lnTo>
                  <a:lnTo>
                    <a:pt x="3797" y="593"/>
                  </a:lnTo>
                  <a:lnTo>
                    <a:pt x="4093" y="149"/>
                  </a:lnTo>
                  <a:lnTo>
                    <a:pt x="4112" y="112"/>
                  </a:lnTo>
                  <a:lnTo>
                    <a:pt x="4112" y="75"/>
                  </a:lnTo>
                  <a:lnTo>
                    <a:pt x="4093" y="56"/>
                  </a:lnTo>
                  <a:lnTo>
                    <a:pt x="4056" y="37"/>
                  </a:lnTo>
                  <a:lnTo>
                    <a:pt x="3982" y="19"/>
                  </a:lnTo>
                  <a:lnTo>
                    <a:pt x="3908" y="19"/>
                  </a:lnTo>
                  <a:lnTo>
                    <a:pt x="3816" y="56"/>
                  </a:lnTo>
                  <a:lnTo>
                    <a:pt x="3705" y="93"/>
                  </a:lnTo>
                  <a:lnTo>
                    <a:pt x="3630" y="167"/>
                  </a:lnTo>
                  <a:lnTo>
                    <a:pt x="3556" y="241"/>
                  </a:lnTo>
                  <a:lnTo>
                    <a:pt x="3334" y="593"/>
                  </a:lnTo>
                  <a:lnTo>
                    <a:pt x="3075" y="926"/>
                  </a:lnTo>
                  <a:lnTo>
                    <a:pt x="2927" y="1093"/>
                  </a:lnTo>
                  <a:lnTo>
                    <a:pt x="2779" y="1241"/>
                  </a:lnTo>
                  <a:lnTo>
                    <a:pt x="2612" y="1371"/>
                  </a:lnTo>
                  <a:lnTo>
                    <a:pt x="2445" y="1482"/>
                  </a:lnTo>
                  <a:lnTo>
                    <a:pt x="2297" y="1538"/>
                  </a:lnTo>
                  <a:lnTo>
                    <a:pt x="2149" y="1575"/>
                  </a:lnTo>
                  <a:lnTo>
                    <a:pt x="2056" y="1593"/>
                  </a:lnTo>
                  <a:lnTo>
                    <a:pt x="1964" y="1575"/>
                  </a:lnTo>
                  <a:lnTo>
                    <a:pt x="1760" y="1538"/>
                  </a:lnTo>
                  <a:lnTo>
                    <a:pt x="1593" y="1445"/>
                  </a:lnTo>
                  <a:lnTo>
                    <a:pt x="1427" y="1334"/>
                  </a:lnTo>
                  <a:lnTo>
                    <a:pt x="1278" y="1223"/>
                  </a:lnTo>
                  <a:lnTo>
                    <a:pt x="1149" y="1075"/>
                  </a:lnTo>
                  <a:lnTo>
                    <a:pt x="1038" y="926"/>
                  </a:lnTo>
                  <a:lnTo>
                    <a:pt x="927" y="760"/>
                  </a:lnTo>
                  <a:lnTo>
                    <a:pt x="723" y="426"/>
                  </a:lnTo>
                  <a:lnTo>
                    <a:pt x="649" y="241"/>
                  </a:lnTo>
                  <a:lnTo>
                    <a:pt x="575" y="56"/>
                  </a:lnTo>
                  <a:lnTo>
                    <a:pt x="556" y="37"/>
                  </a:lnTo>
                  <a:lnTo>
                    <a:pt x="519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3722725" y="2126200"/>
              <a:ext cx="104175" cy="50025"/>
            </a:xfrm>
            <a:custGeom>
              <a:avLst/>
              <a:gdLst/>
              <a:ahLst/>
              <a:cxnLst/>
              <a:rect l="l" t="t" r="r" b="b"/>
              <a:pathLst>
                <a:path w="4167" h="2001" extrusionOk="0">
                  <a:moveTo>
                    <a:pt x="352" y="0"/>
                  </a:moveTo>
                  <a:lnTo>
                    <a:pt x="241" y="19"/>
                  </a:lnTo>
                  <a:lnTo>
                    <a:pt x="130" y="56"/>
                  </a:lnTo>
                  <a:lnTo>
                    <a:pt x="56" y="130"/>
                  </a:lnTo>
                  <a:lnTo>
                    <a:pt x="37" y="167"/>
                  </a:lnTo>
                  <a:lnTo>
                    <a:pt x="19" y="204"/>
                  </a:lnTo>
                  <a:lnTo>
                    <a:pt x="0" y="241"/>
                  </a:lnTo>
                  <a:lnTo>
                    <a:pt x="19" y="297"/>
                  </a:lnTo>
                  <a:lnTo>
                    <a:pt x="148" y="593"/>
                  </a:lnTo>
                  <a:lnTo>
                    <a:pt x="296" y="871"/>
                  </a:lnTo>
                  <a:lnTo>
                    <a:pt x="463" y="1148"/>
                  </a:lnTo>
                  <a:lnTo>
                    <a:pt x="667" y="1389"/>
                  </a:lnTo>
                  <a:lnTo>
                    <a:pt x="833" y="1574"/>
                  </a:lnTo>
                  <a:lnTo>
                    <a:pt x="1019" y="1723"/>
                  </a:lnTo>
                  <a:lnTo>
                    <a:pt x="1241" y="1852"/>
                  </a:lnTo>
                  <a:lnTo>
                    <a:pt x="1352" y="1908"/>
                  </a:lnTo>
                  <a:lnTo>
                    <a:pt x="1463" y="1945"/>
                  </a:lnTo>
                  <a:lnTo>
                    <a:pt x="1611" y="1982"/>
                  </a:lnTo>
                  <a:lnTo>
                    <a:pt x="1778" y="2000"/>
                  </a:lnTo>
                  <a:lnTo>
                    <a:pt x="2074" y="2000"/>
                  </a:lnTo>
                  <a:lnTo>
                    <a:pt x="2222" y="1963"/>
                  </a:lnTo>
                  <a:lnTo>
                    <a:pt x="2371" y="1926"/>
                  </a:lnTo>
                  <a:lnTo>
                    <a:pt x="2519" y="1871"/>
                  </a:lnTo>
                  <a:lnTo>
                    <a:pt x="2667" y="1815"/>
                  </a:lnTo>
                  <a:lnTo>
                    <a:pt x="2889" y="1667"/>
                  </a:lnTo>
                  <a:lnTo>
                    <a:pt x="3111" y="1500"/>
                  </a:lnTo>
                  <a:lnTo>
                    <a:pt x="3315" y="1334"/>
                  </a:lnTo>
                  <a:lnTo>
                    <a:pt x="3500" y="1130"/>
                  </a:lnTo>
                  <a:lnTo>
                    <a:pt x="3667" y="926"/>
                  </a:lnTo>
                  <a:lnTo>
                    <a:pt x="3834" y="704"/>
                  </a:lnTo>
                  <a:lnTo>
                    <a:pt x="4130" y="259"/>
                  </a:lnTo>
                  <a:lnTo>
                    <a:pt x="4148" y="222"/>
                  </a:lnTo>
                  <a:lnTo>
                    <a:pt x="4167" y="167"/>
                  </a:lnTo>
                  <a:lnTo>
                    <a:pt x="4148" y="130"/>
                  </a:lnTo>
                  <a:lnTo>
                    <a:pt x="4111" y="93"/>
                  </a:lnTo>
                  <a:lnTo>
                    <a:pt x="4037" y="37"/>
                  </a:lnTo>
                  <a:lnTo>
                    <a:pt x="3963" y="0"/>
                  </a:lnTo>
                  <a:lnTo>
                    <a:pt x="3852" y="0"/>
                  </a:lnTo>
                  <a:lnTo>
                    <a:pt x="3741" y="37"/>
                  </a:lnTo>
                  <a:lnTo>
                    <a:pt x="3648" y="93"/>
                  </a:lnTo>
                  <a:lnTo>
                    <a:pt x="3574" y="185"/>
                  </a:lnTo>
                  <a:lnTo>
                    <a:pt x="3334" y="537"/>
                  </a:lnTo>
                  <a:lnTo>
                    <a:pt x="3074" y="871"/>
                  </a:lnTo>
                  <a:lnTo>
                    <a:pt x="2926" y="1019"/>
                  </a:lnTo>
                  <a:lnTo>
                    <a:pt x="2778" y="1167"/>
                  </a:lnTo>
                  <a:lnTo>
                    <a:pt x="2611" y="1315"/>
                  </a:lnTo>
                  <a:lnTo>
                    <a:pt x="2445" y="1426"/>
                  </a:lnTo>
                  <a:lnTo>
                    <a:pt x="2241" y="1537"/>
                  </a:lnTo>
                  <a:lnTo>
                    <a:pt x="2185" y="1537"/>
                  </a:lnTo>
                  <a:lnTo>
                    <a:pt x="2111" y="1556"/>
                  </a:lnTo>
                  <a:lnTo>
                    <a:pt x="2093" y="1574"/>
                  </a:lnTo>
                  <a:lnTo>
                    <a:pt x="1945" y="1574"/>
                  </a:lnTo>
                  <a:lnTo>
                    <a:pt x="1852" y="1556"/>
                  </a:lnTo>
                  <a:lnTo>
                    <a:pt x="1834" y="1556"/>
                  </a:lnTo>
                  <a:lnTo>
                    <a:pt x="1778" y="1537"/>
                  </a:lnTo>
                  <a:lnTo>
                    <a:pt x="1611" y="1463"/>
                  </a:lnTo>
                  <a:lnTo>
                    <a:pt x="1463" y="1371"/>
                  </a:lnTo>
                  <a:lnTo>
                    <a:pt x="1315" y="1241"/>
                  </a:lnTo>
                  <a:lnTo>
                    <a:pt x="1185" y="1111"/>
                  </a:lnTo>
                  <a:lnTo>
                    <a:pt x="1074" y="963"/>
                  </a:lnTo>
                  <a:lnTo>
                    <a:pt x="963" y="797"/>
                  </a:lnTo>
                  <a:lnTo>
                    <a:pt x="759" y="482"/>
                  </a:lnTo>
                  <a:lnTo>
                    <a:pt x="685" y="334"/>
                  </a:lnTo>
                  <a:lnTo>
                    <a:pt x="667" y="259"/>
                  </a:lnTo>
                  <a:lnTo>
                    <a:pt x="611" y="148"/>
                  </a:lnTo>
                  <a:lnTo>
                    <a:pt x="593" y="93"/>
                  </a:lnTo>
                  <a:lnTo>
                    <a:pt x="556" y="74"/>
                  </a:lnTo>
                  <a:lnTo>
                    <a:pt x="463" y="1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410650" y="2645200"/>
              <a:ext cx="276900" cy="455625"/>
            </a:xfrm>
            <a:custGeom>
              <a:avLst/>
              <a:gdLst/>
              <a:ahLst/>
              <a:cxnLst/>
              <a:rect l="l" t="t" r="r" b="b"/>
              <a:pathLst>
                <a:path w="11076" h="18225" extrusionOk="0">
                  <a:moveTo>
                    <a:pt x="223" y="1"/>
                  </a:moveTo>
                  <a:lnTo>
                    <a:pt x="149" y="19"/>
                  </a:lnTo>
                  <a:lnTo>
                    <a:pt x="75" y="56"/>
                  </a:lnTo>
                  <a:lnTo>
                    <a:pt x="38" y="112"/>
                  </a:lnTo>
                  <a:lnTo>
                    <a:pt x="19" y="186"/>
                  </a:lnTo>
                  <a:lnTo>
                    <a:pt x="19" y="17909"/>
                  </a:lnTo>
                  <a:lnTo>
                    <a:pt x="19" y="17965"/>
                  </a:lnTo>
                  <a:lnTo>
                    <a:pt x="38" y="17983"/>
                  </a:lnTo>
                  <a:lnTo>
                    <a:pt x="38" y="18002"/>
                  </a:lnTo>
                  <a:lnTo>
                    <a:pt x="19" y="18057"/>
                  </a:lnTo>
                  <a:lnTo>
                    <a:pt x="1" y="18131"/>
                  </a:lnTo>
                  <a:lnTo>
                    <a:pt x="1" y="18150"/>
                  </a:lnTo>
                  <a:lnTo>
                    <a:pt x="19" y="18150"/>
                  </a:lnTo>
                  <a:lnTo>
                    <a:pt x="56" y="18131"/>
                  </a:lnTo>
                  <a:lnTo>
                    <a:pt x="93" y="18113"/>
                  </a:lnTo>
                  <a:lnTo>
                    <a:pt x="149" y="18076"/>
                  </a:lnTo>
                  <a:lnTo>
                    <a:pt x="186" y="18076"/>
                  </a:lnTo>
                  <a:lnTo>
                    <a:pt x="223" y="18057"/>
                  </a:lnTo>
                  <a:lnTo>
                    <a:pt x="260" y="18076"/>
                  </a:lnTo>
                  <a:lnTo>
                    <a:pt x="353" y="18131"/>
                  </a:lnTo>
                  <a:lnTo>
                    <a:pt x="427" y="18206"/>
                  </a:lnTo>
                  <a:lnTo>
                    <a:pt x="482" y="18224"/>
                  </a:lnTo>
                  <a:lnTo>
                    <a:pt x="519" y="18224"/>
                  </a:lnTo>
                  <a:lnTo>
                    <a:pt x="501" y="17743"/>
                  </a:lnTo>
                  <a:lnTo>
                    <a:pt x="501" y="575"/>
                  </a:lnTo>
                  <a:lnTo>
                    <a:pt x="10576" y="575"/>
                  </a:lnTo>
                  <a:lnTo>
                    <a:pt x="10576" y="17743"/>
                  </a:lnTo>
                  <a:lnTo>
                    <a:pt x="10576" y="18169"/>
                  </a:lnTo>
                  <a:lnTo>
                    <a:pt x="10613" y="18187"/>
                  </a:lnTo>
                  <a:lnTo>
                    <a:pt x="10650" y="18169"/>
                  </a:lnTo>
                  <a:lnTo>
                    <a:pt x="10687" y="18076"/>
                  </a:lnTo>
                  <a:lnTo>
                    <a:pt x="10724" y="17983"/>
                  </a:lnTo>
                  <a:lnTo>
                    <a:pt x="10761" y="17965"/>
                  </a:lnTo>
                  <a:lnTo>
                    <a:pt x="10779" y="17983"/>
                  </a:lnTo>
                  <a:lnTo>
                    <a:pt x="11076" y="18039"/>
                  </a:lnTo>
                  <a:lnTo>
                    <a:pt x="11076" y="408"/>
                  </a:lnTo>
                  <a:lnTo>
                    <a:pt x="11057" y="279"/>
                  </a:lnTo>
                  <a:lnTo>
                    <a:pt x="11001" y="149"/>
                  </a:lnTo>
                  <a:lnTo>
                    <a:pt x="10946" y="93"/>
                  </a:lnTo>
                  <a:lnTo>
                    <a:pt x="10909" y="56"/>
                  </a:lnTo>
                  <a:lnTo>
                    <a:pt x="10853" y="19"/>
                  </a:lnTo>
                  <a:lnTo>
                    <a:pt x="10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3626875" y="2873925"/>
              <a:ext cx="24575" cy="24550"/>
            </a:xfrm>
            <a:custGeom>
              <a:avLst/>
              <a:gdLst/>
              <a:ahLst/>
              <a:cxnLst/>
              <a:rect l="l" t="t" r="r" b="b"/>
              <a:pathLst>
                <a:path w="983" h="982" extrusionOk="0">
                  <a:moveTo>
                    <a:pt x="501" y="0"/>
                  </a:moveTo>
                  <a:lnTo>
                    <a:pt x="389" y="19"/>
                  </a:lnTo>
                  <a:lnTo>
                    <a:pt x="297" y="37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297"/>
                  </a:lnTo>
                  <a:lnTo>
                    <a:pt x="19" y="389"/>
                  </a:lnTo>
                  <a:lnTo>
                    <a:pt x="1" y="482"/>
                  </a:lnTo>
                  <a:lnTo>
                    <a:pt x="19" y="593"/>
                  </a:lnTo>
                  <a:lnTo>
                    <a:pt x="56" y="686"/>
                  </a:lnTo>
                  <a:lnTo>
                    <a:pt x="93" y="760"/>
                  </a:lnTo>
                  <a:lnTo>
                    <a:pt x="149" y="834"/>
                  </a:lnTo>
                  <a:lnTo>
                    <a:pt x="223" y="889"/>
                  </a:lnTo>
                  <a:lnTo>
                    <a:pt x="297" y="926"/>
                  </a:lnTo>
                  <a:lnTo>
                    <a:pt x="389" y="963"/>
                  </a:lnTo>
                  <a:lnTo>
                    <a:pt x="501" y="982"/>
                  </a:lnTo>
                  <a:lnTo>
                    <a:pt x="593" y="963"/>
                  </a:lnTo>
                  <a:lnTo>
                    <a:pt x="686" y="926"/>
                  </a:lnTo>
                  <a:lnTo>
                    <a:pt x="760" y="889"/>
                  </a:lnTo>
                  <a:lnTo>
                    <a:pt x="834" y="834"/>
                  </a:lnTo>
                  <a:lnTo>
                    <a:pt x="889" y="760"/>
                  </a:lnTo>
                  <a:lnTo>
                    <a:pt x="945" y="686"/>
                  </a:lnTo>
                  <a:lnTo>
                    <a:pt x="964" y="593"/>
                  </a:lnTo>
                  <a:lnTo>
                    <a:pt x="982" y="482"/>
                  </a:lnTo>
                  <a:lnTo>
                    <a:pt x="964" y="389"/>
                  </a:lnTo>
                  <a:lnTo>
                    <a:pt x="945" y="297"/>
                  </a:lnTo>
                  <a:lnTo>
                    <a:pt x="889" y="223"/>
                  </a:lnTo>
                  <a:lnTo>
                    <a:pt x="834" y="149"/>
                  </a:lnTo>
                  <a:lnTo>
                    <a:pt x="760" y="93"/>
                  </a:lnTo>
                  <a:lnTo>
                    <a:pt x="686" y="37"/>
                  </a:lnTo>
                  <a:lnTo>
                    <a:pt x="593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379650" y="1137700"/>
              <a:ext cx="304200" cy="468575"/>
            </a:xfrm>
            <a:custGeom>
              <a:avLst/>
              <a:gdLst/>
              <a:ahLst/>
              <a:cxnLst/>
              <a:rect l="l" t="t" r="r" b="b"/>
              <a:pathLst>
                <a:path w="12168" h="18743" extrusionOk="0">
                  <a:moveTo>
                    <a:pt x="11149" y="1982"/>
                  </a:moveTo>
                  <a:lnTo>
                    <a:pt x="10853" y="2464"/>
                  </a:lnTo>
                  <a:lnTo>
                    <a:pt x="10686" y="2705"/>
                  </a:lnTo>
                  <a:lnTo>
                    <a:pt x="10501" y="2927"/>
                  </a:lnTo>
                  <a:lnTo>
                    <a:pt x="10315" y="3149"/>
                  </a:lnTo>
                  <a:lnTo>
                    <a:pt x="10112" y="3353"/>
                  </a:lnTo>
                  <a:lnTo>
                    <a:pt x="9890" y="3575"/>
                  </a:lnTo>
                  <a:lnTo>
                    <a:pt x="9667" y="3779"/>
                  </a:lnTo>
                  <a:lnTo>
                    <a:pt x="9371" y="4019"/>
                  </a:lnTo>
                  <a:lnTo>
                    <a:pt x="9075" y="4223"/>
                  </a:lnTo>
                  <a:lnTo>
                    <a:pt x="8463" y="4649"/>
                  </a:lnTo>
                  <a:lnTo>
                    <a:pt x="8186" y="4871"/>
                  </a:lnTo>
                  <a:lnTo>
                    <a:pt x="7908" y="5094"/>
                  </a:lnTo>
                  <a:lnTo>
                    <a:pt x="7649" y="5353"/>
                  </a:lnTo>
                  <a:lnTo>
                    <a:pt x="7408" y="5649"/>
                  </a:lnTo>
                  <a:lnTo>
                    <a:pt x="7556" y="5316"/>
                  </a:lnTo>
                  <a:lnTo>
                    <a:pt x="7723" y="5001"/>
                  </a:lnTo>
                  <a:lnTo>
                    <a:pt x="7908" y="4705"/>
                  </a:lnTo>
                  <a:lnTo>
                    <a:pt x="8149" y="4427"/>
                  </a:lnTo>
                  <a:lnTo>
                    <a:pt x="8389" y="4168"/>
                  </a:lnTo>
                  <a:lnTo>
                    <a:pt x="8667" y="3908"/>
                  </a:lnTo>
                  <a:lnTo>
                    <a:pt x="8945" y="3668"/>
                  </a:lnTo>
                  <a:lnTo>
                    <a:pt x="9241" y="3445"/>
                  </a:lnTo>
                  <a:lnTo>
                    <a:pt x="9686" y="3112"/>
                  </a:lnTo>
                  <a:lnTo>
                    <a:pt x="10186" y="2779"/>
                  </a:lnTo>
                  <a:lnTo>
                    <a:pt x="10686" y="2390"/>
                  </a:lnTo>
                  <a:lnTo>
                    <a:pt x="10927" y="2205"/>
                  </a:lnTo>
                  <a:lnTo>
                    <a:pt x="11149" y="1982"/>
                  </a:lnTo>
                  <a:close/>
                  <a:moveTo>
                    <a:pt x="6612" y="2853"/>
                  </a:moveTo>
                  <a:lnTo>
                    <a:pt x="6630" y="2908"/>
                  </a:lnTo>
                  <a:lnTo>
                    <a:pt x="6667" y="3093"/>
                  </a:lnTo>
                  <a:lnTo>
                    <a:pt x="6704" y="3279"/>
                  </a:lnTo>
                  <a:lnTo>
                    <a:pt x="6778" y="3612"/>
                  </a:lnTo>
                  <a:lnTo>
                    <a:pt x="6852" y="3964"/>
                  </a:lnTo>
                  <a:lnTo>
                    <a:pt x="6963" y="4668"/>
                  </a:lnTo>
                  <a:lnTo>
                    <a:pt x="7019" y="5168"/>
                  </a:lnTo>
                  <a:lnTo>
                    <a:pt x="7056" y="5668"/>
                  </a:lnTo>
                  <a:lnTo>
                    <a:pt x="6982" y="5260"/>
                  </a:lnTo>
                  <a:lnTo>
                    <a:pt x="6871" y="4871"/>
                  </a:lnTo>
                  <a:lnTo>
                    <a:pt x="6686" y="4094"/>
                  </a:lnTo>
                  <a:lnTo>
                    <a:pt x="6667" y="4075"/>
                  </a:lnTo>
                  <a:lnTo>
                    <a:pt x="6630" y="4057"/>
                  </a:lnTo>
                  <a:lnTo>
                    <a:pt x="6612" y="4075"/>
                  </a:lnTo>
                  <a:lnTo>
                    <a:pt x="6593" y="4112"/>
                  </a:lnTo>
                  <a:lnTo>
                    <a:pt x="6871" y="5408"/>
                  </a:lnTo>
                  <a:lnTo>
                    <a:pt x="6982" y="6057"/>
                  </a:lnTo>
                  <a:lnTo>
                    <a:pt x="7070" y="6688"/>
                  </a:lnTo>
                  <a:lnTo>
                    <a:pt x="6908" y="6316"/>
                  </a:lnTo>
                  <a:lnTo>
                    <a:pt x="6760" y="5631"/>
                  </a:lnTo>
                  <a:lnTo>
                    <a:pt x="6630" y="4927"/>
                  </a:lnTo>
                  <a:lnTo>
                    <a:pt x="6612" y="4890"/>
                  </a:lnTo>
                  <a:lnTo>
                    <a:pt x="6574" y="4890"/>
                  </a:lnTo>
                  <a:lnTo>
                    <a:pt x="6537" y="4427"/>
                  </a:lnTo>
                  <a:lnTo>
                    <a:pt x="6519" y="3964"/>
                  </a:lnTo>
                  <a:lnTo>
                    <a:pt x="6537" y="3501"/>
                  </a:lnTo>
                  <a:lnTo>
                    <a:pt x="6574" y="3056"/>
                  </a:lnTo>
                  <a:lnTo>
                    <a:pt x="6593" y="2908"/>
                  </a:lnTo>
                  <a:lnTo>
                    <a:pt x="6612" y="2853"/>
                  </a:lnTo>
                  <a:close/>
                  <a:moveTo>
                    <a:pt x="11853" y="1130"/>
                  </a:moveTo>
                  <a:lnTo>
                    <a:pt x="11779" y="1575"/>
                  </a:lnTo>
                  <a:lnTo>
                    <a:pt x="11723" y="1797"/>
                  </a:lnTo>
                  <a:lnTo>
                    <a:pt x="11649" y="2001"/>
                  </a:lnTo>
                  <a:lnTo>
                    <a:pt x="11575" y="2223"/>
                  </a:lnTo>
                  <a:lnTo>
                    <a:pt x="11482" y="2445"/>
                  </a:lnTo>
                  <a:lnTo>
                    <a:pt x="11371" y="2649"/>
                  </a:lnTo>
                  <a:lnTo>
                    <a:pt x="11260" y="2871"/>
                  </a:lnTo>
                  <a:lnTo>
                    <a:pt x="11075" y="3149"/>
                  </a:lnTo>
                  <a:lnTo>
                    <a:pt x="10871" y="3427"/>
                  </a:lnTo>
                  <a:lnTo>
                    <a:pt x="10667" y="3686"/>
                  </a:lnTo>
                  <a:lnTo>
                    <a:pt x="10445" y="3945"/>
                  </a:lnTo>
                  <a:lnTo>
                    <a:pt x="9964" y="4427"/>
                  </a:lnTo>
                  <a:lnTo>
                    <a:pt x="9482" y="4890"/>
                  </a:lnTo>
                  <a:lnTo>
                    <a:pt x="9204" y="5149"/>
                  </a:lnTo>
                  <a:lnTo>
                    <a:pt x="8889" y="5390"/>
                  </a:lnTo>
                  <a:lnTo>
                    <a:pt x="8556" y="5612"/>
                  </a:lnTo>
                  <a:lnTo>
                    <a:pt x="8223" y="5871"/>
                  </a:lnTo>
                  <a:lnTo>
                    <a:pt x="7926" y="6131"/>
                  </a:lnTo>
                  <a:lnTo>
                    <a:pt x="7778" y="6260"/>
                  </a:lnTo>
                  <a:lnTo>
                    <a:pt x="7649" y="6409"/>
                  </a:lnTo>
                  <a:lnTo>
                    <a:pt x="7519" y="6557"/>
                  </a:lnTo>
                  <a:lnTo>
                    <a:pt x="7426" y="6723"/>
                  </a:lnTo>
                  <a:lnTo>
                    <a:pt x="7334" y="6890"/>
                  </a:lnTo>
                  <a:lnTo>
                    <a:pt x="7260" y="7057"/>
                  </a:lnTo>
                  <a:lnTo>
                    <a:pt x="7260" y="6909"/>
                  </a:lnTo>
                  <a:lnTo>
                    <a:pt x="7278" y="6297"/>
                  </a:lnTo>
                  <a:lnTo>
                    <a:pt x="7315" y="6075"/>
                  </a:lnTo>
                  <a:lnTo>
                    <a:pt x="7352" y="5871"/>
                  </a:lnTo>
                  <a:lnTo>
                    <a:pt x="7500" y="5668"/>
                  </a:lnTo>
                  <a:lnTo>
                    <a:pt x="7649" y="5483"/>
                  </a:lnTo>
                  <a:lnTo>
                    <a:pt x="7834" y="5297"/>
                  </a:lnTo>
                  <a:lnTo>
                    <a:pt x="8001" y="5131"/>
                  </a:lnTo>
                  <a:lnTo>
                    <a:pt x="8389" y="4797"/>
                  </a:lnTo>
                  <a:lnTo>
                    <a:pt x="8797" y="4501"/>
                  </a:lnTo>
                  <a:lnTo>
                    <a:pt x="9612" y="3908"/>
                  </a:lnTo>
                  <a:lnTo>
                    <a:pt x="10019" y="3612"/>
                  </a:lnTo>
                  <a:lnTo>
                    <a:pt x="10204" y="3445"/>
                  </a:lnTo>
                  <a:lnTo>
                    <a:pt x="10390" y="3260"/>
                  </a:lnTo>
                  <a:lnTo>
                    <a:pt x="10575" y="3075"/>
                  </a:lnTo>
                  <a:lnTo>
                    <a:pt x="10760" y="2871"/>
                  </a:lnTo>
                  <a:lnTo>
                    <a:pt x="10945" y="2649"/>
                  </a:lnTo>
                  <a:lnTo>
                    <a:pt x="11093" y="2427"/>
                  </a:lnTo>
                  <a:lnTo>
                    <a:pt x="11260" y="2186"/>
                  </a:lnTo>
                  <a:lnTo>
                    <a:pt x="11390" y="1945"/>
                  </a:lnTo>
                  <a:lnTo>
                    <a:pt x="11519" y="1705"/>
                  </a:lnTo>
                  <a:lnTo>
                    <a:pt x="11649" y="1445"/>
                  </a:lnTo>
                  <a:lnTo>
                    <a:pt x="11760" y="1297"/>
                  </a:lnTo>
                  <a:lnTo>
                    <a:pt x="11853" y="1130"/>
                  </a:lnTo>
                  <a:close/>
                  <a:moveTo>
                    <a:pt x="519" y="2686"/>
                  </a:moveTo>
                  <a:lnTo>
                    <a:pt x="667" y="2853"/>
                  </a:lnTo>
                  <a:lnTo>
                    <a:pt x="815" y="3019"/>
                  </a:lnTo>
                  <a:lnTo>
                    <a:pt x="982" y="3168"/>
                  </a:lnTo>
                  <a:lnTo>
                    <a:pt x="1148" y="3316"/>
                  </a:lnTo>
                  <a:lnTo>
                    <a:pt x="1519" y="3594"/>
                  </a:lnTo>
                  <a:lnTo>
                    <a:pt x="1908" y="3834"/>
                  </a:lnTo>
                  <a:lnTo>
                    <a:pt x="2315" y="4057"/>
                  </a:lnTo>
                  <a:lnTo>
                    <a:pt x="2722" y="4279"/>
                  </a:lnTo>
                  <a:lnTo>
                    <a:pt x="3500" y="4686"/>
                  </a:lnTo>
                  <a:lnTo>
                    <a:pt x="3852" y="4908"/>
                  </a:lnTo>
                  <a:lnTo>
                    <a:pt x="4167" y="5131"/>
                  </a:lnTo>
                  <a:lnTo>
                    <a:pt x="4445" y="5390"/>
                  </a:lnTo>
                  <a:lnTo>
                    <a:pt x="4704" y="5649"/>
                  </a:lnTo>
                  <a:lnTo>
                    <a:pt x="4371" y="5520"/>
                  </a:lnTo>
                  <a:lnTo>
                    <a:pt x="4019" y="5390"/>
                  </a:lnTo>
                  <a:lnTo>
                    <a:pt x="3685" y="5260"/>
                  </a:lnTo>
                  <a:lnTo>
                    <a:pt x="3519" y="5168"/>
                  </a:lnTo>
                  <a:lnTo>
                    <a:pt x="3371" y="5057"/>
                  </a:lnTo>
                  <a:lnTo>
                    <a:pt x="3352" y="5057"/>
                  </a:lnTo>
                  <a:lnTo>
                    <a:pt x="3315" y="5075"/>
                  </a:lnTo>
                  <a:lnTo>
                    <a:pt x="3315" y="5094"/>
                  </a:lnTo>
                  <a:lnTo>
                    <a:pt x="3334" y="5112"/>
                  </a:lnTo>
                  <a:lnTo>
                    <a:pt x="3500" y="5242"/>
                  </a:lnTo>
                  <a:lnTo>
                    <a:pt x="3685" y="5353"/>
                  </a:lnTo>
                  <a:lnTo>
                    <a:pt x="3871" y="5464"/>
                  </a:lnTo>
                  <a:lnTo>
                    <a:pt x="4056" y="5557"/>
                  </a:lnTo>
                  <a:lnTo>
                    <a:pt x="4463" y="5723"/>
                  </a:lnTo>
                  <a:lnTo>
                    <a:pt x="4871" y="5853"/>
                  </a:lnTo>
                  <a:lnTo>
                    <a:pt x="5111" y="6168"/>
                  </a:lnTo>
                  <a:lnTo>
                    <a:pt x="5334" y="6501"/>
                  </a:lnTo>
                  <a:lnTo>
                    <a:pt x="5519" y="6853"/>
                  </a:lnTo>
                  <a:lnTo>
                    <a:pt x="5686" y="7223"/>
                  </a:lnTo>
                  <a:lnTo>
                    <a:pt x="5834" y="7594"/>
                  </a:lnTo>
                  <a:lnTo>
                    <a:pt x="5963" y="7983"/>
                  </a:lnTo>
                  <a:lnTo>
                    <a:pt x="6074" y="8390"/>
                  </a:lnTo>
                  <a:lnTo>
                    <a:pt x="6167" y="8798"/>
                  </a:lnTo>
                  <a:lnTo>
                    <a:pt x="6037" y="8557"/>
                  </a:lnTo>
                  <a:lnTo>
                    <a:pt x="5926" y="8353"/>
                  </a:lnTo>
                  <a:lnTo>
                    <a:pt x="5778" y="8131"/>
                  </a:lnTo>
                  <a:lnTo>
                    <a:pt x="5630" y="7927"/>
                  </a:lnTo>
                  <a:lnTo>
                    <a:pt x="5315" y="7538"/>
                  </a:lnTo>
                  <a:lnTo>
                    <a:pt x="4963" y="7149"/>
                  </a:lnTo>
                  <a:lnTo>
                    <a:pt x="4593" y="6779"/>
                  </a:lnTo>
                  <a:lnTo>
                    <a:pt x="4204" y="6427"/>
                  </a:lnTo>
                  <a:lnTo>
                    <a:pt x="3408" y="5742"/>
                  </a:lnTo>
                  <a:lnTo>
                    <a:pt x="2574" y="5038"/>
                  </a:lnTo>
                  <a:lnTo>
                    <a:pt x="2185" y="4686"/>
                  </a:lnTo>
                  <a:lnTo>
                    <a:pt x="1796" y="4316"/>
                  </a:lnTo>
                  <a:lnTo>
                    <a:pt x="1426" y="3945"/>
                  </a:lnTo>
                  <a:lnTo>
                    <a:pt x="1093" y="3556"/>
                  </a:lnTo>
                  <a:lnTo>
                    <a:pt x="796" y="3131"/>
                  </a:lnTo>
                  <a:lnTo>
                    <a:pt x="648" y="2908"/>
                  </a:lnTo>
                  <a:lnTo>
                    <a:pt x="519" y="2686"/>
                  </a:lnTo>
                  <a:close/>
                  <a:moveTo>
                    <a:pt x="9797" y="4871"/>
                  </a:moveTo>
                  <a:lnTo>
                    <a:pt x="9704" y="5131"/>
                  </a:lnTo>
                  <a:lnTo>
                    <a:pt x="9649" y="5427"/>
                  </a:lnTo>
                  <a:lnTo>
                    <a:pt x="9593" y="5742"/>
                  </a:lnTo>
                  <a:lnTo>
                    <a:pt x="9519" y="6038"/>
                  </a:lnTo>
                  <a:lnTo>
                    <a:pt x="9427" y="6334"/>
                  </a:lnTo>
                  <a:lnTo>
                    <a:pt x="9315" y="6612"/>
                  </a:lnTo>
                  <a:lnTo>
                    <a:pt x="9204" y="6890"/>
                  </a:lnTo>
                  <a:lnTo>
                    <a:pt x="9075" y="7168"/>
                  </a:lnTo>
                  <a:lnTo>
                    <a:pt x="8926" y="7446"/>
                  </a:lnTo>
                  <a:lnTo>
                    <a:pt x="8760" y="7705"/>
                  </a:lnTo>
                  <a:lnTo>
                    <a:pt x="8630" y="7927"/>
                  </a:lnTo>
                  <a:lnTo>
                    <a:pt x="8482" y="8112"/>
                  </a:lnTo>
                  <a:lnTo>
                    <a:pt x="8186" y="8520"/>
                  </a:lnTo>
                  <a:lnTo>
                    <a:pt x="7871" y="8890"/>
                  </a:lnTo>
                  <a:lnTo>
                    <a:pt x="7575" y="9279"/>
                  </a:lnTo>
                  <a:lnTo>
                    <a:pt x="7852" y="8427"/>
                  </a:lnTo>
                  <a:lnTo>
                    <a:pt x="8130" y="7575"/>
                  </a:lnTo>
                  <a:lnTo>
                    <a:pt x="8371" y="6705"/>
                  </a:lnTo>
                  <a:lnTo>
                    <a:pt x="8482" y="6260"/>
                  </a:lnTo>
                  <a:lnTo>
                    <a:pt x="8593" y="5816"/>
                  </a:lnTo>
                  <a:lnTo>
                    <a:pt x="9093" y="5464"/>
                  </a:lnTo>
                  <a:lnTo>
                    <a:pt x="9445" y="5186"/>
                  </a:lnTo>
                  <a:lnTo>
                    <a:pt x="9797" y="4871"/>
                  </a:lnTo>
                  <a:close/>
                  <a:moveTo>
                    <a:pt x="8463" y="5908"/>
                  </a:moveTo>
                  <a:lnTo>
                    <a:pt x="8186" y="6816"/>
                  </a:lnTo>
                  <a:lnTo>
                    <a:pt x="7871" y="7742"/>
                  </a:lnTo>
                  <a:lnTo>
                    <a:pt x="7575" y="8649"/>
                  </a:lnTo>
                  <a:lnTo>
                    <a:pt x="7297" y="9575"/>
                  </a:lnTo>
                  <a:lnTo>
                    <a:pt x="7315" y="9298"/>
                  </a:lnTo>
                  <a:lnTo>
                    <a:pt x="7334" y="9038"/>
                  </a:lnTo>
                  <a:lnTo>
                    <a:pt x="7315" y="8501"/>
                  </a:lnTo>
                  <a:lnTo>
                    <a:pt x="7260" y="7427"/>
                  </a:lnTo>
                  <a:lnTo>
                    <a:pt x="7278" y="7427"/>
                  </a:lnTo>
                  <a:lnTo>
                    <a:pt x="7352" y="7186"/>
                  </a:lnTo>
                  <a:lnTo>
                    <a:pt x="7445" y="6964"/>
                  </a:lnTo>
                  <a:lnTo>
                    <a:pt x="7575" y="6760"/>
                  </a:lnTo>
                  <a:lnTo>
                    <a:pt x="7723" y="6557"/>
                  </a:lnTo>
                  <a:lnTo>
                    <a:pt x="7889" y="6390"/>
                  </a:lnTo>
                  <a:lnTo>
                    <a:pt x="8075" y="6223"/>
                  </a:lnTo>
                  <a:lnTo>
                    <a:pt x="8463" y="5908"/>
                  </a:lnTo>
                  <a:close/>
                  <a:moveTo>
                    <a:pt x="4574" y="9557"/>
                  </a:moveTo>
                  <a:lnTo>
                    <a:pt x="4611" y="9594"/>
                  </a:lnTo>
                  <a:lnTo>
                    <a:pt x="4778" y="9742"/>
                  </a:lnTo>
                  <a:lnTo>
                    <a:pt x="5148" y="10075"/>
                  </a:lnTo>
                  <a:lnTo>
                    <a:pt x="5315" y="10298"/>
                  </a:lnTo>
                  <a:lnTo>
                    <a:pt x="5445" y="10575"/>
                  </a:lnTo>
                  <a:lnTo>
                    <a:pt x="5278" y="10335"/>
                  </a:lnTo>
                  <a:lnTo>
                    <a:pt x="5260" y="10316"/>
                  </a:lnTo>
                  <a:lnTo>
                    <a:pt x="5223" y="10335"/>
                  </a:lnTo>
                  <a:lnTo>
                    <a:pt x="5204" y="10353"/>
                  </a:lnTo>
                  <a:lnTo>
                    <a:pt x="5223" y="10390"/>
                  </a:lnTo>
                  <a:lnTo>
                    <a:pt x="5352" y="10575"/>
                  </a:lnTo>
                  <a:lnTo>
                    <a:pt x="5463" y="10761"/>
                  </a:lnTo>
                  <a:lnTo>
                    <a:pt x="5667" y="11168"/>
                  </a:lnTo>
                  <a:lnTo>
                    <a:pt x="5834" y="11575"/>
                  </a:lnTo>
                  <a:lnTo>
                    <a:pt x="5982" y="11983"/>
                  </a:lnTo>
                  <a:lnTo>
                    <a:pt x="5815" y="11687"/>
                  </a:lnTo>
                  <a:lnTo>
                    <a:pt x="5630" y="11390"/>
                  </a:lnTo>
                  <a:lnTo>
                    <a:pt x="5260" y="10798"/>
                  </a:lnTo>
                  <a:lnTo>
                    <a:pt x="4889" y="10187"/>
                  </a:lnTo>
                  <a:lnTo>
                    <a:pt x="4723" y="9890"/>
                  </a:lnTo>
                  <a:lnTo>
                    <a:pt x="4556" y="9575"/>
                  </a:lnTo>
                  <a:lnTo>
                    <a:pt x="4556" y="9557"/>
                  </a:lnTo>
                  <a:close/>
                  <a:moveTo>
                    <a:pt x="5760" y="10946"/>
                  </a:moveTo>
                  <a:lnTo>
                    <a:pt x="5945" y="11279"/>
                  </a:lnTo>
                  <a:lnTo>
                    <a:pt x="6093" y="11594"/>
                  </a:lnTo>
                  <a:lnTo>
                    <a:pt x="6241" y="11909"/>
                  </a:lnTo>
                  <a:lnTo>
                    <a:pt x="6334" y="12242"/>
                  </a:lnTo>
                  <a:lnTo>
                    <a:pt x="6426" y="12576"/>
                  </a:lnTo>
                  <a:lnTo>
                    <a:pt x="6297" y="12168"/>
                  </a:lnTo>
                  <a:lnTo>
                    <a:pt x="6130" y="11761"/>
                  </a:lnTo>
                  <a:lnTo>
                    <a:pt x="5945" y="11353"/>
                  </a:lnTo>
                  <a:lnTo>
                    <a:pt x="5760" y="10946"/>
                  </a:lnTo>
                  <a:close/>
                  <a:moveTo>
                    <a:pt x="10075" y="7872"/>
                  </a:moveTo>
                  <a:lnTo>
                    <a:pt x="9945" y="8372"/>
                  </a:lnTo>
                  <a:lnTo>
                    <a:pt x="9815" y="8835"/>
                  </a:lnTo>
                  <a:lnTo>
                    <a:pt x="9649" y="9298"/>
                  </a:lnTo>
                  <a:lnTo>
                    <a:pt x="9464" y="9724"/>
                  </a:lnTo>
                  <a:lnTo>
                    <a:pt x="9260" y="10149"/>
                  </a:lnTo>
                  <a:lnTo>
                    <a:pt x="9019" y="10575"/>
                  </a:lnTo>
                  <a:lnTo>
                    <a:pt x="8760" y="11001"/>
                  </a:lnTo>
                  <a:lnTo>
                    <a:pt x="8445" y="11427"/>
                  </a:lnTo>
                  <a:lnTo>
                    <a:pt x="7519" y="12650"/>
                  </a:lnTo>
                  <a:lnTo>
                    <a:pt x="7538" y="12298"/>
                  </a:lnTo>
                  <a:lnTo>
                    <a:pt x="7593" y="11946"/>
                  </a:lnTo>
                  <a:lnTo>
                    <a:pt x="7686" y="11631"/>
                  </a:lnTo>
                  <a:lnTo>
                    <a:pt x="7797" y="11298"/>
                  </a:lnTo>
                  <a:lnTo>
                    <a:pt x="7926" y="11001"/>
                  </a:lnTo>
                  <a:lnTo>
                    <a:pt x="8075" y="10705"/>
                  </a:lnTo>
                  <a:lnTo>
                    <a:pt x="8241" y="10409"/>
                  </a:lnTo>
                  <a:lnTo>
                    <a:pt x="8426" y="10112"/>
                  </a:lnTo>
                  <a:lnTo>
                    <a:pt x="8834" y="9557"/>
                  </a:lnTo>
                  <a:lnTo>
                    <a:pt x="9260" y="9001"/>
                  </a:lnTo>
                  <a:lnTo>
                    <a:pt x="9686" y="8446"/>
                  </a:lnTo>
                  <a:lnTo>
                    <a:pt x="9871" y="8168"/>
                  </a:lnTo>
                  <a:lnTo>
                    <a:pt x="10075" y="7872"/>
                  </a:lnTo>
                  <a:close/>
                  <a:moveTo>
                    <a:pt x="6297" y="12650"/>
                  </a:moveTo>
                  <a:lnTo>
                    <a:pt x="6482" y="13242"/>
                  </a:lnTo>
                  <a:lnTo>
                    <a:pt x="6519" y="13279"/>
                  </a:lnTo>
                  <a:lnTo>
                    <a:pt x="6482" y="13446"/>
                  </a:lnTo>
                  <a:lnTo>
                    <a:pt x="6426" y="13113"/>
                  </a:lnTo>
                  <a:lnTo>
                    <a:pt x="6334" y="12798"/>
                  </a:lnTo>
                  <a:lnTo>
                    <a:pt x="6297" y="12650"/>
                  </a:lnTo>
                  <a:close/>
                  <a:moveTo>
                    <a:pt x="11945" y="1"/>
                  </a:moveTo>
                  <a:lnTo>
                    <a:pt x="11927" y="56"/>
                  </a:lnTo>
                  <a:lnTo>
                    <a:pt x="11908" y="482"/>
                  </a:lnTo>
                  <a:lnTo>
                    <a:pt x="11779" y="779"/>
                  </a:lnTo>
                  <a:lnTo>
                    <a:pt x="11612" y="1056"/>
                  </a:lnTo>
                  <a:lnTo>
                    <a:pt x="11427" y="1316"/>
                  </a:lnTo>
                  <a:lnTo>
                    <a:pt x="11223" y="1556"/>
                  </a:lnTo>
                  <a:lnTo>
                    <a:pt x="11001" y="1797"/>
                  </a:lnTo>
                  <a:lnTo>
                    <a:pt x="10778" y="2019"/>
                  </a:lnTo>
                  <a:lnTo>
                    <a:pt x="10538" y="2223"/>
                  </a:lnTo>
                  <a:lnTo>
                    <a:pt x="10297" y="2427"/>
                  </a:lnTo>
                  <a:lnTo>
                    <a:pt x="9778" y="2834"/>
                  </a:lnTo>
                  <a:lnTo>
                    <a:pt x="9260" y="3223"/>
                  </a:lnTo>
                  <a:lnTo>
                    <a:pt x="8741" y="3612"/>
                  </a:lnTo>
                  <a:lnTo>
                    <a:pt x="8482" y="3834"/>
                  </a:lnTo>
                  <a:lnTo>
                    <a:pt x="8241" y="4057"/>
                  </a:lnTo>
                  <a:lnTo>
                    <a:pt x="8038" y="4242"/>
                  </a:lnTo>
                  <a:lnTo>
                    <a:pt x="7871" y="4445"/>
                  </a:lnTo>
                  <a:lnTo>
                    <a:pt x="7723" y="4649"/>
                  </a:lnTo>
                  <a:lnTo>
                    <a:pt x="7593" y="4853"/>
                  </a:lnTo>
                  <a:lnTo>
                    <a:pt x="7482" y="5075"/>
                  </a:lnTo>
                  <a:lnTo>
                    <a:pt x="7389" y="5279"/>
                  </a:lnTo>
                  <a:lnTo>
                    <a:pt x="7315" y="5501"/>
                  </a:lnTo>
                  <a:lnTo>
                    <a:pt x="7260" y="5742"/>
                  </a:lnTo>
                  <a:lnTo>
                    <a:pt x="7241" y="5334"/>
                  </a:lnTo>
                  <a:lnTo>
                    <a:pt x="7186" y="4927"/>
                  </a:lnTo>
                  <a:lnTo>
                    <a:pt x="7130" y="4520"/>
                  </a:lnTo>
                  <a:lnTo>
                    <a:pt x="7056" y="4112"/>
                  </a:lnTo>
                  <a:lnTo>
                    <a:pt x="6982" y="3723"/>
                  </a:lnTo>
                  <a:lnTo>
                    <a:pt x="6871" y="3316"/>
                  </a:lnTo>
                  <a:lnTo>
                    <a:pt x="6760" y="2945"/>
                  </a:lnTo>
                  <a:lnTo>
                    <a:pt x="6649" y="2556"/>
                  </a:lnTo>
                  <a:lnTo>
                    <a:pt x="6612" y="2519"/>
                  </a:lnTo>
                  <a:lnTo>
                    <a:pt x="6574" y="2519"/>
                  </a:lnTo>
                  <a:lnTo>
                    <a:pt x="6519" y="2538"/>
                  </a:lnTo>
                  <a:lnTo>
                    <a:pt x="6500" y="2575"/>
                  </a:lnTo>
                  <a:lnTo>
                    <a:pt x="6426" y="3019"/>
                  </a:lnTo>
                  <a:lnTo>
                    <a:pt x="6389" y="3482"/>
                  </a:lnTo>
                  <a:lnTo>
                    <a:pt x="6371" y="3945"/>
                  </a:lnTo>
                  <a:lnTo>
                    <a:pt x="6371" y="4408"/>
                  </a:lnTo>
                  <a:lnTo>
                    <a:pt x="6408" y="4890"/>
                  </a:lnTo>
                  <a:lnTo>
                    <a:pt x="6500" y="5353"/>
                  </a:lnTo>
                  <a:lnTo>
                    <a:pt x="6612" y="5816"/>
                  </a:lnTo>
                  <a:lnTo>
                    <a:pt x="6741" y="6242"/>
                  </a:lnTo>
                  <a:lnTo>
                    <a:pt x="6815" y="6575"/>
                  </a:lnTo>
                  <a:lnTo>
                    <a:pt x="6889" y="6890"/>
                  </a:lnTo>
                  <a:lnTo>
                    <a:pt x="6982" y="7205"/>
                  </a:lnTo>
                  <a:lnTo>
                    <a:pt x="7093" y="7501"/>
                  </a:lnTo>
                  <a:lnTo>
                    <a:pt x="7093" y="7520"/>
                  </a:lnTo>
                  <a:lnTo>
                    <a:pt x="7112" y="7557"/>
                  </a:lnTo>
                  <a:lnTo>
                    <a:pt x="7112" y="7575"/>
                  </a:lnTo>
                  <a:lnTo>
                    <a:pt x="7167" y="7668"/>
                  </a:lnTo>
                  <a:lnTo>
                    <a:pt x="7223" y="8798"/>
                  </a:lnTo>
                  <a:lnTo>
                    <a:pt x="7223" y="9353"/>
                  </a:lnTo>
                  <a:lnTo>
                    <a:pt x="7204" y="9631"/>
                  </a:lnTo>
                  <a:lnTo>
                    <a:pt x="7186" y="9909"/>
                  </a:lnTo>
                  <a:lnTo>
                    <a:pt x="7186" y="9927"/>
                  </a:lnTo>
                  <a:lnTo>
                    <a:pt x="7056" y="10224"/>
                  </a:lnTo>
                  <a:lnTo>
                    <a:pt x="6963" y="10538"/>
                  </a:lnTo>
                  <a:lnTo>
                    <a:pt x="6963" y="10594"/>
                  </a:lnTo>
                  <a:lnTo>
                    <a:pt x="7000" y="10612"/>
                  </a:lnTo>
                  <a:lnTo>
                    <a:pt x="6871" y="11150"/>
                  </a:lnTo>
                  <a:lnTo>
                    <a:pt x="6760" y="11687"/>
                  </a:lnTo>
                  <a:lnTo>
                    <a:pt x="6667" y="10946"/>
                  </a:lnTo>
                  <a:lnTo>
                    <a:pt x="6593" y="10187"/>
                  </a:lnTo>
                  <a:lnTo>
                    <a:pt x="6482" y="9409"/>
                  </a:lnTo>
                  <a:lnTo>
                    <a:pt x="6371" y="8649"/>
                  </a:lnTo>
                  <a:lnTo>
                    <a:pt x="6334" y="8075"/>
                  </a:lnTo>
                  <a:lnTo>
                    <a:pt x="6278" y="7520"/>
                  </a:lnTo>
                  <a:lnTo>
                    <a:pt x="6186" y="6964"/>
                  </a:lnTo>
                  <a:lnTo>
                    <a:pt x="6130" y="6705"/>
                  </a:lnTo>
                  <a:lnTo>
                    <a:pt x="6056" y="6446"/>
                  </a:lnTo>
                  <a:lnTo>
                    <a:pt x="5963" y="6186"/>
                  </a:lnTo>
                  <a:lnTo>
                    <a:pt x="5871" y="5927"/>
                  </a:lnTo>
                  <a:lnTo>
                    <a:pt x="5760" y="5668"/>
                  </a:lnTo>
                  <a:lnTo>
                    <a:pt x="5630" y="5427"/>
                  </a:lnTo>
                  <a:lnTo>
                    <a:pt x="5482" y="5186"/>
                  </a:lnTo>
                  <a:lnTo>
                    <a:pt x="5315" y="4964"/>
                  </a:lnTo>
                  <a:lnTo>
                    <a:pt x="5130" y="4742"/>
                  </a:lnTo>
                  <a:lnTo>
                    <a:pt x="4908" y="4520"/>
                  </a:lnTo>
                  <a:lnTo>
                    <a:pt x="4648" y="4279"/>
                  </a:lnTo>
                  <a:lnTo>
                    <a:pt x="4389" y="4075"/>
                  </a:lnTo>
                  <a:lnTo>
                    <a:pt x="4111" y="3871"/>
                  </a:lnTo>
                  <a:lnTo>
                    <a:pt x="3834" y="3705"/>
                  </a:lnTo>
                  <a:lnTo>
                    <a:pt x="3556" y="3519"/>
                  </a:lnTo>
                  <a:lnTo>
                    <a:pt x="3259" y="3371"/>
                  </a:lnTo>
                  <a:lnTo>
                    <a:pt x="2685" y="3056"/>
                  </a:lnTo>
                  <a:lnTo>
                    <a:pt x="2093" y="2760"/>
                  </a:lnTo>
                  <a:lnTo>
                    <a:pt x="1500" y="2464"/>
                  </a:lnTo>
                  <a:lnTo>
                    <a:pt x="1204" y="2297"/>
                  </a:lnTo>
                  <a:lnTo>
                    <a:pt x="926" y="2130"/>
                  </a:lnTo>
                  <a:lnTo>
                    <a:pt x="648" y="1945"/>
                  </a:lnTo>
                  <a:lnTo>
                    <a:pt x="370" y="1742"/>
                  </a:lnTo>
                  <a:lnTo>
                    <a:pt x="315" y="1742"/>
                  </a:lnTo>
                  <a:lnTo>
                    <a:pt x="278" y="1760"/>
                  </a:lnTo>
                  <a:lnTo>
                    <a:pt x="259" y="1797"/>
                  </a:lnTo>
                  <a:lnTo>
                    <a:pt x="259" y="1834"/>
                  </a:lnTo>
                  <a:lnTo>
                    <a:pt x="278" y="1853"/>
                  </a:lnTo>
                  <a:lnTo>
                    <a:pt x="482" y="2038"/>
                  </a:lnTo>
                  <a:lnTo>
                    <a:pt x="704" y="2205"/>
                  </a:lnTo>
                  <a:lnTo>
                    <a:pt x="945" y="2371"/>
                  </a:lnTo>
                  <a:lnTo>
                    <a:pt x="1167" y="2519"/>
                  </a:lnTo>
                  <a:lnTo>
                    <a:pt x="1648" y="2779"/>
                  </a:lnTo>
                  <a:lnTo>
                    <a:pt x="2148" y="3001"/>
                  </a:lnTo>
                  <a:lnTo>
                    <a:pt x="2648" y="3223"/>
                  </a:lnTo>
                  <a:lnTo>
                    <a:pt x="3148" y="3464"/>
                  </a:lnTo>
                  <a:lnTo>
                    <a:pt x="3648" y="3742"/>
                  </a:lnTo>
                  <a:lnTo>
                    <a:pt x="3871" y="3890"/>
                  </a:lnTo>
                  <a:lnTo>
                    <a:pt x="4111" y="4038"/>
                  </a:lnTo>
                  <a:lnTo>
                    <a:pt x="4482" y="4334"/>
                  </a:lnTo>
                  <a:lnTo>
                    <a:pt x="4797" y="4631"/>
                  </a:lnTo>
                  <a:lnTo>
                    <a:pt x="5093" y="4945"/>
                  </a:lnTo>
                  <a:lnTo>
                    <a:pt x="5371" y="5279"/>
                  </a:lnTo>
                  <a:lnTo>
                    <a:pt x="5593" y="5649"/>
                  </a:lnTo>
                  <a:lnTo>
                    <a:pt x="5797" y="6038"/>
                  </a:lnTo>
                  <a:lnTo>
                    <a:pt x="5871" y="6242"/>
                  </a:lnTo>
                  <a:lnTo>
                    <a:pt x="5945" y="6446"/>
                  </a:lnTo>
                  <a:lnTo>
                    <a:pt x="6019" y="6668"/>
                  </a:lnTo>
                  <a:lnTo>
                    <a:pt x="6074" y="6890"/>
                  </a:lnTo>
                  <a:lnTo>
                    <a:pt x="6112" y="7149"/>
                  </a:lnTo>
                  <a:lnTo>
                    <a:pt x="6149" y="7409"/>
                  </a:lnTo>
                  <a:lnTo>
                    <a:pt x="6204" y="7946"/>
                  </a:lnTo>
                  <a:lnTo>
                    <a:pt x="6093" y="7575"/>
                  </a:lnTo>
                  <a:lnTo>
                    <a:pt x="5982" y="7223"/>
                  </a:lnTo>
                  <a:lnTo>
                    <a:pt x="5834" y="6872"/>
                  </a:lnTo>
                  <a:lnTo>
                    <a:pt x="5667" y="6520"/>
                  </a:lnTo>
                  <a:lnTo>
                    <a:pt x="5482" y="6205"/>
                  </a:lnTo>
                  <a:lnTo>
                    <a:pt x="5260" y="5890"/>
                  </a:lnTo>
                  <a:lnTo>
                    <a:pt x="5019" y="5594"/>
                  </a:lnTo>
                  <a:lnTo>
                    <a:pt x="4741" y="5334"/>
                  </a:lnTo>
                  <a:lnTo>
                    <a:pt x="4408" y="5057"/>
                  </a:lnTo>
                  <a:lnTo>
                    <a:pt x="4056" y="4797"/>
                  </a:lnTo>
                  <a:lnTo>
                    <a:pt x="3945" y="4631"/>
                  </a:lnTo>
                  <a:lnTo>
                    <a:pt x="3815" y="4464"/>
                  </a:lnTo>
                  <a:lnTo>
                    <a:pt x="3685" y="4297"/>
                  </a:lnTo>
                  <a:lnTo>
                    <a:pt x="3537" y="4168"/>
                  </a:lnTo>
                  <a:lnTo>
                    <a:pt x="3371" y="4019"/>
                  </a:lnTo>
                  <a:lnTo>
                    <a:pt x="3204" y="3890"/>
                  </a:lnTo>
                  <a:lnTo>
                    <a:pt x="2871" y="3668"/>
                  </a:lnTo>
                  <a:lnTo>
                    <a:pt x="2852" y="3668"/>
                  </a:lnTo>
                  <a:lnTo>
                    <a:pt x="2815" y="3686"/>
                  </a:lnTo>
                  <a:lnTo>
                    <a:pt x="2815" y="3705"/>
                  </a:lnTo>
                  <a:lnTo>
                    <a:pt x="2834" y="3723"/>
                  </a:lnTo>
                  <a:lnTo>
                    <a:pt x="3019" y="3871"/>
                  </a:lnTo>
                  <a:lnTo>
                    <a:pt x="3204" y="4001"/>
                  </a:lnTo>
                  <a:lnTo>
                    <a:pt x="3389" y="4168"/>
                  </a:lnTo>
                  <a:lnTo>
                    <a:pt x="3556" y="4334"/>
                  </a:lnTo>
                  <a:lnTo>
                    <a:pt x="3685" y="4482"/>
                  </a:lnTo>
                  <a:lnTo>
                    <a:pt x="3797" y="4631"/>
                  </a:lnTo>
                  <a:lnTo>
                    <a:pt x="3278" y="4334"/>
                  </a:lnTo>
                  <a:lnTo>
                    <a:pt x="2741" y="4038"/>
                  </a:lnTo>
                  <a:lnTo>
                    <a:pt x="2204" y="3760"/>
                  </a:lnTo>
                  <a:lnTo>
                    <a:pt x="1704" y="3445"/>
                  </a:lnTo>
                  <a:lnTo>
                    <a:pt x="1463" y="3279"/>
                  </a:lnTo>
                  <a:lnTo>
                    <a:pt x="1222" y="3093"/>
                  </a:lnTo>
                  <a:lnTo>
                    <a:pt x="1000" y="2890"/>
                  </a:lnTo>
                  <a:lnTo>
                    <a:pt x="796" y="2686"/>
                  </a:lnTo>
                  <a:lnTo>
                    <a:pt x="611" y="2445"/>
                  </a:lnTo>
                  <a:lnTo>
                    <a:pt x="426" y="2205"/>
                  </a:lnTo>
                  <a:lnTo>
                    <a:pt x="278" y="1927"/>
                  </a:lnTo>
                  <a:lnTo>
                    <a:pt x="130" y="1612"/>
                  </a:lnTo>
                  <a:lnTo>
                    <a:pt x="111" y="1593"/>
                  </a:lnTo>
                  <a:lnTo>
                    <a:pt x="74" y="1593"/>
                  </a:lnTo>
                  <a:lnTo>
                    <a:pt x="56" y="1575"/>
                  </a:lnTo>
                  <a:lnTo>
                    <a:pt x="0" y="1575"/>
                  </a:lnTo>
                  <a:lnTo>
                    <a:pt x="0" y="1612"/>
                  </a:lnTo>
                  <a:lnTo>
                    <a:pt x="74" y="1908"/>
                  </a:lnTo>
                  <a:lnTo>
                    <a:pt x="185" y="2223"/>
                  </a:lnTo>
                  <a:lnTo>
                    <a:pt x="296" y="2501"/>
                  </a:lnTo>
                  <a:lnTo>
                    <a:pt x="426" y="2779"/>
                  </a:lnTo>
                  <a:lnTo>
                    <a:pt x="556" y="3038"/>
                  </a:lnTo>
                  <a:lnTo>
                    <a:pt x="722" y="3297"/>
                  </a:lnTo>
                  <a:lnTo>
                    <a:pt x="889" y="3556"/>
                  </a:lnTo>
                  <a:lnTo>
                    <a:pt x="1056" y="3797"/>
                  </a:lnTo>
                  <a:lnTo>
                    <a:pt x="1241" y="4038"/>
                  </a:lnTo>
                  <a:lnTo>
                    <a:pt x="1445" y="4260"/>
                  </a:lnTo>
                  <a:lnTo>
                    <a:pt x="1871" y="4705"/>
                  </a:lnTo>
                  <a:lnTo>
                    <a:pt x="2315" y="5131"/>
                  </a:lnTo>
                  <a:lnTo>
                    <a:pt x="2778" y="5538"/>
                  </a:lnTo>
                  <a:lnTo>
                    <a:pt x="3352" y="6020"/>
                  </a:lnTo>
                  <a:lnTo>
                    <a:pt x="3889" y="6501"/>
                  </a:lnTo>
                  <a:lnTo>
                    <a:pt x="4408" y="6983"/>
                  </a:lnTo>
                  <a:lnTo>
                    <a:pt x="4889" y="7483"/>
                  </a:lnTo>
                  <a:lnTo>
                    <a:pt x="5111" y="7742"/>
                  </a:lnTo>
                  <a:lnTo>
                    <a:pt x="5334" y="8020"/>
                  </a:lnTo>
                  <a:lnTo>
                    <a:pt x="5537" y="8298"/>
                  </a:lnTo>
                  <a:lnTo>
                    <a:pt x="5723" y="8575"/>
                  </a:lnTo>
                  <a:lnTo>
                    <a:pt x="5908" y="8872"/>
                  </a:lnTo>
                  <a:lnTo>
                    <a:pt x="6074" y="9186"/>
                  </a:lnTo>
                  <a:lnTo>
                    <a:pt x="6223" y="9520"/>
                  </a:lnTo>
                  <a:lnTo>
                    <a:pt x="6371" y="9853"/>
                  </a:lnTo>
                  <a:lnTo>
                    <a:pt x="6537" y="10927"/>
                  </a:lnTo>
                  <a:lnTo>
                    <a:pt x="6704" y="11983"/>
                  </a:lnTo>
                  <a:lnTo>
                    <a:pt x="6704" y="12001"/>
                  </a:lnTo>
                  <a:lnTo>
                    <a:pt x="6630" y="12464"/>
                  </a:lnTo>
                  <a:lnTo>
                    <a:pt x="6574" y="12224"/>
                  </a:lnTo>
                  <a:lnTo>
                    <a:pt x="6500" y="11983"/>
                  </a:lnTo>
                  <a:lnTo>
                    <a:pt x="6426" y="11742"/>
                  </a:lnTo>
                  <a:lnTo>
                    <a:pt x="6315" y="11501"/>
                  </a:lnTo>
                  <a:lnTo>
                    <a:pt x="6204" y="11279"/>
                  </a:lnTo>
                  <a:lnTo>
                    <a:pt x="6093" y="11038"/>
                  </a:lnTo>
                  <a:lnTo>
                    <a:pt x="5945" y="10816"/>
                  </a:lnTo>
                  <a:lnTo>
                    <a:pt x="5797" y="10612"/>
                  </a:lnTo>
                  <a:lnTo>
                    <a:pt x="5649" y="10409"/>
                  </a:lnTo>
                  <a:lnTo>
                    <a:pt x="5500" y="10205"/>
                  </a:lnTo>
                  <a:lnTo>
                    <a:pt x="5334" y="10020"/>
                  </a:lnTo>
                  <a:lnTo>
                    <a:pt x="5148" y="9835"/>
                  </a:lnTo>
                  <a:lnTo>
                    <a:pt x="4982" y="9686"/>
                  </a:lnTo>
                  <a:lnTo>
                    <a:pt x="4797" y="9538"/>
                  </a:lnTo>
                  <a:lnTo>
                    <a:pt x="4611" y="9409"/>
                  </a:lnTo>
                  <a:lnTo>
                    <a:pt x="4445" y="9279"/>
                  </a:lnTo>
                  <a:lnTo>
                    <a:pt x="4408" y="9279"/>
                  </a:lnTo>
                  <a:lnTo>
                    <a:pt x="4371" y="9298"/>
                  </a:lnTo>
                  <a:lnTo>
                    <a:pt x="4352" y="9316"/>
                  </a:lnTo>
                  <a:lnTo>
                    <a:pt x="4352" y="9372"/>
                  </a:lnTo>
                  <a:lnTo>
                    <a:pt x="4537" y="9816"/>
                  </a:lnTo>
                  <a:lnTo>
                    <a:pt x="4778" y="10242"/>
                  </a:lnTo>
                  <a:lnTo>
                    <a:pt x="5019" y="10668"/>
                  </a:lnTo>
                  <a:lnTo>
                    <a:pt x="5278" y="11075"/>
                  </a:lnTo>
                  <a:lnTo>
                    <a:pt x="5537" y="11483"/>
                  </a:lnTo>
                  <a:lnTo>
                    <a:pt x="5778" y="11909"/>
                  </a:lnTo>
                  <a:lnTo>
                    <a:pt x="6000" y="12335"/>
                  </a:lnTo>
                  <a:lnTo>
                    <a:pt x="6204" y="12779"/>
                  </a:lnTo>
                  <a:lnTo>
                    <a:pt x="6352" y="13372"/>
                  </a:lnTo>
                  <a:lnTo>
                    <a:pt x="6371" y="13390"/>
                  </a:lnTo>
                  <a:lnTo>
                    <a:pt x="6389" y="13390"/>
                  </a:lnTo>
                  <a:lnTo>
                    <a:pt x="6445" y="13557"/>
                  </a:lnTo>
                  <a:lnTo>
                    <a:pt x="6445" y="13594"/>
                  </a:lnTo>
                  <a:lnTo>
                    <a:pt x="6463" y="13594"/>
                  </a:lnTo>
                  <a:lnTo>
                    <a:pt x="6371" y="14483"/>
                  </a:lnTo>
                  <a:lnTo>
                    <a:pt x="6352" y="14520"/>
                  </a:lnTo>
                  <a:lnTo>
                    <a:pt x="6352" y="14557"/>
                  </a:lnTo>
                  <a:lnTo>
                    <a:pt x="6352" y="14576"/>
                  </a:lnTo>
                  <a:lnTo>
                    <a:pt x="6315" y="15094"/>
                  </a:lnTo>
                  <a:lnTo>
                    <a:pt x="6278" y="15613"/>
                  </a:lnTo>
                  <a:lnTo>
                    <a:pt x="6260" y="16131"/>
                  </a:lnTo>
                  <a:lnTo>
                    <a:pt x="6241" y="16668"/>
                  </a:lnTo>
                  <a:lnTo>
                    <a:pt x="6260" y="17187"/>
                  </a:lnTo>
                  <a:lnTo>
                    <a:pt x="6278" y="17706"/>
                  </a:lnTo>
                  <a:lnTo>
                    <a:pt x="6315" y="18206"/>
                  </a:lnTo>
                  <a:lnTo>
                    <a:pt x="6371" y="18724"/>
                  </a:lnTo>
                  <a:lnTo>
                    <a:pt x="6389" y="18743"/>
                  </a:lnTo>
                  <a:lnTo>
                    <a:pt x="6408" y="18743"/>
                  </a:lnTo>
                  <a:lnTo>
                    <a:pt x="6445" y="18724"/>
                  </a:lnTo>
                  <a:lnTo>
                    <a:pt x="6519" y="18650"/>
                  </a:lnTo>
                  <a:lnTo>
                    <a:pt x="6556" y="18520"/>
                  </a:lnTo>
                  <a:lnTo>
                    <a:pt x="6593" y="18354"/>
                  </a:lnTo>
                  <a:lnTo>
                    <a:pt x="6630" y="18131"/>
                  </a:lnTo>
                  <a:lnTo>
                    <a:pt x="6667" y="17594"/>
                  </a:lnTo>
                  <a:lnTo>
                    <a:pt x="6686" y="16965"/>
                  </a:lnTo>
                  <a:lnTo>
                    <a:pt x="6686" y="16261"/>
                  </a:lnTo>
                  <a:lnTo>
                    <a:pt x="6667" y="15539"/>
                  </a:lnTo>
                  <a:lnTo>
                    <a:pt x="6649" y="14853"/>
                  </a:lnTo>
                  <a:lnTo>
                    <a:pt x="6612" y="14242"/>
                  </a:lnTo>
                  <a:lnTo>
                    <a:pt x="6797" y="13927"/>
                  </a:lnTo>
                  <a:lnTo>
                    <a:pt x="7000" y="13613"/>
                  </a:lnTo>
                  <a:lnTo>
                    <a:pt x="7463" y="13002"/>
                  </a:lnTo>
                  <a:lnTo>
                    <a:pt x="7500" y="13002"/>
                  </a:lnTo>
                  <a:lnTo>
                    <a:pt x="7519" y="12983"/>
                  </a:lnTo>
                  <a:lnTo>
                    <a:pt x="7538" y="12964"/>
                  </a:lnTo>
                  <a:lnTo>
                    <a:pt x="7519" y="12909"/>
                  </a:lnTo>
                  <a:lnTo>
                    <a:pt x="8556" y="11613"/>
                  </a:lnTo>
                  <a:lnTo>
                    <a:pt x="9038" y="10946"/>
                  </a:lnTo>
                  <a:lnTo>
                    <a:pt x="9278" y="10612"/>
                  </a:lnTo>
                  <a:lnTo>
                    <a:pt x="9482" y="10261"/>
                  </a:lnTo>
                  <a:lnTo>
                    <a:pt x="9649" y="10112"/>
                  </a:lnTo>
                  <a:lnTo>
                    <a:pt x="9815" y="9946"/>
                  </a:lnTo>
                  <a:lnTo>
                    <a:pt x="9982" y="9779"/>
                  </a:lnTo>
                  <a:lnTo>
                    <a:pt x="10112" y="9575"/>
                  </a:lnTo>
                  <a:lnTo>
                    <a:pt x="10241" y="9390"/>
                  </a:lnTo>
                  <a:lnTo>
                    <a:pt x="10352" y="9186"/>
                  </a:lnTo>
                  <a:lnTo>
                    <a:pt x="10445" y="8964"/>
                  </a:lnTo>
                  <a:lnTo>
                    <a:pt x="10501" y="8742"/>
                  </a:lnTo>
                  <a:lnTo>
                    <a:pt x="10501" y="8705"/>
                  </a:lnTo>
                  <a:lnTo>
                    <a:pt x="10464" y="8686"/>
                  </a:lnTo>
                  <a:lnTo>
                    <a:pt x="10445" y="8686"/>
                  </a:lnTo>
                  <a:lnTo>
                    <a:pt x="10427" y="8705"/>
                  </a:lnTo>
                  <a:lnTo>
                    <a:pt x="10371" y="8890"/>
                  </a:lnTo>
                  <a:lnTo>
                    <a:pt x="10297" y="9075"/>
                  </a:lnTo>
                  <a:lnTo>
                    <a:pt x="10204" y="9242"/>
                  </a:lnTo>
                  <a:lnTo>
                    <a:pt x="10112" y="9390"/>
                  </a:lnTo>
                  <a:lnTo>
                    <a:pt x="9890" y="9686"/>
                  </a:lnTo>
                  <a:lnTo>
                    <a:pt x="9649" y="9964"/>
                  </a:lnTo>
                  <a:lnTo>
                    <a:pt x="9778" y="9686"/>
                  </a:lnTo>
                  <a:lnTo>
                    <a:pt x="9890" y="9427"/>
                  </a:lnTo>
                  <a:lnTo>
                    <a:pt x="10001" y="9131"/>
                  </a:lnTo>
                  <a:lnTo>
                    <a:pt x="10075" y="8853"/>
                  </a:lnTo>
                  <a:lnTo>
                    <a:pt x="10149" y="8557"/>
                  </a:lnTo>
                  <a:lnTo>
                    <a:pt x="10186" y="8279"/>
                  </a:lnTo>
                  <a:lnTo>
                    <a:pt x="10204" y="7964"/>
                  </a:lnTo>
                  <a:lnTo>
                    <a:pt x="10204" y="7668"/>
                  </a:lnTo>
                  <a:lnTo>
                    <a:pt x="10371" y="7334"/>
                  </a:lnTo>
                  <a:lnTo>
                    <a:pt x="10538" y="7001"/>
                  </a:lnTo>
                  <a:lnTo>
                    <a:pt x="10667" y="6649"/>
                  </a:lnTo>
                  <a:lnTo>
                    <a:pt x="10760" y="6297"/>
                  </a:lnTo>
                  <a:lnTo>
                    <a:pt x="10908" y="7168"/>
                  </a:lnTo>
                  <a:lnTo>
                    <a:pt x="10982" y="7594"/>
                  </a:lnTo>
                  <a:lnTo>
                    <a:pt x="11056" y="8038"/>
                  </a:lnTo>
                  <a:lnTo>
                    <a:pt x="11075" y="8279"/>
                  </a:lnTo>
                  <a:lnTo>
                    <a:pt x="11075" y="8520"/>
                  </a:lnTo>
                  <a:lnTo>
                    <a:pt x="11075" y="8761"/>
                  </a:lnTo>
                  <a:lnTo>
                    <a:pt x="11038" y="9001"/>
                  </a:lnTo>
                  <a:lnTo>
                    <a:pt x="11001" y="9224"/>
                  </a:lnTo>
                  <a:lnTo>
                    <a:pt x="10964" y="9446"/>
                  </a:lnTo>
                  <a:lnTo>
                    <a:pt x="10890" y="9649"/>
                  </a:lnTo>
                  <a:lnTo>
                    <a:pt x="10815" y="9872"/>
                  </a:lnTo>
                  <a:lnTo>
                    <a:pt x="10723" y="10075"/>
                  </a:lnTo>
                  <a:lnTo>
                    <a:pt x="10612" y="10279"/>
                  </a:lnTo>
                  <a:lnTo>
                    <a:pt x="10501" y="10464"/>
                  </a:lnTo>
                  <a:lnTo>
                    <a:pt x="10371" y="10650"/>
                  </a:lnTo>
                  <a:lnTo>
                    <a:pt x="10223" y="10835"/>
                  </a:lnTo>
                  <a:lnTo>
                    <a:pt x="10075" y="11020"/>
                  </a:lnTo>
                  <a:lnTo>
                    <a:pt x="9741" y="11372"/>
                  </a:lnTo>
                  <a:lnTo>
                    <a:pt x="9371" y="11705"/>
                  </a:lnTo>
                  <a:lnTo>
                    <a:pt x="8982" y="12020"/>
                  </a:lnTo>
                  <a:lnTo>
                    <a:pt x="8593" y="12335"/>
                  </a:lnTo>
                  <a:lnTo>
                    <a:pt x="8204" y="12668"/>
                  </a:lnTo>
                  <a:lnTo>
                    <a:pt x="7834" y="13002"/>
                  </a:lnTo>
                  <a:lnTo>
                    <a:pt x="7649" y="13168"/>
                  </a:lnTo>
                  <a:lnTo>
                    <a:pt x="7482" y="13353"/>
                  </a:lnTo>
                  <a:lnTo>
                    <a:pt x="7334" y="13557"/>
                  </a:lnTo>
                  <a:lnTo>
                    <a:pt x="7186" y="13761"/>
                  </a:lnTo>
                  <a:lnTo>
                    <a:pt x="7056" y="13983"/>
                  </a:lnTo>
                  <a:lnTo>
                    <a:pt x="6945" y="14205"/>
                  </a:lnTo>
                  <a:lnTo>
                    <a:pt x="6945" y="14242"/>
                  </a:lnTo>
                  <a:lnTo>
                    <a:pt x="6982" y="14279"/>
                  </a:lnTo>
                  <a:lnTo>
                    <a:pt x="7019" y="14279"/>
                  </a:lnTo>
                  <a:lnTo>
                    <a:pt x="7037" y="14261"/>
                  </a:lnTo>
                  <a:lnTo>
                    <a:pt x="7223" y="14002"/>
                  </a:lnTo>
                  <a:lnTo>
                    <a:pt x="7408" y="13742"/>
                  </a:lnTo>
                  <a:lnTo>
                    <a:pt x="7612" y="13502"/>
                  </a:lnTo>
                  <a:lnTo>
                    <a:pt x="7834" y="13279"/>
                  </a:lnTo>
                  <a:lnTo>
                    <a:pt x="8278" y="12853"/>
                  </a:lnTo>
                  <a:lnTo>
                    <a:pt x="8760" y="12446"/>
                  </a:lnTo>
                  <a:lnTo>
                    <a:pt x="9241" y="12038"/>
                  </a:lnTo>
                  <a:lnTo>
                    <a:pt x="9704" y="11631"/>
                  </a:lnTo>
                  <a:lnTo>
                    <a:pt x="9927" y="11409"/>
                  </a:lnTo>
                  <a:lnTo>
                    <a:pt x="10149" y="11187"/>
                  </a:lnTo>
                  <a:lnTo>
                    <a:pt x="10371" y="10946"/>
                  </a:lnTo>
                  <a:lnTo>
                    <a:pt x="10575" y="10705"/>
                  </a:lnTo>
                  <a:lnTo>
                    <a:pt x="10760" y="10427"/>
                  </a:lnTo>
                  <a:lnTo>
                    <a:pt x="10908" y="10149"/>
                  </a:lnTo>
                  <a:lnTo>
                    <a:pt x="11038" y="9853"/>
                  </a:lnTo>
                  <a:lnTo>
                    <a:pt x="11112" y="9557"/>
                  </a:lnTo>
                  <a:lnTo>
                    <a:pt x="11186" y="9261"/>
                  </a:lnTo>
                  <a:lnTo>
                    <a:pt x="11223" y="8946"/>
                  </a:lnTo>
                  <a:lnTo>
                    <a:pt x="11223" y="8631"/>
                  </a:lnTo>
                  <a:lnTo>
                    <a:pt x="11223" y="8316"/>
                  </a:lnTo>
                  <a:lnTo>
                    <a:pt x="11204" y="8001"/>
                  </a:lnTo>
                  <a:lnTo>
                    <a:pt x="11167" y="7686"/>
                  </a:lnTo>
                  <a:lnTo>
                    <a:pt x="11056" y="7038"/>
                  </a:lnTo>
                  <a:lnTo>
                    <a:pt x="10815" y="5797"/>
                  </a:lnTo>
                  <a:lnTo>
                    <a:pt x="10834" y="5483"/>
                  </a:lnTo>
                  <a:lnTo>
                    <a:pt x="10815" y="5445"/>
                  </a:lnTo>
                  <a:lnTo>
                    <a:pt x="10797" y="5408"/>
                  </a:lnTo>
                  <a:lnTo>
                    <a:pt x="10778" y="5390"/>
                  </a:lnTo>
                  <a:lnTo>
                    <a:pt x="10741" y="5390"/>
                  </a:lnTo>
                  <a:lnTo>
                    <a:pt x="10686" y="5408"/>
                  </a:lnTo>
                  <a:lnTo>
                    <a:pt x="10649" y="5427"/>
                  </a:lnTo>
                  <a:lnTo>
                    <a:pt x="10630" y="5464"/>
                  </a:lnTo>
                  <a:lnTo>
                    <a:pt x="10630" y="5483"/>
                  </a:lnTo>
                  <a:lnTo>
                    <a:pt x="10667" y="5686"/>
                  </a:lnTo>
                  <a:lnTo>
                    <a:pt x="10630" y="5705"/>
                  </a:lnTo>
                  <a:lnTo>
                    <a:pt x="10612" y="5760"/>
                  </a:lnTo>
                  <a:lnTo>
                    <a:pt x="10630" y="5927"/>
                  </a:lnTo>
                  <a:lnTo>
                    <a:pt x="10575" y="6242"/>
                  </a:lnTo>
                  <a:lnTo>
                    <a:pt x="10482" y="6557"/>
                  </a:lnTo>
                  <a:lnTo>
                    <a:pt x="10371" y="6853"/>
                  </a:lnTo>
                  <a:lnTo>
                    <a:pt x="10241" y="7149"/>
                  </a:lnTo>
                  <a:lnTo>
                    <a:pt x="10075" y="7446"/>
                  </a:lnTo>
                  <a:lnTo>
                    <a:pt x="9908" y="7723"/>
                  </a:lnTo>
                  <a:lnTo>
                    <a:pt x="9593" y="8205"/>
                  </a:lnTo>
                  <a:lnTo>
                    <a:pt x="9260" y="8686"/>
                  </a:lnTo>
                  <a:lnTo>
                    <a:pt x="8908" y="9131"/>
                  </a:lnTo>
                  <a:lnTo>
                    <a:pt x="8575" y="9594"/>
                  </a:lnTo>
                  <a:lnTo>
                    <a:pt x="8315" y="9964"/>
                  </a:lnTo>
                  <a:lnTo>
                    <a:pt x="8093" y="10335"/>
                  </a:lnTo>
                  <a:lnTo>
                    <a:pt x="7889" y="10705"/>
                  </a:lnTo>
                  <a:lnTo>
                    <a:pt x="7723" y="11094"/>
                  </a:lnTo>
                  <a:lnTo>
                    <a:pt x="7593" y="11501"/>
                  </a:lnTo>
                  <a:lnTo>
                    <a:pt x="7500" y="11909"/>
                  </a:lnTo>
                  <a:lnTo>
                    <a:pt x="7463" y="12113"/>
                  </a:lnTo>
                  <a:lnTo>
                    <a:pt x="7445" y="12316"/>
                  </a:lnTo>
                  <a:lnTo>
                    <a:pt x="7426" y="12539"/>
                  </a:lnTo>
                  <a:lnTo>
                    <a:pt x="7426" y="12761"/>
                  </a:lnTo>
                  <a:lnTo>
                    <a:pt x="7019" y="13372"/>
                  </a:lnTo>
                  <a:lnTo>
                    <a:pt x="6815" y="13668"/>
                  </a:lnTo>
                  <a:lnTo>
                    <a:pt x="6630" y="14002"/>
                  </a:lnTo>
                  <a:lnTo>
                    <a:pt x="6704" y="13150"/>
                  </a:lnTo>
                  <a:lnTo>
                    <a:pt x="6815" y="12279"/>
                  </a:lnTo>
                  <a:lnTo>
                    <a:pt x="6908" y="11705"/>
                  </a:lnTo>
                  <a:lnTo>
                    <a:pt x="7037" y="11150"/>
                  </a:lnTo>
                  <a:lnTo>
                    <a:pt x="7186" y="10575"/>
                  </a:lnTo>
                  <a:lnTo>
                    <a:pt x="7334" y="10020"/>
                  </a:lnTo>
                  <a:lnTo>
                    <a:pt x="7538" y="9686"/>
                  </a:lnTo>
                  <a:lnTo>
                    <a:pt x="7741" y="9372"/>
                  </a:lnTo>
                  <a:lnTo>
                    <a:pt x="8167" y="8761"/>
                  </a:lnTo>
                  <a:lnTo>
                    <a:pt x="8612" y="8131"/>
                  </a:lnTo>
                  <a:lnTo>
                    <a:pt x="8834" y="7816"/>
                  </a:lnTo>
                  <a:lnTo>
                    <a:pt x="9038" y="7483"/>
                  </a:lnTo>
                  <a:lnTo>
                    <a:pt x="9223" y="7149"/>
                  </a:lnTo>
                  <a:lnTo>
                    <a:pt x="9352" y="6816"/>
                  </a:lnTo>
                  <a:lnTo>
                    <a:pt x="9464" y="6483"/>
                  </a:lnTo>
                  <a:lnTo>
                    <a:pt x="9556" y="6131"/>
                  </a:lnTo>
                  <a:lnTo>
                    <a:pt x="9723" y="5427"/>
                  </a:lnTo>
                  <a:lnTo>
                    <a:pt x="9815" y="5094"/>
                  </a:lnTo>
                  <a:lnTo>
                    <a:pt x="9945" y="4742"/>
                  </a:lnTo>
                  <a:lnTo>
                    <a:pt x="10278" y="4408"/>
                  </a:lnTo>
                  <a:lnTo>
                    <a:pt x="10593" y="4057"/>
                  </a:lnTo>
                  <a:lnTo>
                    <a:pt x="10927" y="3668"/>
                  </a:lnTo>
                  <a:lnTo>
                    <a:pt x="11223" y="3279"/>
                  </a:lnTo>
                  <a:lnTo>
                    <a:pt x="11501" y="2853"/>
                  </a:lnTo>
                  <a:lnTo>
                    <a:pt x="11630" y="2631"/>
                  </a:lnTo>
                  <a:lnTo>
                    <a:pt x="11741" y="2408"/>
                  </a:lnTo>
                  <a:lnTo>
                    <a:pt x="11834" y="2168"/>
                  </a:lnTo>
                  <a:lnTo>
                    <a:pt x="11927" y="1945"/>
                  </a:lnTo>
                  <a:lnTo>
                    <a:pt x="12001" y="1705"/>
                  </a:lnTo>
                  <a:lnTo>
                    <a:pt x="12056" y="1464"/>
                  </a:lnTo>
                  <a:lnTo>
                    <a:pt x="12112" y="1223"/>
                  </a:lnTo>
                  <a:lnTo>
                    <a:pt x="12130" y="964"/>
                  </a:lnTo>
                  <a:lnTo>
                    <a:pt x="12130" y="723"/>
                  </a:lnTo>
                  <a:lnTo>
                    <a:pt x="12112" y="464"/>
                  </a:lnTo>
                  <a:lnTo>
                    <a:pt x="12149" y="316"/>
                  </a:lnTo>
                  <a:lnTo>
                    <a:pt x="12167" y="149"/>
                  </a:lnTo>
                  <a:lnTo>
                    <a:pt x="12149" y="112"/>
                  </a:lnTo>
                  <a:lnTo>
                    <a:pt x="12130" y="75"/>
                  </a:lnTo>
                  <a:lnTo>
                    <a:pt x="12093" y="75"/>
                  </a:lnTo>
                  <a:lnTo>
                    <a:pt x="12056" y="112"/>
                  </a:lnTo>
                  <a:lnTo>
                    <a:pt x="12038" y="38"/>
                  </a:lnTo>
                  <a:lnTo>
                    <a:pt x="120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3477325" y="1239575"/>
              <a:ext cx="20400" cy="29175"/>
            </a:xfrm>
            <a:custGeom>
              <a:avLst/>
              <a:gdLst/>
              <a:ahLst/>
              <a:cxnLst/>
              <a:rect l="l" t="t" r="r" b="b"/>
              <a:pathLst>
                <a:path w="816" h="1167" extrusionOk="0">
                  <a:moveTo>
                    <a:pt x="38" y="0"/>
                  </a:moveTo>
                  <a:lnTo>
                    <a:pt x="19" y="19"/>
                  </a:lnTo>
                  <a:lnTo>
                    <a:pt x="1" y="37"/>
                  </a:lnTo>
                  <a:lnTo>
                    <a:pt x="1" y="74"/>
                  </a:lnTo>
                  <a:lnTo>
                    <a:pt x="186" y="352"/>
                  </a:lnTo>
                  <a:lnTo>
                    <a:pt x="353" y="648"/>
                  </a:lnTo>
                  <a:lnTo>
                    <a:pt x="538" y="926"/>
                  </a:lnTo>
                  <a:lnTo>
                    <a:pt x="649" y="1056"/>
                  </a:lnTo>
                  <a:lnTo>
                    <a:pt x="760" y="1167"/>
                  </a:lnTo>
                  <a:lnTo>
                    <a:pt x="816" y="1167"/>
                  </a:lnTo>
                  <a:lnTo>
                    <a:pt x="816" y="1148"/>
                  </a:lnTo>
                  <a:lnTo>
                    <a:pt x="816" y="1130"/>
                  </a:lnTo>
                  <a:lnTo>
                    <a:pt x="445" y="556"/>
                  </a:lnTo>
                  <a:lnTo>
                    <a:pt x="56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586125" y="1289575"/>
              <a:ext cx="16225" cy="33350"/>
            </a:xfrm>
            <a:custGeom>
              <a:avLst/>
              <a:gdLst/>
              <a:ahLst/>
              <a:cxnLst/>
              <a:rect l="l" t="t" r="r" b="b"/>
              <a:pathLst>
                <a:path w="649" h="1334" extrusionOk="0">
                  <a:moveTo>
                    <a:pt x="612" y="0"/>
                  </a:moveTo>
                  <a:lnTo>
                    <a:pt x="593" y="19"/>
                  </a:lnTo>
                  <a:lnTo>
                    <a:pt x="464" y="352"/>
                  </a:lnTo>
                  <a:lnTo>
                    <a:pt x="316" y="667"/>
                  </a:lnTo>
                  <a:lnTo>
                    <a:pt x="149" y="982"/>
                  </a:lnTo>
                  <a:lnTo>
                    <a:pt x="1" y="1297"/>
                  </a:lnTo>
                  <a:lnTo>
                    <a:pt x="1" y="1315"/>
                  </a:lnTo>
                  <a:lnTo>
                    <a:pt x="19" y="1334"/>
                  </a:lnTo>
                  <a:lnTo>
                    <a:pt x="38" y="1334"/>
                  </a:lnTo>
                  <a:lnTo>
                    <a:pt x="167" y="1185"/>
                  </a:lnTo>
                  <a:lnTo>
                    <a:pt x="260" y="1037"/>
                  </a:lnTo>
                  <a:lnTo>
                    <a:pt x="353" y="889"/>
                  </a:lnTo>
                  <a:lnTo>
                    <a:pt x="427" y="722"/>
                  </a:lnTo>
                  <a:lnTo>
                    <a:pt x="556" y="389"/>
                  </a:lnTo>
                  <a:lnTo>
                    <a:pt x="649" y="37"/>
                  </a:lnTo>
                  <a:lnTo>
                    <a:pt x="649" y="19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589825" y="1228000"/>
              <a:ext cx="23175" cy="21775"/>
            </a:xfrm>
            <a:custGeom>
              <a:avLst/>
              <a:gdLst/>
              <a:ahLst/>
              <a:cxnLst/>
              <a:rect l="l" t="t" r="r" b="b"/>
              <a:pathLst>
                <a:path w="927" h="871" extrusionOk="0">
                  <a:moveTo>
                    <a:pt x="890" y="0"/>
                  </a:moveTo>
                  <a:lnTo>
                    <a:pt x="760" y="56"/>
                  </a:lnTo>
                  <a:lnTo>
                    <a:pt x="649" y="148"/>
                  </a:lnTo>
                  <a:lnTo>
                    <a:pt x="538" y="259"/>
                  </a:lnTo>
                  <a:lnTo>
                    <a:pt x="445" y="370"/>
                  </a:lnTo>
                  <a:lnTo>
                    <a:pt x="242" y="630"/>
                  </a:lnTo>
                  <a:lnTo>
                    <a:pt x="131" y="722"/>
                  </a:lnTo>
                  <a:lnTo>
                    <a:pt x="19" y="815"/>
                  </a:lnTo>
                  <a:lnTo>
                    <a:pt x="1" y="833"/>
                  </a:lnTo>
                  <a:lnTo>
                    <a:pt x="1" y="852"/>
                  </a:lnTo>
                  <a:lnTo>
                    <a:pt x="19" y="870"/>
                  </a:lnTo>
                  <a:lnTo>
                    <a:pt x="38" y="870"/>
                  </a:lnTo>
                  <a:lnTo>
                    <a:pt x="149" y="796"/>
                  </a:lnTo>
                  <a:lnTo>
                    <a:pt x="260" y="722"/>
                  </a:lnTo>
                  <a:lnTo>
                    <a:pt x="445" y="537"/>
                  </a:lnTo>
                  <a:lnTo>
                    <a:pt x="686" y="296"/>
                  </a:lnTo>
                  <a:lnTo>
                    <a:pt x="816" y="167"/>
                  </a:lnTo>
                  <a:lnTo>
                    <a:pt x="927" y="3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611600" y="1230775"/>
              <a:ext cx="7900" cy="7425"/>
            </a:xfrm>
            <a:custGeom>
              <a:avLst/>
              <a:gdLst/>
              <a:ahLst/>
              <a:cxnLst/>
              <a:rect l="l" t="t" r="r" b="b"/>
              <a:pathLst>
                <a:path w="316" h="297" extrusionOk="0">
                  <a:moveTo>
                    <a:pt x="297" y="0"/>
                  </a:moveTo>
                  <a:lnTo>
                    <a:pt x="149" y="130"/>
                  </a:lnTo>
                  <a:lnTo>
                    <a:pt x="19" y="241"/>
                  </a:lnTo>
                  <a:lnTo>
                    <a:pt x="0" y="259"/>
                  </a:lnTo>
                  <a:lnTo>
                    <a:pt x="19" y="278"/>
                  </a:lnTo>
                  <a:lnTo>
                    <a:pt x="37" y="296"/>
                  </a:lnTo>
                  <a:lnTo>
                    <a:pt x="56" y="296"/>
                  </a:lnTo>
                  <a:lnTo>
                    <a:pt x="204" y="167"/>
                  </a:lnTo>
                  <a:lnTo>
                    <a:pt x="278" y="111"/>
                  </a:lnTo>
                  <a:lnTo>
                    <a:pt x="315" y="19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605125" y="1391900"/>
              <a:ext cx="28725" cy="25950"/>
            </a:xfrm>
            <a:custGeom>
              <a:avLst/>
              <a:gdLst/>
              <a:ahLst/>
              <a:cxnLst/>
              <a:rect l="l" t="t" r="r" b="b"/>
              <a:pathLst>
                <a:path w="1149" h="1038" extrusionOk="0">
                  <a:moveTo>
                    <a:pt x="1093" y="0"/>
                  </a:moveTo>
                  <a:lnTo>
                    <a:pt x="1056" y="19"/>
                  </a:lnTo>
                  <a:lnTo>
                    <a:pt x="796" y="241"/>
                  </a:lnTo>
                  <a:lnTo>
                    <a:pt x="500" y="463"/>
                  </a:lnTo>
                  <a:lnTo>
                    <a:pt x="241" y="704"/>
                  </a:lnTo>
                  <a:lnTo>
                    <a:pt x="130" y="833"/>
                  </a:lnTo>
                  <a:lnTo>
                    <a:pt x="19" y="982"/>
                  </a:lnTo>
                  <a:lnTo>
                    <a:pt x="0" y="1000"/>
                  </a:lnTo>
                  <a:lnTo>
                    <a:pt x="19" y="1019"/>
                  </a:lnTo>
                  <a:lnTo>
                    <a:pt x="37" y="1037"/>
                  </a:lnTo>
                  <a:lnTo>
                    <a:pt x="56" y="1019"/>
                  </a:lnTo>
                  <a:lnTo>
                    <a:pt x="333" y="796"/>
                  </a:lnTo>
                  <a:lnTo>
                    <a:pt x="593" y="556"/>
                  </a:lnTo>
                  <a:lnTo>
                    <a:pt x="1130" y="93"/>
                  </a:lnTo>
                  <a:lnTo>
                    <a:pt x="1148" y="56"/>
                  </a:lnTo>
                  <a:lnTo>
                    <a:pt x="1130" y="19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590300" y="1415025"/>
              <a:ext cx="28275" cy="24125"/>
            </a:xfrm>
            <a:custGeom>
              <a:avLst/>
              <a:gdLst/>
              <a:ahLst/>
              <a:cxnLst/>
              <a:rect l="l" t="t" r="r" b="b"/>
              <a:pathLst>
                <a:path w="1131" h="965" extrusionOk="0">
                  <a:moveTo>
                    <a:pt x="1075" y="1"/>
                  </a:moveTo>
                  <a:lnTo>
                    <a:pt x="1056" y="20"/>
                  </a:lnTo>
                  <a:lnTo>
                    <a:pt x="926" y="149"/>
                  </a:lnTo>
                  <a:lnTo>
                    <a:pt x="797" y="260"/>
                  </a:lnTo>
                  <a:lnTo>
                    <a:pt x="538" y="482"/>
                  </a:lnTo>
                  <a:lnTo>
                    <a:pt x="260" y="705"/>
                  </a:lnTo>
                  <a:lnTo>
                    <a:pt x="0" y="927"/>
                  </a:lnTo>
                  <a:lnTo>
                    <a:pt x="0" y="945"/>
                  </a:lnTo>
                  <a:lnTo>
                    <a:pt x="0" y="964"/>
                  </a:lnTo>
                  <a:lnTo>
                    <a:pt x="37" y="964"/>
                  </a:lnTo>
                  <a:lnTo>
                    <a:pt x="334" y="779"/>
                  </a:lnTo>
                  <a:lnTo>
                    <a:pt x="612" y="575"/>
                  </a:lnTo>
                  <a:lnTo>
                    <a:pt x="871" y="334"/>
                  </a:lnTo>
                  <a:lnTo>
                    <a:pt x="1112" y="75"/>
                  </a:lnTo>
                  <a:lnTo>
                    <a:pt x="1130" y="38"/>
                  </a:lnTo>
                  <a:lnTo>
                    <a:pt x="1112" y="20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7"/>
          <p:cNvGrpSpPr/>
          <p:nvPr/>
        </p:nvGrpSpPr>
        <p:grpSpPr>
          <a:xfrm>
            <a:off x="8607895" y="1653720"/>
            <a:ext cx="353771" cy="1836060"/>
            <a:chOff x="218333" y="583360"/>
            <a:chExt cx="353771" cy="183606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218333" y="583360"/>
              <a:ext cx="353771" cy="540660"/>
              <a:chOff x="1527675" y="238125"/>
              <a:chExt cx="1357525" cy="2074675"/>
            </a:xfrm>
          </p:grpSpPr>
          <p:sp>
            <p:nvSpPr>
              <p:cNvPr id="246" name="Google Shape;246;p7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" name="Google Shape;253;p7"/>
            <p:cNvGrpSpPr/>
            <p:nvPr/>
          </p:nvGrpSpPr>
          <p:grpSpPr>
            <a:xfrm>
              <a:off x="218333" y="1231060"/>
              <a:ext cx="353771" cy="540660"/>
              <a:chOff x="1527675" y="238125"/>
              <a:chExt cx="1357525" cy="2074675"/>
            </a:xfrm>
          </p:grpSpPr>
          <p:sp>
            <p:nvSpPr>
              <p:cNvPr id="254" name="Google Shape;254;p7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7"/>
            <p:cNvGrpSpPr/>
            <p:nvPr/>
          </p:nvGrpSpPr>
          <p:grpSpPr>
            <a:xfrm>
              <a:off x="218333" y="1878760"/>
              <a:ext cx="353771" cy="540660"/>
              <a:chOff x="1527675" y="238125"/>
              <a:chExt cx="1357525" cy="2074675"/>
            </a:xfrm>
          </p:grpSpPr>
          <p:sp>
            <p:nvSpPr>
              <p:cNvPr id="262" name="Google Shape;262;p7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9" name="Google Shape;269;p7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"/>
          <p:cNvSpPr txBox="1">
            <a:spLocks noGrp="1"/>
          </p:cNvSpPr>
          <p:nvPr>
            <p:ph type="title"/>
          </p:nvPr>
        </p:nvSpPr>
        <p:spPr>
          <a:xfrm>
            <a:off x="2148900" y="1680916"/>
            <a:ext cx="4846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5" name="Google Shape;335;p9"/>
          <p:cNvSpPr txBox="1">
            <a:spLocks noGrp="1"/>
          </p:cNvSpPr>
          <p:nvPr>
            <p:ph type="subTitle" idx="1"/>
          </p:nvPr>
        </p:nvSpPr>
        <p:spPr>
          <a:xfrm>
            <a:off x="2148900" y="2731184"/>
            <a:ext cx="4846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336" name="Google Shape;336;p9"/>
          <p:cNvCxnSpPr/>
          <p:nvPr/>
        </p:nvCxnSpPr>
        <p:spPr>
          <a:xfrm>
            <a:off x="704850" y="0"/>
            <a:ext cx="0" cy="51531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9"/>
          <p:cNvCxnSpPr/>
          <p:nvPr/>
        </p:nvCxnSpPr>
        <p:spPr>
          <a:xfrm>
            <a:off x="8430775" y="-4800"/>
            <a:ext cx="0" cy="51531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9"/>
          <p:cNvCxnSpPr/>
          <p:nvPr/>
        </p:nvCxnSpPr>
        <p:spPr>
          <a:xfrm>
            <a:off x="-19050" y="1680916"/>
            <a:ext cx="9201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9" name="Google Shape;339;p9"/>
          <p:cNvGrpSpPr/>
          <p:nvPr/>
        </p:nvGrpSpPr>
        <p:grpSpPr>
          <a:xfrm>
            <a:off x="8600333" y="1806120"/>
            <a:ext cx="353771" cy="1836060"/>
            <a:chOff x="218333" y="583360"/>
            <a:chExt cx="353771" cy="1836060"/>
          </a:xfrm>
        </p:grpSpPr>
        <p:grpSp>
          <p:nvGrpSpPr>
            <p:cNvPr id="340" name="Google Shape;340;p9"/>
            <p:cNvGrpSpPr/>
            <p:nvPr/>
          </p:nvGrpSpPr>
          <p:grpSpPr>
            <a:xfrm>
              <a:off x="218333" y="583360"/>
              <a:ext cx="353771" cy="540660"/>
              <a:chOff x="1527675" y="238125"/>
              <a:chExt cx="1357525" cy="2074675"/>
            </a:xfrm>
          </p:grpSpPr>
          <p:sp>
            <p:nvSpPr>
              <p:cNvPr id="341" name="Google Shape;341;p9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9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9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" name="Google Shape;348;p9"/>
            <p:cNvGrpSpPr/>
            <p:nvPr/>
          </p:nvGrpSpPr>
          <p:grpSpPr>
            <a:xfrm>
              <a:off x="218333" y="1231060"/>
              <a:ext cx="353771" cy="540660"/>
              <a:chOff x="1527675" y="238125"/>
              <a:chExt cx="1357525" cy="2074675"/>
            </a:xfrm>
          </p:grpSpPr>
          <p:sp>
            <p:nvSpPr>
              <p:cNvPr id="349" name="Google Shape;349;p9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356;p9"/>
            <p:cNvGrpSpPr/>
            <p:nvPr/>
          </p:nvGrpSpPr>
          <p:grpSpPr>
            <a:xfrm>
              <a:off x="218333" y="1878760"/>
              <a:ext cx="353771" cy="540660"/>
              <a:chOff x="1527675" y="238125"/>
              <a:chExt cx="1357525" cy="2074675"/>
            </a:xfrm>
          </p:grpSpPr>
          <p:sp>
            <p:nvSpPr>
              <p:cNvPr id="357" name="Google Shape;357;p9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9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9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9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4" name="Google Shape;364;p9"/>
          <p:cNvGrpSpPr/>
          <p:nvPr/>
        </p:nvGrpSpPr>
        <p:grpSpPr>
          <a:xfrm>
            <a:off x="218333" y="1806120"/>
            <a:ext cx="353771" cy="1836060"/>
            <a:chOff x="218333" y="583360"/>
            <a:chExt cx="353771" cy="1836060"/>
          </a:xfrm>
        </p:grpSpPr>
        <p:grpSp>
          <p:nvGrpSpPr>
            <p:cNvPr id="365" name="Google Shape;365;p9"/>
            <p:cNvGrpSpPr/>
            <p:nvPr/>
          </p:nvGrpSpPr>
          <p:grpSpPr>
            <a:xfrm>
              <a:off x="218333" y="583360"/>
              <a:ext cx="353771" cy="540660"/>
              <a:chOff x="1527675" y="238125"/>
              <a:chExt cx="1357525" cy="2074675"/>
            </a:xfrm>
          </p:grpSpPr>
          <p:sp>
            <p:nvSpPr>
              <p:cNvPr id="366" name="Google Shape;366;p9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9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9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9"/>
            <p:cNvGrpSpPr/>
            <p:nvPr/>
          </p:nvGrpSpPr>
          <p:grpSpPr>
            <a:xfrm>
              <a:off x="218333" y="1231060"/>
              <a:ext cx="353771" cy="540660"/>
              <a:chOff x="1527675" y="238125"/>
              <a:chExt cx="1357525" cy="2074675"/>
            </a:xfrm>
          </p:grpSpPr>
          <p:sp>
            <p:nvSpPr>
              <p:cNvPr id="374" name="Google Shape;374;p9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9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9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9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9"/>
            <p:cNvGrpSpPr/>
            <p:nvPr/>
          </p:nvGrpSpPr>
          <p:grpSpPr>
            <a:xfrm>
              <a:off x="218333" y="1878760"/>
              <a:ext cx="353771" cy="540660"/>
              <a:chOff x="1527675" y="238125"/>
              <a:chExt cx="1357525" cy="2074675"/>
            </a:xfrm>
          </p:grpSpPr>
          <p:sp>
            <p:nvSpPr>
              <p:cNvPr id="382" name="Google Shape;382;p9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9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9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9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oogle Shape;389;p9"/>
          <p:cNvGrpSpPr/>
          <p:nvPr/>
        </p:nvGrpSpPr>
        <p:grpSpPr>
          <a:xfrm>
            <a:off x="3710410" y="931860"/>
            <a:ext cx="503980" cy="252442"/>
            <a:chOff x="4202825" y="740925"/>
            <a:chExt cx="1546425" cy="774600"/>
          </a:xfrm>
        </p:grpSpPr>
        <p:sp>
          <p:nvSpPr>
            <p:cNvPr id="390" name="Google Shape;390;p9"/>
            <p:cNvSpPr/>
            <p:nvPr/>
          </p:nvSpPr>
          <p:spPr>
            <a:xfrm>
              <a:off x="4205625" y="740925"/>
              <a:ext cx="1543150" cy="167150"/>
            </a:xfrm>
            <a:custGeom>
              <a:avLst/>
              <a:gdLst/>
              <a:ahLst/>
              <a:cxnLst/>
              <a:rect l="l" t="t" r="r" b="b"/>
              <a:pathLst>
                <a:path w="61726" h="6686" extrusionOk="0">
                  <a:moveTo>
                    <a:pt x="49521" y="0"/>
                  </a:moveTo>
                  <a:lnTo>
                    <a:pt x="49077" y="19"/>
                  </a:lnTo>
                  <a:lnTo>
                    <a:pt x="48651" y="74"/>
                  </a:lnTo>
                  <a:lnTo>
                    <a:pt x="48207" y="149"/>
                  </a:lnTo>
                  <a:lnTo>
                    <a:pt x="47781" y="260"/>
                  </a:lnTo>
                  <a:lnTo>
                    <a:pt x="47373" y="371"/>
                  </a:lnTo>
                  <a:lnTo>
                    <a:pt x="46966" y="519"/>
                  </a:lnTo>
                  <a:lnTo>
                    <a:pt x="46558" y="686"/>
                  </a:lnTo>
                  <a:lnTo>
                    <a:pt x="46151" y="852"/>
                  </a:lnTo>
                  <a:lnTo>
                    <a:pt x="45762" y="1037"/>
                  </a:lnTo>
                  <a:lnTo>
                    <a:pt x="45355" y="1241"/>
                  </a:lnTo>
                  <a:lnTo>
                    <a:pt x="44595" y="1686"/>
                  </a:lnTo>
                  <a:lnTo>
                    <a:pt x="43817" y="2130"/>
                  </a:lnTo>
                  <a:lnTo>
                    <a:pt x="43058" y="2612"/>
                  </a:lnTo>
                  <a:lnTo>
                    <a:pt x="42299" y="3075"/>
                  </a:lnTo>
                  <a:lnTo>
                    <a:pt x="41521" y="3519"/>
                  </a:lnTo>
                  <a:lnTo>
                    <a:pt x="41132" y="3723"/>
                  </a:lnTo>
                  <a:lnTo>
                    <a:pt x="40743" y="3927"/>
                  </a:lnTo>
                  <a:lnTo>
                    <a:pt x="40354" y="4112"/>
                  </a:lnTo>
                  <a:lnTo>
                    <a:pt x="39947" y="4278"/>
                  </a:lnTo>
                  <a:lnTo>
                    <a:pt x="39539" y="4427"/>
                  </a:lnTo>
                  <a:lnTo>
                    <a:pt x="39132" y="4556"/>
                  </a:lnTo>
                  <a:lnTo>
                    <a:pt x="38725" y="4667"/>
                  </a:lnTo>
                  <a:lnTo>
                    <a:pt x="38299" y="4760"/>
                  </a:lnTo>
                  <a:lnTo>
                    <a:pt x="37873" y="4834"/>
                  </a:lnTo>
                  <a:lnTo>
                    <a:pt x="37447" y="4871"/>
                  </a:lnTo>
                  <a:lnTo>
                    <a:pt x="37002" y="4890"/>
                  </a:lnTo>
                  <a:lnTo>
                    <a:pt x="36539" y="4871"/>
                  </a:lnTo>
                  <a:lnTo>
                    <a:pt x="36317" y="4834"/>
                  </a:lnTo>
                  <a:lnTo>
                    <a:pt x="36076" y="4797"/>
                  </a:lnTo>
                  <a:lnTo>
                    <a:pt x="35873" y="4760"/>
                  </a:lnTo>
                  <a:lnTo>
                    <a:pt x="35669" y="4686"/>
                  </a:lnTo>
                  <a:lnTo>
                    <a:pt x="35465" y="4612"/>
                  </a:lnTo>
                  <a:lnTo>
                    <a:pt x="35261" y="4538"/>
                  </a:lnTo>
                  <a:lnTo>
                    <a:pt x="35095" y="4445"/>
                  </a:lnTo>
                  <a:lnTo>
                    <a:pt x="34909" y="4334"/>
                  </a:lnTo>
                  <a:lnTo>
                    <a:pt x="34576" y="4112"/>
                  </a:lnTo>
                  <a:lnTo>
                    <a:pt x="34261" y="3852"/>
                  </a:lnTo>
                  <a:lnTo>
                    <a:pt x="33965" y="3556"/>
                  </a:lnTo>
                  <a:lnTo>
                    <a:pt x="33669" y="3260"/>
                  </a:lnTo>
                  <a:lnTo>
                    <a:pt x="33113" y="2630"/>
                  </a:lnTo>
                  <a:lnTo>
                    <a:pt x="32539" y="2000"/>
                  </a:lnTo>
                  <a:lnTo>
                    <a:pt x="32243" y="1704"/>
                  </a:lnTo>
                  <a:lnTo>
                    <a:pt x="31928" y="1408"/>
                  </a:lnTo>
                  <a:lnTo>
                    <a:pt x="31594" y="1149"/>
                  </a:lnTo>
                  <a:lnTo>
                    <a:pt x="31243" y="908"/>
                  </a:lnTo>
                  <a:lnTo>
                    <a:pt x="30946" y="741"/>
                  </a:lnTo>
                  <a:lnTo>
                    <a:pt x="30631" y="612"/>
                  </a:lnTo>
                  <a:lnTo>
                    <a:pt x="30317" y="482"/>
                  </a:lnTo>
                  <a:lnTo>
                    <a:pt x="30002" y="371"/>
                  </a:lnTo>
                  <a:lnTo>
                    <a:pt x="29668" y="297"/>
                  </a:lnTo>
                  <a:lnTo>
                    <a:pt x="29354" y="223"/>
                  </a:lnTo>
                  <a:lnTo>
                    <a:pt x="29020" y="167"/>
                  </a:lnTo>
                  <a:lnTo>
                    <a:pt x="28687" y="130"/>
                  </a:lnTo>
                  <a:lnTo>
                    <a:pt x="28335" y="111"/>
                  </a:lnTo>
                  <a:lnTo>
                    <a:pt x="27668" y="111"/>
                  </a:lnTo>
                  <a:lnTo>
                    <a:pt x="27335" y="149"/>
                  </a:lnTo>
                  <a:lnTo>
                    <a:pt x="26983" y="167"/>
                  </a:lnTo>
                  <a:lnTo>
                    <a:pt x="26650" y="223"/>
                  </a:lnTo>
                  <a:lnTo>
                    <a:pt x="26002" y="334"/>
                  </a:lnTo>
                  <a:lnTo>
                    <a:pt x="25557" y="445"/>
                  </a:lnTo>
                  <a:lnTo>
                    <a:pt x="25113" y="556"/>
                  </a:lnTo>
                  <a:lnTo>
                    <a:pt x="24687" y="686"/>
                  </a:lnTo>
                  <a:lnTo>
                    <a:pt x="24261" y="834"/>
                  </a:lnTo>
                  <a:lnTo>
                    <a:pt x="23409" y="1149"/>
                  </a:lnTo>
                  <a:lnTo>
                    <a:pt x="22575" y="1482"/>
                  </a:lnTo>
                  <a:lnTo>
                    <a:pt x="20909" y="2186"/>
                  </a:lnTo>
                  <a:lnTo>
                    <a:pt x="20075" y="2501"/>
                  </a:lnTo>
                  <a:lnTo>
                    <a:pt x="19649" y="2649"/>
                  </a:lnTo>
                  <a:lnTo>
                    <a:pt x="19223" y="2797"/>
                  </a:lnTo>
                  <a:lnTo>
                    <a:pt x="18723" y="2945"/>
                  </a:lnTo>
                  <a:lnTo>
                    <a:pt x="18223" y="3056"/>
                  </a:lnTo>
                  <a:lnTo>
                    <a:pt x="17705" y="3167"/>
                  </a:lnTo>
                  <a:lnTo>
                    <a:pt x="17186" y="3223"/>
                  </a:lnTo>
                  <a:lnTo>
                    <a:pt x="16668" y="3260"/>
                  </a:lnTo>
                  <a:lnTo>
                    <a:pt x="16168" y="3241"/>
                  </a:lnTo>
                  <a:lnTo>
                    <a:pt x="15908" y="3223"/>
                  </a:lnTo>
                  <a:lnTo>
                    <a:pt x="15649" y="3186"/>
                  </a:lnTo>
                  <a:lnTo>
                    <a:pt x="15390" y="3149"/>
                  </a:lnTo>
                  <a:lnTo>
                    <a:pt x="15131" y="3075"/>
                  </a:lnTo>
                  <a:lnTo>
                    <a:pt x="14705" y="2964"/>
                  </a:lnTo>
                  <a:lnTo>
                    <a:pt x="14279" y="2797"/>
                  </a:lnTo>
                  <a:lnTo>
                    <a:pt x="13871" y="2630"/>
                  </a:lnTo>
                  <a:lnTo>
                    <a:pt x="13464" y="2426"/>
                  </a:lnTo>
                  <a:lnTo>
                    <a:pt x="12686" y="2000"/>
                  </a:lnTo>
                  <a:lnTo>
                    <a:pt x="11908" y="1556"/>
                  </a:lnTo>
                  <a:lnTo>
                    <a:pt x="11260" y="1204"/>
                  </a:lnTo>
                  <a:lnTo>
                    <a:pt x="10593" y="871"/>
                  </a:lnTo>
                  <a:lnTo>
                    <a:pt x="10241" y="723"/>
                  </a:lnTo>
                  <a:lnTo>
                    <a:pt x="9908" y="574"/>
                  </a:lnTo>
                  <a:lnTo>
                    <a:pt x="9556" y="445"/>
                  </a:lnTo>
                  <a:lnTo>
                    <a:pt x="9204" y="352"/>
                  </a:lnTo>
                  <a:lnTo>
                    <a:pt x="8852" y="260"/>
                  </a:lnTo>
                  <a:lnTo>
                    <a:pt x="8501" y="186"/>
                  </a:lnTo>
                  <a:lnTo>
                    <a:pt x="8149" y="149"/>
                  </a:lnTo>
                  <a:lnTo>
                    <a:pt x="7778" y="130"/>
                  </a:lnTo>
                  <a:lnTo>
                    <a:pt x="7426" y="149"/>
                  </a:lnTo>
                  <a:lnTo>
                    <a:pt x="7056" y="186"/>
                  </a:lnTo>
                  <a:lnTo>
                    <a:pt x="6686" y="278"/>
                  </a:lnTo>
                  <a:lnTo>
                    <a:pt x="6334" y="389"/>
                  </a:lnTo>
                  <a:lnTo>
                    <a:pt x="6019" y="537"/>
                  </a:lnTo>
                  <a:lnTo>
                    <a:pt x="5686" y="723"/>
                  </a:lnTo>
                  <a:lnTo>
                    <a:pt x="5352" y="945"/>
                  </a:lnTo>
                  <a:lnTo>
                    <a:pt x="5019" y="1204"/>
                  </a:lnTo>
                  <a:lnTo>
                    <a:pt x="4315" y="1741"/>
                  </a:lnTo>
                  <a:lnTo>
                    <a:pt x="3945" y="2019"/>
                  </a:lnTo>
                  <a:lnTo>
                    <a:pt x="3593" y="2297"/>
                  </a:lnTo>
                  <a:lnTo>
                    <a:pt x="3222" y="2538"/>
                  </a:lnTo>
                  <a:lnTo>
                    <a:pt x="2852" y="2760"/>
                  </a:lnTo>
                  <a:lnTo>
                    <a:pt x="2482" y="2945"/>
                  </a:lnTo>
                  <a:lnTo>
                    <a:pt x="2296" y="3019"/>
                  </a:lnTo>
                  <a:lnTo>
                    <a:pt x="2111" y="3075"/>
                  </a:lnTo>
                  <a:lnTo>
                    <a:pt x="1926" y="3130"/>
                  </a:lnTo>
                  <a:lnTo>
                    <a:pt x="1759" y="3167"/>
                  </a:lnTo>
                  <a:lnTo>
                    <a:pt x="1574" y="3186"/>
                  </a:lnTo>
                  <a:lnTo>
                    <a:pt x="1389" y="3186"/>
                  </a:lnTo>
                  <a:lnTo>
                    <a:pt x="1222" y="3167"/>
                  </a:lnTo>
                  <a:lnTo>
                    <a:pt x="1037" y="3130"/>
                  </a:lnTo>
                  <a:lnTo>
                    <a:pt x="870" y="3075"/>
                  </a:lnTo>
                  <a:lnTo>
                    <a:pt x="704" y="2982"/>
                  </a:lnTo>
                  <a:lnTo>
                    <a:pt x="574" y="2926"/>
                  </a:lnTo>
                  <a:lnTo>
                    <a:pt x="444" y="2908"/>
                  </a:lnTo>
                  <a:lnTo>
                    <a:pt x="333" y="2908"/>
                  </a:lnTo>
                  <a:lnTo>
                    <a:pt x="241" y="2945"/>
                  </a:lnTo>
                  <a:lnTo>
                    <a:pt x="167" y="2982"/>
                  </a:lnTo>
                  <a:lnTo>
                    <a:pt x="93" y="3056"/>
                  </a:lnTo>
                  <a:lnTo>
                    <a:pt x="56" y="3130"/>
                  </a:lnTo>
                  <a:lnTo>
                    <a:pt x="19" y="3223"/>
                  </a:lnTo>
                  <a:lnTo>
                    <a:pt x="0" y="3334"/>
                  </a:lnTo>
                  <a:lnTo>
                    <a:pt x="0" y="3445"/>
                  </a:lnTo>
                  <a:lnTo>
                    <a:pt x="0" y="3556"/>
                  </a:lnTo>
                  <a:lnTo>
                    <a:pt x="37" y="3649"/>
                  </a:lnTo>
                  <a:lnTo>
                    <a:pt x="93" y="3760"/>
                  </a:lnTo>
                  <a:lnTo>
                    <a:pt x="167" y="3852"/>
                  </a:lnTo>
                  <a:lnTo>
                    <a:pt x="259" y="3945"/>
                  </a:lnTo>
                  <a:lnTo>
                    <a:pt x="370" y="4019"/>
                  </a:lnTo>
                  <a:lnTo>
                    <a:pt x="667" y="4167"/>
                  </a:lnTo>
                  <a:lnTo>
                    <a:pt x="963" y="4260"/>
                  </a:lnTo>
                  <a:lnTo>
                    <a:pt x="1241" y="4315"/>
                  </a:lnTo>
                  <a:lnTo>
                    <a:pt x="1519" y="4334"/>
                  </a:lnTo>
                  <a:lnTo>
                    <a:pt x="1796" y="4334"/>
                  </a:lnTo>
                  <a:lnTo>
                    <a:pt x="2074" y="4297"/>
                  </a:lnTo>
                  <a:lnTo>
                    <a:pt x="2352" y="4241"/>
                  </a:lnTo>
                  <a:lnTo>
                    <a:pt x="2630" y="4149"/>
                  </a:lnTo>
                  <a:lnTo>
                    <a:pt x="2889" y="4038"/>
                  </a:lnTo>
                  <a:lnTo>
                    <a:pt x="3148" y="3908"/>
                  </a:lnTo>
                  <a:lnTo>
                    <a:pt x="3408" y="3778"/>
                  </a:lnTo>
                  <a:lnTo>
                    <a:pt x="3667" y="3612"/>
                  </a:lnTo>
                  <a:lnTo>
                    <a:pt x="4167" y="3278"/>
                  </a:lnTo>
                  <a:lnTo>
                    <a:pt x="4648" y="2926"/>
                  </a:lnTo>
                  <a:lnTo>
                    <a:pt x="5204" y="2501"/>
                  </a:lnTo>
                  <a:lnTo>
                    <a:pt x="5778" y="2075"/>
                  </a:lnTo>
                  <a:lnTo>
                    <a:pt x="6093" y="1871"/>
                  </a:lnTo>
                  <a:lnTo>
                    <a:pt x="6389" y="1704"/>
                  </a:lnTo>
                  <a:lnTo>
                    <a:pt x="6723" y="1537"/>
                  </a:lnTo>
                  <a:lnTo>
                    <a:pt x="7037" y="1408"/>
                  </a:lnTo>
                  <a:lnTo>
                    <a:pt x="7297" y="1352"/>
                  </a:lnTo>
                  <a:lnTo>
                    <a:pt x="7537" y="1297"/>
                  </a:lnTo>
                  <a:lnTo>
                    <a:pt x="7778" y="1278"/>
                  </a:lnTo>
                  <a:lnTo>
                    <a:pt x="8019" y="1260"/>
                  </a:lnTo>
                  <a:lnTo>
                    <a:pt x="8241" y="1278"/>
                  </a:lnTo>
                  <a:lnTo>
                    <a:pt x="8482" y="1297"/>
                  </a:lnTo>
                  <a:lnTo>
                    <a:pt x="8723" y="1334"/>
                  </a:lnTo>
                  <a:lnTo>
                    <a:pt x="8964" y="1389"/>
                  </a:lnTo>
                  <a:lnTo>
                    <a:pt x="9186" y="1463"/>
                  </a:lnTo>
                  <a:lnTo>
                    <a:pt x="9426" y="1537"/>
                  </a:lnTo>
                  <a:lnTo>
                    <a:pt x="9871" y="1723"/>
                  </a:lnTo>
                  <a:lnTo>
                    <a:pt x="10315" y="1926"/>
                  </a:lnTo>
                  <a:lnTo>
                    <a:pt x="10760" y="2149"/>
                  </a:lnTo>
                  <a:lnTo>
                    <a:pt x="11445" y="2519"/>
                  </a:lnTo>
                  <a:lnTo>
                    <a:pt x="12149" y="2908"/>
                  </a:lnTo>
                  <a:lnTo>
                    <a:pt x="12834" y="3278"/>
                  </a:lnTo>
                  <a:lnTo>
                    <a:pt x="13556" y="3612"/>
                  </a:lnTo>
                  <a:lnTo>
                    <a:pt x="13908" y="3778"/>
                  </a:lnTo>
                  <a:lnTo>
                    <a:pt x="14260" y="3927"/>
                  </a:lnTo>
                  <a:lnTo>
                    <a:pt x="14631" y="4038"/>
                  </a:lnTo>
                  <a:lnTo>
                    <a:pt x="15001" y="4167"/>
                  </a:lnTo>
                  <a:lnTo>
                    <a:pt x="15390" y="4241"/>
                  </a:lnTo>
                  <a:lnTo>
                    <a:pt x="15779" y="4315"/>
                  </a:lnTo>
                  <a:lnTo>
                    <a:pt x="16186" y="4371"/>
                  </a:lnTo>
                  <a:lnTo>
                    <a:pt x="16594" y="4390"/>
                  </a:lnTo>
                  <a:lnTo>
                    <a:pt x="17057" y="4390"/>
                  </a:lnTo>
                  <a:lnTo>
                    <a:pt x="17538" y="4352"/>
                  </a:lnTo>
                  <a:lnTo>
                    <a:pt x="18001" y="4297"/>
                  </a:lnTo>
                  <a:lnTo>
                    <a:pt x="18483" y="4223"/>
                  </a:lnTo>
                  <a:lnTo>
                    <a:pt x="18927" y="4112"/>
                  </a:lnTo>
                  <a:lnTo>
                    <a:pt x="19390" y="3982"/>
                  </a:lnTo>
                  <a:lnTo>
                    <a:pt x="19853" y="3852"/>
                  </a:lnTo>
                  <a:lnTo>
                    <a:pt x="20298" y="3704"/>
                  </a:lnTo>
                  <a:lnTo>
                    <a:pt x="21186" y="3371"/>
                  </a:lnTo>
                  <a:lnTo>
                    <a:pt x="22075" y="3001"/>
                  </a:lnTo>
                  <a:lnTo>
                    <a:pt x="22946" y="2630"/>
                  </a:lnTo>
                  <a:lnTo>
                    <a:pt x="23816" y="2278"/>
                  </a:lnTo>
                  <a:lnTo>
                    <a:pt x="24650" y="1945"/>
                  </a:lnTo>
                  <a:lnTo>
                    <a:pt x="25094" y="1797"/>
                  </a:lnTo>
                  <a:lnTo>
                    <a:pt x="25539" y="1667"/>
                  </a:lnTo>
                  <a:lnTo>
                    <a:pt x="25983" y="1537"/>
                  </a:lnTo>
                  <a:lnTo>
                    <a:pt x="26446" y="1426"/>
                  </a:lnTo>
                  <a:lnTo>
                    <a:pt x="26909" y="1334"/>
                  </a:lnTo>
                  <a:lnTo>
                    <a:pt x="27391" y="1260"/>
                  </a:lnTo>
                  <a:lnTo>
                    <a:pt x="27854" y="1223"/>
                  </a:lnTo>
                  <a:lnTo>
                    <a:pt x="28316" y="1223"/>
                  </a:lnTo>
                  <a:lnTo>
                    <a:pt x="28779" y="1241"/>
                  </a:lnTo>
                  <a:lnTo>
                    <a:pt x="29224" y="1297"/>
                  </a:lnTo>
                  <a:lnTo>
                    <a:pt x="29668" y="1408"/>
                  </a:lnTo>
                  <a:lnTo>
                    <a:pt x="29891" y="1463"/>
                  </a:lnTo>
                  <a:lnTo>
                    <a:pt x="30113" y="1537"/>
                  </a:lnTo>
                  <a:lnTo>
                    <a:pt x="30317" y="1630"/>
                  </a:lnTo>
                  <a:lnTo>
                    <a:pt x="30520" y="1741"/>
                  </a:lnTo>
                  <a:lnTo>
                    <a:pt x="30724" y="1852"/>
                  </a:lnTo>
                  <a:lnTo>
                    <a:pt x="30928" y="1982"/>
                  </a:lnTo>
                  <a:lnTo>
                    <a:pt x="31113" y="2112"/>
                  </a:lnTo>
                  <a:lnTo>
                    <a:pt x="31298" y="2260"/>
                  </a:lnTo>
                  <a:lnTo>
                    <a:pt x="31632" y="2556"/>
                  </a:lnTo>
                  <a:lnTo>
                    <a:pt x="31946" y="2908"/>
                  </a:lnTo>
                  <a:lnTo>
                    <a:pt x="32243" y="3260"/>
                  </a:lnTo>
                  <a:lnTo>
                    <a:pt x="32817" y="3964"/>
                  </a:lnTo>
                  <a:lnTo>
                    <a:pt x="33132" y="4315"/>
                  </a:lnTo>
                  <a:lnTo>
                    <a:pt x="33446" y="4630"/>
                  </a:lnTo>
                  <a:lnTo>
                    <a:pt x="33724" y="4871"/>
                  </a:lnTo>
                  <a:lnTo>
                    <a:pt x="34002" y="5075"/>
                  </a:lnTo>
                  <a:lnTo>
                    <a:pt x="34280" y="5260"/>
                  </a:lnTo>
                  <a:lnTo>
                    <a:pt x="34576" y="5427"/>
                  </a:lnTo>
                  <a:lnTo>
                    <a:pt x="34891" y="5575"/>
                  </a:lnTo>
                  <a:lnTo>
                    <a:pt x="35206" y="5704"/>
                  </a:lnTo>
                  <a:lnTo>
                    <a:pt x="35539" y="5816"/>
                  </a:lnTo>
                  <a:lnTo>
                    <a:pt x="35873" y="5908"/>
                  </a:lnTo>
                  <a:lnTo>
                    <a:pt x="36335" y="5982"/>
                  </a:lnTo>
                  <a:lnTo>
                    <a:pt x="36798" y="6038"/>
                  </a:lnTo>
                  <a:lnTo>
                    <a:pt x="37243" y="6056"/>
                  </a:lnTo>
                  <a:lnTo>
                    <a:pt x="37687" y="6038"/>
                  </a:lnTo>
                  <a:lnTo>
                    <a:pt x="38132" y="6001"/>
                  </a:lnTo>
                  <a:lnTo>
                    <a:pt x="38558" y="5927"/>
                  </a:lnTo>
                  <a:lnTo>
                    <a:pt x="38984" y="5834"/>
                  </a:lnTo>
                  <a:lnTo>
                    <a:pt x="39391" y="5723"/>
                  </a:lnTo>
                  <a:lnTo>
                    <a:pt x="39799" y="5575"/>
                  </a:lnTo>
                  <a:lnTo>
                    <a:pt x="40206" y="5427"/>
                  </a:lnTo>
                  <a:lnTo>
                    <a:pt x="40614" y="5260"/>
                  </a:lnTo>
                  <a:lnTo>
                    <a:pt x="41021" y="5075"/>
                  </a:lnTo>
                  <a:lnTo>
                    <a:pt x="41410" y="4871"/>
                  </a:lnTo>
                  <a:lnTo>
                    <a:pt x="41799" y="4667"/>
                  </a:lnTo>
                  <a:lnTo>
                    <a:pt x="42595" y="4223"/>
                  </a:lnTo>
                  <a:lnTo>
                    <a:pt x="44151" y="3278"/>
                  </a:lnTo>
                  <a:lnTo>
                    <a:pt x="44929" y="2815"/>
                  </a:lnTo>
                  <a:lnTo>
                    <a:pt x="45706" y="2389"/>
                  </a:lnTo>
                  <a:lnTo>
                    <a:pt x="46114" y="2186"/>
                  </a:lnTo>
                  <a:lnTo>
                    <a:pt x="46503" y="1982"/>
                  </a:lnTo>
                  <a:lnTo>
                    <a:pt x="46910" y="1815"/>
                  </a:lnTo>
                  <a:lnTo>
                    <a:pt x="47318" y="1649"/>
                  </a:lnTo>
                  <a:lnTo>
                    <a:pt x="47725" y="1500"/>
                  </a:lnTo>
                  <a:lnTo>
                    <a:pt x="48151" y="1389"/>
                  </a:lnTo>
                  <a:lnTo>
                    <a:pt x="48577" y="1278"/>
                  </a:lnTo>
                  <a:lnTo>
                    <a:pt x="49003" y="1204"/>
                  </a:lnTo>
                  <a:lnTo>
                    <a:pt x="49299" y="1167"/>
                  </a:lnTo>
                  <a:lnTo>
                    <a:pt x="49596" y="1149"/>
                  </a:lnTo>
                  <a:lnTo>
                    <a:pt x="49873" y="1149"/>
                  </a:lnTo>
                  <a:lnTo>
                    <a:pt x="50151" y="1167"/>
                  </a:lnTo>
                  <a:lnTo>
                    <a:pt x="50410" y="1204"/>
                  </a:lnTo>
                  <a:lnTo>
                    <a:pt x="50670" y="1241"/>
                  </a:lnTo>
                  <a:lnTo>
                    <a:pt x="50929" y="1315"/>
                  </a:lnTo>
                  <a:lnTo>
                    <a:pt x="51170" y="1389"/>
                  </a:lnTo>
                  <a:lnTo>
                    <a:pt x="51392" y="1463"/>
                  </a:lnTo>
                  <a:lnTo>
                    <a:pt x="51633" y="1575"/>
                  </a:lnTo>
                  <a:lnTo>
                    <a:pt x="51836" y="1686"/>
                  </a:lnTo>
                  <a:lnTo>
                    <a:pt x="52059" y="1797"/>
                  </a:lnTo>
                  <a:lnTo>
                    <a:pt x="52485" y="2075"/>
                  </a:lnTo>
                  <a:lnTo>
                    <a:pt x="52874" y="2389"/>
                  </a:lnTo>
                  <a:lnTo>
                    <a:pt x="53262" y="2723"/>
                  </a:lnTo>
                  <a:lnTo>
                    <a:pt x="53633" y="3075"/>
                  </a:lnTo>
                  <a:lnTo>
                    <a:pt x="54374" y="3815"/>
                  </a:lnTo>
                  <a:lnTo>
                    <a:pt x="55133" y="4556"/>
                  </a:lnTo>
                  <a:lnTo>
                    <a:pt x="55522" y="4927"/>
                  </a:lnTo>
                  <a:lnTo>
                    <a:pt x="55929" y="5260"/>
                  </a:lnTo>
                  <a:lnTo>
                    <a:pt x="56226" y="5501"/>
                  </a:lnTo>
                  <a:lnTo>
                    <a:pt x="56540" y="5723"/>
                  </a:lnTo>
                  <a:lnTo>
                    <a:pt x="56874" y="5927"/>
                  </a:lnTo>
                  <a:lnTo>
                    <a:pt x="57207" y="6093"/>
                  </a:lnTo>
                  <a:lnTo>
                    <a:pt x="57559" y="6260"/>
                  </a:lnTo>
                  <a:lnTo>
                    <a:pt x="57911" y="6408"/>
                  </a:lnTo>
                  <a:lnTo>
                    <a:pt x="58263" y="6519"/>
                  </a:lnTo>
                  <a:lnTo>
                    <a:pt x="58633" y="6593"/>
                  </a:lnTo>
                  <a:lnTo>
                    <a:pt x="58985" y="6667"/>
                  </a:lnTo>
                  <a:lnTo>
                    <a:pt x="59355" y="6686"/>
                  </a:lnTo>
                  <a:lnTo>
                    <a:pt x="59726" y="6686"/>
                  </a:lnTo>
                  <a:lnTo>
                    <a:pt x="60096" y="6649"/>
                  </a:lnTo>
                  <a:lnTo>
                    <a:pt x="60448" y="6575"/>
                  </a:lnTo>
                  <a:lnTo>
                    <a:pt x="60818" y="6464"/>
                  </a:lnTo>
                  <a:lnTo>
                    <a:pt x="61170" y="6297"/>
                  </a:lnTo>
                  <a:lnTo>
                    <a:pt x="61504" y="6093"/>
                  </a:lnTo>
                  <a:lnTo>
                    <a:pt x="61615" y="6019"/>
                  </a:lnTo>
                  <a:lnTo>
                    <a:pt x="61670" y="5927"/>
                  </a:lnTo>
                  <a:lnTo>
                    <a:pt x="61707" y="5834"/>
                  </a:lnTo>
                  <a:lnTo>
                    <a:pt x="61726" y="5741"/>
                  </a:lnTo>
                  <a:lnTo>
                    <a:pt x="61707" y="5630"/>
                  </a:lnTo>
                  <a:lnTo>
                    <a:pt x="61670" y="5538"/>
                  </a:lnTo>
                  <a:lnTo>
                    <a:pt x="61615" y="5427"/>
                  </a:lnTo>
                  <a:lnTo>
                    <a:pt x="61541" y="5353"/>
                  </a:lnTo>
                  <a:lnTo>
                    <a:pt x="61448" y="5260"/>
                  </a:lnTo>
                  <a:lnTo>
                    <a:pt x="61355" y="5186"/>
                  </a:lnTo>
                  <a:lnTo>
                    <a:pt x="61244" y="5130"/>
                  </a:lnTo>
                  <a:lnTo>
                    <a:pt x="61133" y="5093"/>
                  </a:lnTo>
                  <a:lnTo>
                    <a:pt x="61022" y="5075"/>
                  </a:lnTo>
                  <a:lnTo>
                    <a:pt x="60911" y="5075"/>
                  </a:lnTo>
                  <a:lnTo>
                    <a:pt x="60800" y="5112"/>
                  </a:lnTo>
                  <a:lnTo>
                    <a:pt x="60689" y="5167"/>
                  </a:lnTo>
                  <a:lnTo>
                    <a:pt x="60467" y="5297"/>
                  </a:lnTo>
                  <a:lnTo>
                    <a:pt x="60244" y="5390"/>
                  </a:lnTo>
                  <a:lnTo>
                    <a:pt x="60022" y="5482"/>
                  </a:lnTo>
                  <a:lnTo>
                    <a:pt x="59800" y="5538"/>
                  </a:lnTo>
                  <a:lnTo>
                    <a:pt x="59578" y="5575"/>
                  </a:lnTo>
                  <a:lnTo>
                    <a:pt x="59355" y="5612"/>
                  </a:lnTo>
                  <a:lnTo>
                    <a:pt x="59133" y="5612"/>
                  </a:lnTo>
                  <a:lnTo>
                    <a:pt x="58929" y="5593"/>
                  </a:lnTo>
                  <a:lnTo>
                    <a:pt x="58707" y="5556"/>
                  </a:lnTo>
                  <a:lnTo>
                    <a:pt x="58503" y="5501"/>
                  </a:lnTo>
                  <a:lnTo>
                    <a:pt x="58300" y="5427"/>
                  </a:lnTo>
                  <a:lnTo>
                    <a:pt x="58078" y="5353"/>
                  </a:lnTo>
                  <a:lnTo>
                    <a:pt x="57874" y="5260"/>
                  </a:lnTo>
                  <a:lnTo>
                    <a:pt x="57670" y="5149"/>
                  </a:lnTo>
                  <a:lnTo>
                    <a:pt x="57281" y="4908"/>
                  </a:lnTo>
                  <a:lnTo>
                    <a:pt x="56892" y="4630"/>
                  </a:lnTo>
                  <a:lnTo>
                    <a:pt x="56503" y="4315"/>
                  </a:lnTo>
                  <a:lnTo>
                    <a:pt x="56151" y="4001"/>
                  </a:lnTo>
                  <a:lnTo>
                    <a:pt x="55800" y="3667"/>
                  </a:lnTo>
                  <a:lnTo>
                    <a:pt x="55133" y="2982"/>
                  </a:lnTo>
                  <a:lnTo>
                    <a:pt x="54540" y="2371"/>
                  </a:lnTo>
                  <a:lnTo>
                    <a:pt x="54003" y="1871"/>
                  </a:lnTo>
                  <a:lnTo>
                    <a:pt x="53725" y="1649"/>
                  </a:lnTo>
                  <a:lnTo>
                    <a:pt x="53448" y="1408"/>
                  </a:lnTo>
                  <a:lnTo>
                    <a:pt x="53170" y="1204"/>
                  </a:lnTo>
                  <a:lnTo>
                    <a:pt x="52874" y="1000"/>
                  </a:lnTo>
                  <a:lnTo>
                    <a:pt x="52577" y="815"/>
                  </a:lnTo>
                  <a:lnTo>
                    <a:pt x="52262" y="649"/>
                  </a:lnTo>
                  <a:lnTo>
                    <a:pt x="51966" y="500"/>
                  </a:lnTo>
                  <a:lnTo>
                    <a:pt x="51633" y="371"/>
                  </a:lnTo>
                  <a:lnTo>
                    <a:pt x="51299" y="260"/>
                  </a:lnTo>
                  <a:lnTo>
                    <a:pt x="50966" y="167"/>
                  </a:lnTo>
                  <a:lnTo>
                    <a:pt x="50633" y="93"/>
                  </a:lnTo>
                  <a:lnTo>
                    <a:pt x="50262" y="37"/>
                  </a:lnTo>
                  <a:lnTo>
                    <a:pt x="49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4202825" y="1359475"/>
              <a:ext cx="1546425" cy="156050"/>
            </a:xfrm>
            <a:custGeom>
              <a:avLst/>
              <a:gdLst/>
              <a:ahLst/>
              <a:cxnLst/>
              <a:rect l="l" t="t" r="r" b="b"/>
              <a:pathLst>
                <a:path w="61857" h="6242" extrusionOk="0">
                  <a:moveTo>
                    <a:pt x="49856" y="1"/>
                  </a:moveTo>
                  <a:lnTo>
                    <a:pt x="49504" y="19"/>
                  </a:lnTo>
                  <a:lnTo>
                    <a:pt x="49115" y="56"/>
                  </a:lnTo>
                  <a:lnTo>
                    <a:pt x="48726" y="112"/>
                  </a:lnTo>
                  <a:lnTo>
                    <a:pt x="48337" y="186"/>
                  </a:lnTo>
                  <a:lnTo>
                    <a:pt x="47948" y="278"/>
                  </a:lnTo>
                  <a:lnTo>
                    <a:pt x="47578" y="371"/>
                  </a:lnTo>
                  <a:lnTo>
                    <a:pt x="47207" y="501"/>
                  </a:lnTo>
                  <a:lnTo>
                    <a:pt x="46837" y="630"/>
                  </a:lnTo>
                  <a:lnTo>
                    <a:pt x="46485" y="778"/>
                  </a:lnTo>
                  <a:lnTo>
                    <a:pt x="45763" y="1112"/>
                  </a:lnTo>
                  <a:lnTo>
                    <a:pt x="45059" y="1464"/>
                  </a:lnTo>
                  <a:lnTo>
                    <a:pt x="44374" y="1853"/>
                  </a:lnTo>
                  <a:lnTo>
                    <a:pt x="43707" y="2242"/>
                  </a:lnTo>
                  <a:lnTo>
                    <a:pt x="42911" y="2723"/>
                  </a:lnTo>
                  <a:lnTo>
                    <a:pt x="42077" y="3223"/>
                  </a:lnTo>
                  <a:lnTo>
                    <a:pt x="41226" y="3705"/>
                  </a:lnTo>
                  <a:lnTo>
                    <a:pt x="40800" y="3927"/>
                  </a:lnTo>
                  <a:lnTo>
                    <a:pt x="40355" y="4149"/>
                  </a:lnTo>
                  <a:lnTo>
                    <a:pt x="39911" y="4334"/>
                  </a:lnTo>
                  <a:lnTo>
                    <a:pt x="39448" y="4501"/>
                  </a:lnTo>
                  <a:lnTo>
                    <a:pt x="38985" y="4649"/>
                  </a:lnTo>
                  <a:lnTo>
                    <a:pt x="38522" y="4760"/>
                  </a:lnTo>
                  <a:lnTo>
                    <a:pt x="38059" y="4853"/>
                  </a:lnTo>
                  <a:lnTo>
                    <a:pt x="37577" y="4890"/>
                  </a:lnTo>
                  <a:lnTo>
                    <a:pt x="37114" y="4890"/>
                  </a:lnTo>
                  <a:lnTo>
                    <a:pt x="36873" y="4871"/>
                  </a:lnTo>
                  <a:lnTo>
                    <a:pt x="36633" y="4834"/>
                  </a:lnTo>
                  <a:lnTo>
                    <a:pt x="36392" y="4797"/>
                  </a:lnTo>
                  <a:lnTo>
                    <a:pt x="36188" y="4742"/>
                  </a:lnTo>
                  <a:lnTo>
                    <a:pt x="35966" y="4686"/>
                  </a:lnTo>
                  <a:lnTo>
                    <a:pt x="35762" y="4612"/>
                  </a:lnTo>
                  <a:lnTo>
                    <a:pt x="35577" y="4519"/>
                  </a:lnTo>
                  <a:lnTo>
                    <a:pt x="35373" y="4408"/>
                  </a:lnTo>
                  <a:lnTo>
                    <a:pt x="35021" y="4186"/>
                  </a:lnTo>
                  <a:lnTo>
                    <a:pt x="34688" y="3927"/>
                  </a:lnTo>
                  <a:lnTo>
                    <a:pt x="34373" y="3649"/>
                  </a:lnTo>
                  <a:lnTo>
                    <a:pt x="34077" y="3353"/>
                  </a:lnTo>
                  <a:lnTo>
                    <a:pt x="33781" y="3038"/>
                  </a:lnTo>
                  <a:lnTo>
                    <a:pt x="33207" y="2390"/>
                  </a:lnTo>
                  <a:lnTo>
                    <a:pt x="32929" y="2056"/>
                  </a:lnTo>
                  <a:lnTo>
                    <a:pt x="32614" y="1741"/>
                  </a:lnTo>
                  <a:lnTo>
                    <a:pt x="32299" y="1445"/>
                  </a:lnTo>
                  <a:lnTo>
                    <a:pt x="31984" y="1167"/>
                  </a:lnTo>
                  <a:lnTo>
                    <a:pt x="31614" y="927"/>
                  </a:lnTo>
                  <a:lnTo>
                    <a:pt x="31429" y="815"/>
                  </a:lnTo>
                  <a:lnTo>
                    <a:pt x="31243" y="704"/>
                  </a:lnTo>
                  <a:lnTo>
                    <a:pt x="30947" y="575"/>
                  </a:lnTo>
                  <a:lnTo>
                    <a:pt x="30651" y="464"/>
                  </a:lnTo>
                  <a:lnTo>
                    <a:pt x="30355" y="371"/>
                  </a:lnTo>
                  <a:lnTo>
                    <a:pt x="30040" y="278"/>
                  </a:lnTo>
                  <a:lnTo>
                    <a:pt x="29743" y="223"/>
                  </a:lnTo>
                  <a:lnTo>
                    <a:pt x="29429" y="167"/>
                  </a:lnTo>
                  <a:lnTo>
                    <a:pt x="29114" y="130"/>
                  </a:lnTo>
                  <a:lnTo>
                    <a:pt x="28799" y="112"/>
                  </a:lnTo>
                  <a:lnTo>
                    <a:pt x="28466" y="93"/>
                  </a:lnTo>
                  <a:lnTo>
                    <a:pt x="28151" y="93"/>
                  </a:lnTo>
                  <a:lnTo>
                    <a:pt x="27521" y="130"/>
                  </a:lnTo>
                  <a:lnTo>
                    <a:pt x="26891" y="223"/>
                  </a:lnTo>
                  <a:lnTo>
                    <a:pt x="26262" y="334"/>
                  </a:lnTo>
                  <a:lnTo>
                    <a:pt x="25836" y="427"/>
                  </a:lnTo>
                  <a:lnTo>
                    <a:pt x="25428" y="519"/>
                  </a:lnTo>
                  <a:lnTo>
                    <a:pt x="25021" y="649"/>
                  </a:lnTo>
                  <a:lnTo>
                    <a:pt x="24613" y="778"/>
                  </a:lnTo>
                  <a:lnTo>
                    <a:pt x="23817" y="1075"/>
                  </a:lnTo>
                  <a:lnTo>
                    <a:pt x="23021" y="1390"/>
                  </a:lnTo>
                  <a:lnTo>
                    <a:pt x="21447" y="2056"/>
                  </a:lnTo>
                  <a:lnTo>
                    <a:pt x="20650" y="2371"/>
                  </a:lnTo>
                  <a:lnTo>
                    <a:pt x="19835" y="2667"/>
                  </a:lnTo>
                  <a:lnTo>
                    <a:pt x="19298" y="2834"/>
                  </a:lnTo>
                  <a:lnTo>
                    <a:pt x="18724" y="2982"/>
                  </a:lnTo>
                  <a:lnTo>
                    <a:pt x="18169" y="3112"/>
                  </a:lnTo>
                  <a:lnTo>
                    <a:pt x="17595" y="3205"/>
                  </a:lnTo>
                  <a:lnTo>
                    <a:pt x="17298" y="3223"/>
                  </a:lnTo>
                  <a:lnTo>
                    <a:pt x="17020" y="3242"/>
                  </a:lnTo>
                  <a:lnTo>
                    <a:pt x="16724" y="3242"/>
                  </a:lnTo>
                  <a:lnTo>
                    <a:pt x="16446" y="3223"/>
                  </a:lnTo>
                  <a:lnTo>
                    <a:pt x="16150" y="3205"/>
                  </a:lnTo>
                  <a:lnTo>
                    <a:pt x="15872" y="3149"/>
                  </a:lnTo>
                  <a:lnTo>
                    <a:pt x="15576" y="3093"/>
                  </a:lnTo>
                  <a:lnTo>
                    <a:pt x="15298" y="3019"/>
                  </a:lnTo>
                  <a:lnTo>
                    <a:pt x="14891" y="2890"/>
                  </a:lnTo>
                  <a:lnTo>
                    <a:pt x="14483" y="2723"/>
                  </a:lnTo>
                  <a:lnTo>
                    <a:pt x="14094" y="2538"/>
                  </a:lnTo>
                  <a:lnTo>
                    <a:pt x="13705" y="2353"/>
                  </a:lnTo>
                  <a:lnTo>
                    <a:pt x="12946" y="1945"/>
                  </a:lnTo>
                  <a:lnTo>
                    <a:pt x="12205" y="1519"/>
                  </a:lnTo>
                  <a:lnTo>
                    <a:pt x="11594" y="1186"/>
                  </a:lnTo>
                  <a:lnTo>
                    <a:pt x="10983" y="871"/>
                  </a:lnTo>
                  <a:lnTo>
                    <a:pt x="10668" y="741"/>
                  </a:lnTo>
                  <a:lnTo>
                    <a:pt x="10353" y="593"/>
                  </a:lnTo>
                  <a:lnTo>
                    <a:pt x="10020" y="482"/>
                  </a:lnTo>
                  <a:lnTo>
                    <a:pt x="9705" y="371"/>
                  </a:lnTo>
                  <a:lnTo>
                    <a:pt x="9372" y="278"/>
                  </a:lnTo>
                  <a:lnTo>
                    <a:pt x="9038" y="204"/>
                  </a:lnTo>
                  <a:lnTo>
                    <a:pt x="8705" y="149"/>
                  </a:lnTo>
                  <a:lnTo>
                    <a:pt x="8372" y="130"/>
                  </a:lnTo>
                  <a:lnTo>
                    <a:pt x="8038" y="112"/>
                  </a:lnTo>
                  <a:lnTo>
                    <a:pt x="7687" y="130"/>
                  </a:lnTo>
                  <a:lnTo>
                    <a:pt x="7353" y="186"/>
                  </a:lnTo>
                  <a:lnTo>
                    <a:pt x="7001" y="241"/>
                  </a:lnTo>
                  <a:lnTo>
                    <a:pt x="6686" y="334"/>
                  </a:lnTo>
                  <a:lnTo>
                    <a:pt x="6372" y="464"/>
                  </a:lnTo>
                  <a:lnTo>
                    <a:pt x="6075" y="593"/>
                  </a:lnTo>
                  <a:lnTo>
                    <a:pt x="5779" y="741"/>
                  </a:lnTo>
                  <a:lnTo>
                    <a:pt x="5501" y="890"/>
                  </a:lnTo>
                  <a:lnTo>
                    <a:pt x="5223" y="1075"/>
                  </a:lnTo>
                  <a:lnTo>
                    <a:pt x="4686" y="1427"/>
                  </a:lnTo>
                  <a:lnTo>
                    <a:pt x="4334" y="1704"/>
                  </a:lnTo>
                  <a:lnTo>
                    <a:pt x="3927" y="2038"/>
                  </a:lnTo>
                  <a:lnTo>
                    <a:pt x="3501" y="2390"/>
                  </a:lnTo>
                  <a:lnTo>
                    <a:pt x="3260" y="2556"/>
                  </a:lnTo>
                  <a:lnTo>
                    <a:pt x="3038" y="2704"/>
                  </a:lnTo>
                  <a:lnTo>
                    <a:pt x="2797" y="2853"/>
                  </a:lnTo>
                  <a:lnTo>
                    <a:pt x="2557" y="2982"/>
                  </a:lnTo>
                  <a:lnTo>
                    <a:pt x="2334" y="3075"/>
                  </a:lnTo>
                  <a:lnTo>
                    <a:pt x="2094" y="3149"/>
                  </a:lnTo>
                  <a:lnTo>
                    <a:pt x="1853" y="3167"/>
                  </a:lnTo>
                  <a:lnTo>
                    <a:pt x="1612" y="3167"/>
                  </a:lnTo>
                  <a:lnTo>
                    <a:pt x="1501" y="3149"/>
                  </a:lnTo>
                  <a:lnTo>
                    <a:pt x="1390" y="3130"/>
                  </a:lnTo>
                  <a:lnTo>
                    <a:pt x="1279" y="3093"/>
                  </a:lnTo>
                  <a:lnTo>
                    <a:pt x="1168" y="3038"/>
                  </a:lnTo>
                  <a:lnTo>
                    <a:pt x="1094" y="3001"/>
                  </a:lnTo>
                  <a:lnTo>
                    <a:pt x="982" y="2982"/>
                  </a:lnTo>
                  <a:lnTo>
                    <a:pt x="779" y="2982"/>
                  </a:lnTo>
                  <a:lnTo>
                    <a:pt x="538" y="3038"/>
                  </a:lnTo>
                  <a:lnTo>
                    <a:pt x="316" y="3112"/>
                  </a:lnTo>
                  <a:lnTo>
                    <a:pt x="131" y="3205"/>
                  </a:lnTo>
                  <a:lnTo>
                    <a:pt x="75" y="3260"/>
                  </a:lnTo>
                  <a:lnTo>
                    <a:pt x="19" y="3316"/>
                  </a:lnTo>
                  <a:lnTo>
                    <a:pt x="1" y="3371"/>
                  </a:lnTo>
                  <a:lnTo>
                    <a:pt x="19" y="3427"/>
                  </a:lnTo>
                  <a:lnTo>
                    <a:pt x="56" y="3482"/>
                  </a:lnTo>
                  <a:lnTo>
                    <a:pt x="131" y="3519"/>
                  </a:lnTo>
                  <a:lnTo>
                    <a:pt x="371" y="3649"/>
                  </a:lnTo>
                  <a:lnTo>
                    <a:pt x="631" y="3742"/>
                  </a:lnTo>
                  <a:lnTo>
                    <a:pt x="890" y="3816"/>
                  </a:lnTo>
                  <a:lnTo>
                    <a:pt x="1131" y="3871"/>
                  </a:lnTo>
                  <a:lnTo>
                    <a:pt x="1390" y="3890"/>
                  </a:lnTo>
                  <a:lnTo>
                    <a:pt x="1631" y="3890"/>
                  </a:lnTo>
                  <a:lnTo>
                    <a:pt x="1871" y="3871"/>
                  </a:lnTo>
                  <a:lnTo>
                    <a:pt x="2131" y="3834"/>
                  </a:lnTo>
                  <a:lnTo>
                    <a:pt x="2371" y="3779"/>
                  </a:lnTo>
                  <a:lnTo>
                    <a:pt x="2612" y="3723"/>
                  </a:lnTo>
                  <a:lnTo>
                    <a:pt x="2853" y="3630"/>
                  </a:lnTo>
                  <a:lnTo>
                    <a:pt x="3075" y="3538"/>
                  </a:lnTo>
                  <a:lnTo>
                    <a:pt x="3316" y="3408"/>
                  </a:lnTo>
                  <a:lnTo>
                    <a:pt x="3557" y="3279"/>
                  </a:lnTo>
                  <a:lnTo>
                    <a:pt x="4020" y="3001"/>
                  </a:lnTo>
                  <a:lnTo>
                    <a:pt x="4334" y="2779"/>
                  </a:lnTo>
                  <a:lnTo>
                    <a:pt x="4668" y="2519"/>
                  </a:lnTo>
                  <a:lnTo>
                    <a:pt x="5298" y="2038"/>
                  </a:lnTo>
                  <a:lnTo>
                    <a:pt x="5631" y="1797"/>
                  </a:lnTo>
                  <a:lnTo>
                    <a:pt x="5946" y="1556"/>
                  </a:lnTo>
                  <a:lnTo>
                    <a:pt x="6298" y="1353"/>
                  </a:lnTo>
                  <a:lnTo>
                    <a:pt x="6649" y="1149"/>
                  </a:lnTo>
                  <a:lnTo>
                    <a:pt x="6909" y="1038"/>
                  </a:lnTo>
                  <a:lnTo>
                    <a:pt x="7168" y="945"/>
                  </a:lnTo>
                  <a:lnTo>
                    <a:pt x="7427" y="890"/>
                  </a:lnTo>
                  <a:lnTo>
                    <a:pt x="7687" y="853"/>
                  </a:lnTo>
                  <a:lnTo>
                    <a:pt x="8205" y="853"/>
                  </a:lnTo>
                  <a:lnTo>
                    <a:pt x="8446" y="890"/>
                  </a:lnTo>
                  <a:lnTo>
                    <a:pt x="8705" y="927"/>
                  </a:lnTo>
                  <a:lnTo>
                    <a:pt x="8964" y="1001"/>
                  </a:lnTo>
                  <a:lnTo>
                    <a:pt x="9205" y="1075"/>
                  </a:lnTo>
                  <a:lnTo>
                    <a:pt x="9464" y="1167"/>
                  </a:lnTo>
                  <a:lnTo>
                    <a:pt x="9705" y="1260"/>
                  </a:lnTo>
                  <a:lnTo>
                    <a:pt x="10187" y="1482"/>
                  </a:lnTo>
                  <a:lnTo>
                    <a:pt x="10668" y="1723"/>
                  </a:lnTo>
                  <a:lnTo>
                    <a:pt x="12057" y="2482"/>
                  </a:lnTo>
                  <a:lnTo>
                    <a:pt x="12742" y="2853"/>
                  </a:lnTo>
                  <a:lnTo>
                    <a:pt x="13428" y="3186"/>
                  </a:lnTo>
                  <a:lnTo>
                    <a:pt x="13779" y="3334"/>
                  </a:lnTo>
                  <a:lnTo>
                    <a:pt x="14150" y="3482"/>
                  </a:lnTo>
                  <a:lnTo>
                    <a:pt x="14502" y="3612"/>
                  </a:lnTo>
                  <a:lnTo>
                    <a:pt x="14872" y="3705"/>
                  </a:lnTo>
                  <a:lnTo>
                    <a:pt x="15261" y="3797"/>
                  </a:lnTo>
                  <a:lnTo>
                    <a:pt x="15631" y="3871"/>
                  </a:lnTo>
                  <a:lnTo>
                    <a:pt x="16039" y="3927"/>
                  </a:lnTo>
                  <a:lnTo>
                    <a:pt x="16428" y="3945"/>
                  </a:lnTo>
                  <a:lnTo>
                    <a:pt x="16891" y="3945"/>
                  </a:lnTo>
                  <a:lnTo>
                    <a:pt x="17354" y="3927"/>
                  </a:lnTo>
                  <a:lnTo>
                    <a:pt x="17798" y="3871"/>
                  </a:lnTo>
                  <a:lnTo>
                    <a:pt x="18243" y="3816"/>
                  </a:lnTo>
                  <a:lnTo>
                    <a:pt x="18687" y="3723"/>
                  </a:lnTo>
                  <a:lnTo>
                    <a:pt x="19132" y="3612"/>
                  </a:lnTo>
                  <a:lnTo>
                    <a:pt x="19576" y="3482"/>
                  </a:lnTo>
                  <a:lnTo>
                    <a:pt x="20021" y="3353"/>
                  </a:lnTo>
                  <a:lnTo>
                    <a:pt x="20872" y="3056"/>
                  </a:lnTo>
                  <a:lnTo>
                    <a:pt x="21724" y="2704"/>
                  </a:lnTo>
                  <a:lnTo>
                    <a:pt x="23410" y="2001"/>
                  </a:lnTo>
                  <a:lnTo>
                    <a:pt x="24317" y="1630"/>
                  </a:lnTo>
                  <a:lnTo>
                    <a:pt x="24799" y="1464"/>
                  </a:lnTo>
                  <a:lnTo>
                    <a:pt x="25299" y="1297"/>
                  </a:lnTo>
                  <a:lnTo>
                    <a:pt x="25780" y="1149"/>
                  </a:lnTo>
                  <a:lnTo>
                    <a:pt x="26299" y="1019"/>
                  </a:lnTo>
                  <a:lnTo>
                    <a:pt x="26799" y="927"/>
                  </a:lnTo>
                  <a:lnTo>
                    <a:pt x="27299" y="834"/>
                  </a:lnTo>
                  <a:lnTo>
                    <a:pt x="27817" y="797"/>
                  </a:lnTo>
                  <a:lnTo>
                    <a:pt x="28317" y="797"/>
                  </a:lnTo>
                  <a:lnTo>
                    <a:pt x="28577" y="815"/>
                  </a:lnTo>
                  <a:lnTo>
                    <a:pt x="28817" y="834"/>
                  </a:lnTo>
                  <a:lnTo>
                    <a:pt x="29058" y="871"/>
                  </a:lnTo>
                  <a:lnTo>
                    <a:pt x="29299" y="908"/>
                  </a:lnTo>
                  <a:lnTo>
                    <a:pt x="29540" y="982"/>
                  </a:lnTo>
                  <a:lnTo>
                    <a:pt x="29780" y="1038"/>
                  </a:lnTo>
                  <a:lnTo>
                    <a:pt x="30021" y="1130"/>
                  </a:lnTo>
                  <a:lnTo>
                    <a:pt x="30243" y="1223"/>
                  </a:lnTo>
                  <a:lnTo>
                    <a:pt x="30466" y="1353"/>
                  </a:lnTo>
                  <a:lnTo>
                    <a:pt x="30688" y="1482"/>
                  </a:lnTo>
                  <a:lnTo>
                    <a:pt x="30910" y="1612"/>
                  </a:lnTo>
                  <a:lnTo>
                    <a:pt x="31132" y="1779"/>
                  </a:lnTo>
                  <a:lnTo>
                    <a:pt x="31429" y="2038"/>
                  </a:lnTo>
                  <a:lnTo>
                    <a:pt x="31725" y="2316"/>
                  </a:lnTo>
                  <a:lnTo>
                    <a:pt x="32003" y="2593"/>
                  </a:lnTo>
                  <a:lnTo>
                    <a:pt x="32262" y="2871"/>
                  </a:lnTo>
                  <a:lnTo>
                    <a:pt x="32762" y="3445"/>
                  </a:lnTo>
                  <a:lnTo>
                    <a:pt x="33262" y="3982"/>
                  </a:lnTo>
                  <a:lnTo>
                    <a:pt x="33521" y="4242"/>
                  </a:lnTo>
                  <a:lnTo>
                    <a:pt x="33799" y="4482"/>
                  </a:lnTo>
                  <a:lnTo>
                    <a:pt x="34096" y="4705"/>
                  </a:lnTo>
                  <a:lnTo>
                    <a:pt x="34392" y="4908"/>
                  </a:lnTo>
                  <a:lnTo>
                    <a:pt x="34725" y="5094"/>
                  </a:lnTo>
                  <a:lnTo>
                    <a:pt x="35096" y="5260"/>
                  </a:lnTo>
                  <a:lnTo>
                    <a:pt x="35484" y="5390"/>
                  </a:lnTo>
                  <a:lnTo>
                    <a:pt x="35892" y="5482"/>
                  </a:lnTo>
                  <a:lnTo>
                    <a:pt x="36281" y="5538"/>
                  </a:lnTo>
                  <a:lnTo>
                    <a:pt x="36670" y="5575"/>
                  </a:lnTo>
                  <a:lnTo>
                    <a:pt x="37429" y="5575"/>
                  </a:lnTo>
                  <a:lnTo>
                    <a:pt x="37818" y="5538"/>
                  </a:lnTo>
                  <a:lnTo>
                    <a:pt x="38188" y="5501"/>
                  </a:lnTo>
                  <a:lnTo>
                    <a:pt x="38577" y="5427"/>
                  </a:lnTo>
                  <a:lnTo>
                    <a:pt x="38948" y="5334"/>
                  </a:lnTo>
                  <a:lnTo>
                    <a:pt x="39337" y="5242"/>
                  </a:lnTo>
                  <a:lnTo>
                    <a:pt x="39707" y="5131"/>
                  </a:lnTo>
                  <a:lnTo>
                    <a:pt x="40077" y="5001"/>
                  </a:lnTo>
                  <a:lnTo>
                    <a:pt x="40429" y="4871"/>
                  </a:lnTo>
                  <a:lnTo>
                    <a:pt x="41151" y="4575"/>
                  </a:lnTo>
                  <a:lnTo>
                    <a:pt x="41837" y="4242"/>
                  </a:lnTo>
                  <a:lnTo>
                    <a:pt x="42281" y="4019"/>
                  </a:lnTo>
                  <a:lnTo>
                    <a:pt x="42744" y="3760"/>
                  </a:lnTo>
                  <a:lnTo>
                    <a:pt x="43633" y="3223"/>
                  </a:lnTo>
                  <a:lnTo>
                    <a:pt x="44541" y="2667"/>
                  </a:lnTo>
                  <a:lnTo>
                    <a:pt x="45448" y="2112"/>
                  </a:lnTo>
                  <a:lnTo>
                    <a:pt x="45911" y="1853"/>
                  </a:lnTo>
                  <a:lnTo>
                    <a:pt x="46374" y="1612"/>
                  </a:lnTo>
                  <a:lnTo>
                    <a:pt x="46837" y="1390"/>
                  </a:lnTo>
                  <a:lnTo>
                    <a:pt x="47319" y="1204"/>
                  </a:lnTo>
                  <a:lnTo>
                    <a:pt x="47819" y="1038"/>
                  </a:lnTo>
                  <a:lnTo>
                    <a:pt x="48300" y="890"/>
                  </a:lnTo>
                  <a:lnTo>
                    <a:pt x="48819" y="797"/>
                  </a:lnTo>
                  <a:lnTo>
                    <a:pt x="49337" y="723"/>
                  </a:lnTo>
                  <a:lnTo>
                    <a:pt x="49633" y="704"/>
                  </a:lnTo>
                  <a:lnTo>
                    <a:pt x="49930" y="704"/>
                  </a:lnTo>
                  <a:lnTo>
                    <a:pt x="50208" y="741"/>
                  </a:lnTo>
                  <a:lnTo>
                    <a:pt x="50485" y="778"/>
                  </a:lnTo>
                  <a:lnTo>
                    <a:pt x="50745" y="834"/>
                  </a:lnTo>
                  <a:lnTo>
                    <a:pt x="50985" y="908"/>
                  </a:lnTo>
                  <a:lnTo>
                    <a:pt x="51245" y="982"/>
                  </a:lnTo>
                  <a:lnTo>
                    <a:pt x="51467" y="1093"/>
                  </a:lnTo>
                  <a:lnTo>
                    <a:pt x="51708" y="1204"/>
                  </a:lnTo>
                  <a:lnTo>
                    <a:pt x="51930" y="1316"/>
                  </a:lnTo>
                  <a:lnTo>
                    <a:pt x="52134" y="1445"/>
                  </a:lnTo>
                  <a:lnTo>
                    <a:pt x="52356" y="1593"/>
                  </a:lnTo>
                  <a:lnTo>
                    <a:pt x="52763" y="1908"/>
                  </a:lnTo>
                  <a:lnTo>
                    <a:pt x="53152" y="2260"/>
                  </a:lnTo>
                  <a:lnTo>
                    <a:pt x="53541" y="2612"/>
                  </a:lnTo>
                  <a:lnTo>
                    <a:pt x="53911" y="3001"/>
                  </a:lnTo>
                  <a:lnTo>
                    <a:pt x="54671" y="3779"/>
                  </a:lnTo>
                  <a:lnTo>
                    <a:pt x="55060" y="4149"/>
                  </a:lnTo>
                  <a:lnTo>
                    <a:pt x="55449" y="4519"/>
                  </a:lnTo>
                  <a:lnTo>
                    <a:pt x="55856" y="4871"/>
                  </a:lnTo>
                  <a:lnTo>
                    <a:pt x="56282" y="5186"/>
                  </a:lnTo>
                  <a:lnTo>
                    <a:pt x="56578" y="5390"/>
                  </a:lnTo>
                  <a:lnTo>
                    <a:pt x="56912" y="5575"/>
                  </a:lnTo>
                  <a:lnTo>
                    <a:pt x="57226" y="5723"/>
                  </a:lnTo>
                  <a:lnTo>
                    <a:pt x="57560" y="5871"/>
                  </a:lnTo>
                  <a:lnTo>
                    <a:pt x="57912" y="6001"/>
                  </a:lnTo>
                  <a:lnTo>
                    <a:pt x="58245" y="6094"/>
                  </a:lnTo>
                  <a:lnTo>
                    <a:pt x="58597" y="6168"/>
                  </a:lnTo>
                  <a:lnTo>
                    <a:pt x="58949" y="6223"/>
                  </a:lnTo>
                  <a:lnTo>
                    <a:pt x="59301" y="6242"/>
                  </a:lnTo>
                  <a:lnTo>
                    <a:pt x="59653" y="6242"/>
                  </a:lnTo>
                  <a:lnTo>
                    <a:pt x="59986" y="6205"/>
                  </a:lnTo>
                  <a:lnTo>
                    <a:pt x="60338" y="6149"/>
                  </a:lnTo>
                  <a:lnTo>
                    <a:pt x="60690" y="6057"/>
                  </a:lnTo>
                  <a:lnTo>
                    <a:pt x="61023" y="5927"/>
                  </a:lnTo>
                  <a:lnTo>
                    <a:pt x="61356" y="5779"/>
                  </a:lnTo>
                  <a:lnTo>
                    <a:pt x="61690" y="5594"/>
                  </a:lnTo>
                  <a:lnTo>
                    <a:pt x="61782" y="5519"/>
                  </a:lnTo>
                  <a:lnTo>
                    <a:pt x="61838" y="5445"/>
                  </a:lnTo>
                  <a:lnTo>
                    <a:pt x="61856" y="5390"/>
                  </a:lnTo>
                  <a:lnTo>
                    <a:pt x="61838" y="5334"/>
                  </a:lnTo>
                  <a:lnTo>
                    <a:pt x="61801" y="5279"/>
                  </a:lnTo>
                  <a:lnTo>
                    <a:pt x="61745" y="5242"/>
                  </a:lnTo>
                  <a:lnTo>
                    <a:pt x="61671" y="5205"/>
                  </a:lnTo>
                  <a:lnTo>
                    <a:pt x="61560" y="5168"/>
                  </a:lnTo>
                  <a:lnTo>
                    <a:pt x="61356" y="5131"/>
                  </a:lnTo>
                  <a:lnTo>
                    <a:pt x="61116" y="5131"/>
                  </a:lnTo>
                  <a:lnTo>
                    <a:pt x="60893" y="5149"/>
                  </a:lnTo>
                  <a:lnTo>
                    <a:pt x="60801" y="5186"/>
                  </a:lnTo>
                  <a:lnTo>
                    <a:pt x="60727" y="5223"/>
                  </a:lnTo>
                  <a:lnTo>
                    <a:pt x="60504" y="5353"/>
                  </a:lnTo>
                  <a:lnTo>
                    <a:pt x="60282" y="5464"/>
                  </a:lnTo>
                  <a:lnTo>
                    <a:pt x="60060" y="5538"/>
                  </a:lnTo>
                  <a:lnTo>
                    <a:pt x="59838" y="5575"/>
                  </a:lnTo>
                  <a:lnTo>
                    <a:pt x="59616" y="5612"/>
                  </a:lnTo>
                  <a:lnTo>
                    <a:pt x="59393" y="5612"/>
                  </a:lnTo>
                  <a:lnTo>
                    <a:pt x="59171" y="5594"/>
                  </a:lnTo>
                  <a:lnTo>
                    <a:pt x="58967" y="5557"/>
                  </a:lnTo>
                  <a:lnTo>
                    <a:pt x="58745" y="5501"/>
                  </a:lnTo>
                  <a:lnTo>
                    <a:pt x="58523" y="5427"/>
                  </a:lnTo>
                  <a:lnTo>
                    <a:pt x="58301" y="5334"/>
                  </a:lnTo>
                  <a:lnTo>
                    <a:pt x="58097" y="5223"/>
                  </a:lnTo>
                  <a:lnTo>
                    <a:pt x="57875" y="5112"/>
                  </a:lnTo>
                  <a:lnTo>
                    <a:pt x="57671" y="4964"/>
                  </a:lnTo>
                  <a:lnTo>
                    <a:pt x="57245" y="4686"/>
                  </a:lnTo>
                  <a:lnTo>
                    <a:pt x="56856" y="4353"/>
                  </a:lnTo>
                  <a:lnTo>
                    <a:pt x="56449" y="4001"/>
                  </a:lnTo>
                  <a:lnTo>
                    <a:pt x="56078" y="3630"/>
                  </a:lnTo>
                  <a:lnTo>
                    <a:pt x="55708" y="3260"/>
                  </a:lnTo>
                  <a:lnTo>
                    <a:pt x="55041" y="2556"/>
                  </a:lnTo>
                  <a:lnTo>
                    <a:pt x="54745" y="2242"/>
                  </a:lnTo>
                  <a:lnTo>
                    <a:pt x="54449" y="1964"/>
                  </a:lnTo>
                  <a:lnTo>
                    <a:pt x="54189" y="1723"/>
                  </a:lnTo>
                  <a:lnTo>
                    <a:pt x="53930" y="1482"/>
                  </a:lnTo>
                  <a:lnTo>
                    <a:pt x="53652" y="1278"/>
                  </a:lnTo>
                  <a:lnTo>
                    <a:pt x="53374" y="1075"/>
                  </a:lnTo>
                  <a:lnTo>
                    <a:pt x="53078" y="890"/>
                  </a:lnTo>
                  <a:lnTo>
                    <a:pt x="52782" y="723"/>
                  </a:lnTo>
                  <a:lnTo>
                    <a:pt x="52485" y="575"/>
                  </a:lnTo>
                  <a:lnTo>
                    <a:pt x="52189" y="445"/>
                  </a:lnTo>
                  <a:lnTo>
                    <a:pt x="51874" y="334"/>
                  </a:lnTo>
                  <a:lnTo>
                    <a:pt x="51559" y="223"/>
                  </a:lnTo>
                  <a:lnTo>
                    <a:pt x="51226" y="149"/>
                  </a:lnTo>
                  <a:lnTo>
                    <a:pt x="50893" y="75"/>
                  </a:lnTo>
                  <a:lnTo>
                    <a:pt x="50559" y="38"/>
                  </a:lnTo>
                  <a:lnTo>
                    <a:pt x="50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9"/>
          <p:cNvGrpSpPr/>
          <p:nvPr/>
        </p:nvGrpSpPr>
        <p:grpSpPr>
          <a:xfrm>
            <a:off x="4320010" y="931860"/>
            <a:ext cx="503980" cy="252442"/>
            <a:chOff x="4202825" y="740925"/>
            <a:chExt cx="1546425" cy="774600"/>
          </a:xfrm>
        </p:grpSpPr>
        <p:sp>
          <p:nvSpPr>
            <p:cNvPr id="393" name="Google Shape;393;p9"/>
            <p:cNvSpPr/>
            <p:nvPr/>
          </p:nvSpPr>
          <p:spPr>
            <a:xfrm>
              <a:off x="4205625" y="740925"/>
              <a:ext cx="1543150" cy="167150"/>
            </a:xfrm>
            <a:custGeom>
              <a:avLst/>
              <a:gdLst/>
              <a:ahLst/>
              <a:cxnLst/>
              <a:rect l="l" t="t" r="r" b="b"/>
              <a:pathLst>
                <a:path w="61726" h="6686" extrusionOk="0">
                  <a:moveTo>
                    <a:pt x="49521" y="0"/>
                  </a:moveTo>
                  <a:lnTo>
                    <a:pt x="49077" y="19"/>
                  </a:lnTo>
                  <a:lnTo>
                    <a:pt x="48651" y="74"/>
                  </a:lnTo>
                  <a:lnTo>
                    <a:pt x="48207" y="149"/>
                  </a:lnTo>
                  <a:lnTo>
                    <a:pt x="47781" y="260"/>
                  </a:lnTo>
                  <a:lnTo>
                    <a:pt x="47373" y="371"/>
                  </a:lnTo>
                  <a:lnTo>
                    <a:pt x="46966" y="519"/>
                  </a:lnTo>
                  <a:lnTo>
                    <a:pt x="46558" y="686"/>
                  </a:lnTo>
                  <a:lnTo>
                    <a:pt x="46151" y="852"/>
                  </a:lnTo>
                  <a:lnTo>
                    <a:pt x="45762" y="1037"/>
                  </a:lnTo>
                  <a:lnTo>
                    <a:pt x="45355" y="1241"/>
                  </a:lnTo>
                  <a:lnTo>
                    <a:pt x="44595" y="1686"/>
                  </a:lnTo>
                  <a:lnTo>
                    <a:pt x="43817" y="2130"/>
                  </a:lnTo>
                  <a:lnTo>
                    <a:pt x="43058" y="2612"/>
                  </a:lnTo>
                  <a:lnTo>
                    <a:pt x="42299" y="3075"/>
                  </a:lnTo>
                  <a:lnTo>
                    <a:pt x="41521" y="3519"/>
                  </a:lnTo>
                  <a:lnTo>
                    <a:pt x="41132" y="3723"/>
                  </a:lnTo>
                  <a:lnTo>
                    <a:pt x="40743" y="3927"/>
                  </a:lnTo>
                  <a:lnTo>
                    <a:pt x="40354" y="4112"/>
                  </a:lnTo>
                  <a:lnTo>
                    <a:pt x="39947" y="4278"/>
                  </a:lnTo>
                  <a:lnTo>
                    <a:pt x="39539" y="4427"/>
                  </a:lnTo>
                  <a:lnTo>
                    <a:pt x="39132" y="4556"/>
                  </a:lnTo>
                  <a:lnTo>
                    <a:pt x="38725" y="4667"/>
                  </a:lnTo>
                  <a:lnTo>
                    <a:pt x="38299" y="4760"/>
                  </a:lnTo>
                  <a:lnTo>
                    <a:pt x="37873" y="4834"/>
                  </a:lnTo>
                  <a:lnTo>
                    <a:pt x="37447" y="4871"/>
                  </a:lnTo>
                  <a:lnTo>
                    <a:pt x="37002" y="4890"/>
                  </a:lnTo>
                  <a:lnTo>
                    <a:pt x="36539" y="4871"/>
                  </a:lnTo>
                  <a:lnTo>
                    <a:pt x="36317" y="4834"/>
                  </a:lnTo>
                  <a:lnTo>
                    <a:pt x="36076" y="4797"/>
                  </a:lnTo>
                  <a:lnTo>
                    <a:pt x="35873" y="4760"/>
                  </a:lnTo>
                  <a:lnTo>
                    <a:pt x="35669" y="4686"/>
                  </a:lnTo>
                  <a:lnTo>
                    <a:pt x="35465" y="4612"/>
                  </a:lnTo>
                  <a:lnTo>
                    <a:pt x="35261" y="4538"/>
                  </a:lnTo>
                  <a:lnTo>
                    <a:pt x="35095" y="4445"/>
                  </a:lnTo>
                  <a:lnTo>
                    <a:pt x="34909" y="4334"/>
                  </a:lnTo>
                  <a:lnTo>
                    <a:pt x="34576" y="4112"/>
                  </a:lnTo>
                  <a:lnTo>
                    <a:pt x="34261" y="3852"/>
                  </a:lnTo>
                  <a:lnTo>
                    <a:pt x="33965" y="3556"/>
                  </a:lnTo>
                  <a:lnTo>
                    <a:pt x="33669" y="3260"/>
                  </a:lnTo>
                  <a:lnTo>
                    <a:pt x="33113" y="2630"/>
                  </a:lnTo>
                  <a:lnTo>
                    <a:pt x="32539" y="2000"/>
                  </a:lnTo>
                  <a:lnTo>
                    <a:pt x="32243" y="1704"/>
                  </a:lnTo>
                  <a:lnTo>
                    <a:pt x="31928" y="1408"/>
                  </a:lnTo>
                  <a:lnTo>
                    <a:pt x="31594" y="1149"/>
                  </a:lnTo>
                  <a:lnTo>
                    <a:pt x="31243" y="908"/>
                  </a:lnTo>
                  <a:lnTo>
                    <a:pt x="30946" y="741"/>
                  </a:lnTo>
                  <a:lnTo>
                    <a:pt x="30631" y="612"/>
                  </a:lnTo>
                  <a:lnTo>
                    <a:pt x="30317" y="482"/>
                  </a:lnTo>
                  <a:lnTo>
                    <a:pt x="30002" y="371"/>
                  </a:lnTo>
                  <a:lnTo>
                    <a:pt x="29668" y="297"/>
                  </a:lnTo>
                  <a:lnTo>
                    <a:pt x="29354" y="223"/>
                  </a:lnTo>
                  <a:lnTo>
                    <a:pt x="29020" y="167"/>
                  </a:lnTo>
                  <a:lnTo>
                    <a:pt x="28687" y="130"/>
                  </a:lnTo>
                  <a:lnTo>
                    <a:pt x="28335" y="111"/>
                  </a:lnTo>
                  <a:lnTo>
                    <a:pt x="27668" y="111"/>
                  </a:lnTo>
                  <a:lnTo>
                    <a:pt x="27335" y="149"/>
                  </a:lnTo>
                  <a:lnTo>
                    <a:pt x="26983" y="167"/>
                  </a:lnTo>
                  <a:lnTo>
                    <a:pt x="26650" y="223"/>
                  </a:lnTo>
                  <a:lnTo>
                    <a:pt x="26002" y="334"/>
                  </a:lnTo>
                  <a:lnTo>
                    <a:pt x="25557" y="445"/>
                  </a:lnTo>
                  <a:lnTo>
                    <a:pt x="25113" y="556"/>
                  </a:lnTo>
                  <a:lnTo>
                    <a:pt x="24687" y="686"/>
                  </a:lnTo>
                  <a:lnTo>
                    <a:pt x="24261" y="834"/>
                  </a:lnTo>
                  <a:lnTo>
                    <a:pt x="23409" y="1149"/>
                  </a:lnTo>
                  <a:lnTo>
                    <a:pt x="22575" y="1482"/>
                  </a:lnTo>
                  <a:lnTo>
                    <a:pt x="20909" y="2186"/>
                  </a:lnTo>
                  <a:lnTo>
                    <a:pt x="20075" y="2501"/>
                  </a:lnTo>
                  <a:lnTo>
                    <a:pt x="19649" y="2649"/>
                  </a:lnTo>
                  <a:lnTo>
                    <a:pt x="19223" y="2797"/>
                  </a:lnTo>
                  <a:lnTo>
                    <a:pt x="18723" y="2945"/>
                  </a:lnTo>
                  <a:lnTo>
                    <a:pt x="18223" y="3056"/>
                  </a:lnTo>
                  <a:lnTo>
                    <a:pt x="17705" y="3167"/>
                  </a:lnTo>
                  <a:lnTo>
                    <a:pt x="17186" y="3223"/>
                  </a:lnTo>
                  <a:lnTo>
                    <a:pt x="16668" y="3260"/>
                  </a:lnTo>
                  <a:lnTo>
                    <a:pt x="16168" y="3241"/>
                  </a:lnTo>
                  <a:lnTo>
                    <a:pt x="15908" y="3223"/>
                  </a:lnTo>
                  <a:lnTo>
                    <a:pt x="15649" y="3186"/>
                  </a:lnTo>
                  <a:lnTo>
                    <a:pt x="15390" y="3149"/>
                  </a:lnTo>
                  <a:lnTo>
                    <a:pt x="15131" y="3075"/>
                  </a:lnTo>
                  <a:lnTo>
                    <a:pt x="14705" y="2964"/>
                  </a:lnTo>
                  <a:lnTo>
                    <a:pt x="14279" y="2797"/>
                  </a:lnTo>
                  <a:lnTo>
                    <a:pt x="13871" y="2630"/>
                  </a:lnTo>
                  <a:lnTo>
                    <a:pt x="13464" y="2426"/>
                  </a:lnTo>
                  <a:lnTo>
                    <a:pt x="12686" y="2000"/>
                  </a:lnTo>
                  <a:lnTo>
                    <a:pt x="11908" y="1556"/>
                  </a:lnTo>
                  <a:lnTo>
                    <a:pt x="11260" y="1204"/>
                  </a:lnTo>
                  <a:lnTo>
                    <a:pt x="10593" y="871"/>
                  </a:lnTo>
                  <a:lnTo>
                    <a:pt x="10241" y="723"/>
                  </a:lnTo>
                  <a:lnTo>
                    <a:pt x="9908" y="574"/>
                  </a:lnTo>
                  <a:lnTo>
                    <a:pt x="9556" y="445"/>
                  </a:lnTo>
                  <a:lnTo>
                    <a:pt x="9204" y="352"/>
                  </a:lnTo>
                  <a:lnTo>
                    <a:pt x="8852" y="260"/>
                  </a:lnTo>
                  <a:lnTo>
                    <a:pt x="8501" y="186"/>
                  </a:lnTo>
                  <a:lnTo>
                    <a:pt x="8149" y="149"/>
                  </a:lnTo>
                  <a:lnTo>
                    <a:pt x="7778" y="130"/>
                  </a:lnTo>
                  <a:lnTo>
                    <a:pt x="7426" y="149"/>
                  </a:lnTo>
                  <a:lnTo>
                    <a:pt x="7056" y="186"/>
                  </a:lnTo>
                  <a:lnTo>
                    <a:pt x="6686" y="278"/>
                  </a:lnTo>
                  <a:lnTo>
                    <a:pt x="6334" y="389"/>
                  </a:lnTo>
                  <a:lnTo>
                    <a:pt x="6019" y="537"/>
                  </a:lnTo>
                  <a:lnTo>
                    <a:pt x="5686" y="723"/>
                  </a:lnTo>
                  <a:lnTo>
                    <a:pt x="5352" y="945"/>
                  </a:lnTo>
                  <a:lnTo>
                    <a:pt x="5019" y="1204"/>
                  </a:lnTo>
                  <a:lnTo>
                    <a:pt x="4315" y="1741"/>
                  </a:lnTo>
                  <a:lnTo>
                    <a:pt x="3945" y="2019"/>
                  </a:lnTo>
                  <a:lnTo>
                    <a:pt x="3593" y="2297"/>
                  </a:lnTo>
                  <a:lnTo>
                    <a:pt x="3222" y="2538"/>
                  </a:lnTo>
                  <a:lnTo>
                    <a:pt x="2852" y="2760"/>
                  </a:lnTo>
                  <a:lnTo>
                    <a:pt x="2482" y="2945"/>
                  </a:lnTo>
                  <a:lnTo>
                    <a:pt x="2296" y="3019"/>
                  </a:lnTo>
                  <a:lnTo>
                    <a:pt x="2111" y="3075"/>
                  </a:lnTo>
                  <a:lnTo>
                    <a:pt x="1926" y="3130"/>
                  </a:lnTo>
                  <a:lnTo>
                    <a:pt x="1759" y="3167"/>
                  </a:lnTo>
                  <a:lnTo>
                    <a:pt x="1574" y="3186"/>
                  </a:lnTo>
                  <a:lnTo>
                    <a:pt x="1389" y="3186"/>
                  </a:lnTo>
                  <a:lnTo>
                    <a:pt x="1222" y="3167"/>
                  </a:lnTo>
                  <a:lnTo>
                    <a:pt x="1037" y="3130"/>
                  </a:lnTo>
                  <a:lnTo>
                    <a:pt x="870" y="3075"/>
                  </a:lnTo>
                  <a:lnTo>
                    <a:pt x="704" y="2982"/>
                  </a:lnTo>
                  <a:lnTo>
                    <a:pt x="574" y="2926"/>
                  </a:lnTo>
                  <a:lnTo>
                    <a:pt x="444" y="2908"/>
                  </a:lnTo>
                  <a:lnTo>
                    <a:pt x="333" y="2908"/>
                  </a:lnTo>
                  <a:lnTo>
                    <a:pt x="241" y="2945"/>
                  </a:lnTo>
                  <a:lnTo>
                    <a:pt x="167" y="2982"/>
                  </a:lnTo>
                  <a:lnTo>
                    <a:pt x="93" y="3056"/>
                  </a:lnTo>
                  <a:lnTo>
                    <a:pt x="56" y="3130"/>
                  </a:lnTo>
                  <a:lnTo>
                    <a:pt x="19" y="3223"/>
                  </a:lnTo>
                  <a:lnTo>
                    <a:pt x="0" y="3334"/>
                  </a:lnTo>
                  <a:lnTo>
                    <a:pt x="0" y="3445"/>
                  </a:lnTo>
                  <a:lnTo>
                    <a:pt x="0" y="3556"/>
                  </a:lnTo>
                  <a:lnTo>
                    <a:pt x="37" y="3649"/>
                  </a:lnTo>
                  <a:lnTo>
                    <a:pt x="93" y="3760"/>
                  </a:lnTo>
                  <a:lnTo>
                    <a:pt x="167" y="3852"/>
                  </a:lnTo>
                  <a:lnTo>
                    <a:pt x="259" y="3945"/>
                  </a:lnTo>
                  <a:lnTo>
                    <a:pt x="370" y="4019"/>
                  </a:lnTo>
                  <a:lnTo>
                    <a:pt x="667" y="4167"/>
                  </a:lnTo>
                  <a:lnTo>
                    <a:pt x="963" y="4260"/>
                  </a:lnTo>
                  <a:lnTo>
                    <a:pt x="1241" y="4315"/>
                  </a:lnTo>
                  <a:lnTo>
                    <a:pt x="1519" y="4334"/>
                  </a:lnTo>
                  <a:lnTo>
                    <a:pt x="1796" y="4334"/>
                  </a:lnTo>
                  <a:lnTo>
                    <a:pt x="2074" y="4297"/>
                  </a:lnTo>
                  <a:lnTo>
                    <a:pt x="2352" y="4241"/>
                  </a:lnTo>
                  <a:lnTo>
                    <a:pt x="2630" y="4149"/>
                  </a:lnTo>
                  <a:lnTo>
                    <a:pt x="2889" y="4038"/>
                  </a:lnTo>
                  <a:lnTo>
                    <a:pt x="3148" y="3908"/>
                  </a:lnTo>
                  <a:lnTo>
                    <a:pt x="3408" y="3778"/>
                  </a:lnTo>
                  <a:lnTo>
                    <a:pt x="3667" y="3612"/>
                  </a:lnTo>
                  <a:lnTo>
                    <a:pt x="4167" y="3278"/>
                  </a:lnTo>
                  <a:lnTo>
                    <a:pt x="4648" y="2926"/>
                  </a:lnTo>
                  <a:lnTo>
                    <a:pt x="5204" y="2501"/>
                  </a:lnTo>
                  <a:lnTo>
                    <a:pt x="5778" y="2075"/>
                  </a:lnTo>
                  <a:lnTo>
                    <a:pt x="6093" y="1871"/>
                  </a:lnTo>
                  <a:lnTo>
                    <a:pt x="6389" y="1704"/>
                  </a:lnTo>
                  <a:lnTo>
                    <a:pt x="6723" y="1537"/>
                  </a:lnTo>
                  <a:lnTo>
                    <a:pt x="7037" y="1408"/>
                  </a:lnTo>
                  <a:lnTo>
                    <a:pt x="7297" y="1352"/>
                  </a:lnTo>
                  <a:lnTo>
                    <a:pt x="7537" y="1297"/>
                  </a:lnTo>
                  <a:lnTo>
                    <a:pt x="7778" y="1278"/>
                  </a:lnTo>
                  <a:lnTo>
                    <a:pt x="8019" y="1260"/>
                  </a:lnTo>
                  <a:lnTo>
                    <a:pt x="8241" y="1278"/>
                  </a:lnTo>
                  <a:lnTo>
                    <a:pt x="8482" y="1297"/>
                  </a:lnTo>
                  <a:lnTo>
                    <a:pt x="8723" y="1334"/>
                  </a:lnTo>
                  <a:lnTo>
                    <a:pt x="8964" y="1389"/>
                  </a:lnTo>
                  <a:lnTo>
                    <a:pt x="9186" y="1463"/>
                  </a:lnTo>
                  <a:lnTo>
                    <a:pt x="9426" y="1537"/>
                  </a:lnTo>
                  <a:lnTo>
                    <a:pt x="9871" y="1723"/>
                  </a:lnTo>
                  <a:lnTo>
                    <a:pt x="10315" y="1926"/>
                  </a:lnTo>
                  <a:lnTo>
                    <a:pt x="10760" y="2149"/>
                  </a:lnTo>
                  <a:lnTo>
                    <a:pt x="11445" y="2519"/>
                  </a:lnTo>
                  <a:lnTo>
                    <a:pt x="12149" y="2908"/>
                  </a:lnTo>
                  <a:lnTo>
                    <a:pt x="12834" y="3278"/>
                  </a:lnTo>
                  <a:lnTo>
                    <a:pt x="13556" y="3612"/>
                  </a:lnTo>
                  <a:lnTo>
                    <a:pt x="13908" y="3778"/>
                  </a:lnTo>
                  <a:lnTo>
                    <a:pt x="14260" y="3927"/>
                  </a:lnTo>
                  <a:lnTo>
                    <a:pt x="14631" y="4038"/>
                  </a:lnTo>
                  <a:lnTo>
                    <a:pt x="15001" y="4167"/>
                  </a:lnTo>
                  <a:lnTo>
                    <a:pt x="15390" y="4241"/>
                  </a:lnTo>
                  <a:lnTo>
                    <a:pt x="15779" y="4315"/>
                  </a:lnTo>
                  <a:lnTo>
                    <a:pt x="16186" y="4371"/>
                  </a:lnTo>
                  <a:lnTo>
                    <a:pt x="16594" y="4390"/>
                  </a:lnTo>
                  <a:lnTo>
                    <a:pt x="17057" y="4390"/>
                  </a:lnTo>
                  <a:lnTo>
                    <a:pt x="17538" y="4352"/>
                  </a:lnTo>
                  <a:lnTo>
                    <a:pt x="18001" y="4297"/>
                  </a:lnTo>
                  <a:lnTo>
                    <a:pt x="18483" y="4223"/>
                  </a:lnTo>
                  <a:lnTo>
                    <a:pt x="18927" y="4112"/>
                  </a:lnTo>
                  <a:lnTo>
                    <a:pt x="19390" y="3982"/>
                  </a:lnTo>
                  <a:lnTo>
                    <a:pt x="19853" y="3852"/>
                  </a:lnTo>
                  <a:lnTo>
                    <a:pt x="20298" y="3704"/>
                  </a:lnTo>
                  <a:lnTo>
                    <a:pt x="21186" y="3371"/>
                  </a:lnTo>
                  <a:lnTo>
                    <a:pt x="22075" y="3001"/>
                  </a:lnTo>
                  <a:lnTo>
                    <a:pt x="22946" y="2630"/>
                  </a:lnTo>
                  <a:lnTo>
                    <a:pt x="23816" y="2278"/>
                  </a:lnTo>
                  <a:lnTo>
                    <a:pt x="24650" y="1945"/>
                  </a:lnTo>
                  <a:lnTo>
                    <a:pt x="25094" y="1797"/>
                  </a:lnTo>
                  <a:lnTo>
                    <a:pt x="25539" y="1667"/>
                  </a:lnTo>
                  <a:lnTo>
                    <a:pt x="25983" y="1537"/>
                  </a:lnTo>
                  <a:lnTo>
                    <a:pt x="26446" y="1426"/>
                  </a:lnTo>
                  <a:lnTo>
                    <a:pt x="26909" y="1334"/>
                  </a:lnTo>
                  <a:lnTo>
                    <a:pt x="27391" y="1260"/>
                  </a:lnTo>
                  <a:lnTo>
                    <a:pt x="27854" y="1223"/>
                  </a:lnTo>
                  <a:lnTo>
                    <a:pt x="28316" y="1223"/>
                  </a:lnTo>
                  <a:lnTo>
                    <a:pt x="28779" y="1241"/>
                  </a:lnTo>
                  <a:lnTo>
                    <a:pt x="29224" y="1297"/>
                  </a:lnTo>
                  <a:lnTo>
                    <a:pt x="29668" y="1408"/>
                  </a:lnTo>
                  <a:lnTo>
                    <a:pt x="29891" y="1463"/>
                  </a:lnTo>
                  <a:lnTo>
                    <a:pt x="30113" y="1537"/>
                  </a:lnTo>
                  <a:lnTo>
                    <a:pt x="30317" y="1630"/>
                  </a:lnTo>
                  <a:lnTo>
                    <a:pt x="30520" y="1741"/>
                  </a:lnTo>
                  <a:lnTo>
                    <a:pt x="30724" y="1852"/>
                  </a:lnTo>
                  <a:lnTo>
                    <a:pt x="30928" y="1982"/>
                  </a:lnTo>
                  <a:lnTo>
                    <a:pt x="31113" y="2112"/>
                  </a:lnTo>
                  <a:lnTo>
                    <a:pt x="31298" y="2260"/>
                  </a:lnTo>
                  <a:lnTo>
                    <a:pt x="31632" y="2556"/>
                  </a:lnTo>
                  <a:lnTo>
                    <a:pt x="31946" y="2908"/>
                  </a:lnTo>
                  <a:lnTo>
                    <a:pt x="32243" y="3260"/>
                  </a:lnTo>
                  <a:lnTo>
                    <a:pt x="32817" y="3964"/>
                  </a:lnTo>
                  <a:lnTo>
                    <a:pt x="33132" y="4315"/>
                  </a:lnTo>
                  <a:lnTo>
                    <a:pt x="33446" y="4630"/>
                  </a:lnTo>
                  <a:lnTo>
                    <a:pt x="33724" y="4871"/>
                  </a:lnTo>
                  <a:lnTo>
                    <a:pt x="34002" y="5075"/>
                  </a:lnTo>
                  <a:lnTo>
                    <a:pt x="34280" y="5260"/>
                  </a:lnTo>
                  <a:lnTo>
                    <a:pt x="34576" y="5427"/>
                  </a:lnTo>
                  <a:lnTo>
                    <a:pt x="34891" y="5575"/>
                  </a:lnTo>
                  <a:lnTo>
                    <a:pt x="35206" y="5704"/>
                  </a:lnTo>
                  <a:lnTo>
                    <a:pt x="35539" y="5816"/>
                  </a:lnTo>
                  <a:lnTo>
                    <a:pt x="35873" y="5908"/>
                  </a:lnTo>
                  <a:lnTo>
                    <a:pt x="36335" y="5982"/>
                  </a:lnTo>
                  <a:lnTo>
                    <a:pt x="36798" y="6038"/>
                  </a:lnTo>
                  <a:lnTo>
                    <a:pt x="37243" y="6056"/>
                  </a:lnTo>
                  <a:lnTo>
                    <a:pt x="37687" y="6038"/>
                  </a:lnTo>
                  <a:lnTo>
                    <a:pt x="38132" y="6001"/>
                  </a:lnTo>
                  <a:lnTo>
                    <a:pt x="38558" y="5927"/>
                  </a:lnTo>
                  <a:lnTo>
                    <a:pt x="38984" y="5834"/>
                  </a:lnTo>
                  <a:lnTo>
                    <a:pt x="39391" y="5723"/>
                  </a:lnTo>
                  <a:lnTo>
                    <a:pt x="39799" y="5575"/>
                  </a:lnTo>
                  <a:lnTo>
                    <a:pt x="40206" y="5427"/>
                  </a:lnTo>
                  <a:lnTo>
                    <a:pt x="40614" y="5260"/>
                  </a:lnTo>
                  <a:lnTo>
                    <a:pt x="41021" y="5075"/>
                  </a:lnTo>
                  <a:lnTo>
                    <a:pt x="41410" y="4871"/>
                  </a:lnTo>
                  <a:lnTo>
                    <a:pt x="41799" y="4667"/>
                  </a:lnTo>
                  <a:lnTo>
                    <a:pt x="42595" y="4223"/>
                  </a:lnTo>
                  <a:lnTo>
                    <a:pt x="44151" y="3278"/>
                  </a:lnTo>
                  <a:lnTo>
                    <a:pt x="44929" y="2815"/>
                  </a:lnTo>
                  <a:lnTo>
                    <a:pt x="45706" y="2389"/>
                  </a:lnTo>
                  <a:lnTo>
                    <a:pt x="46114" y="2186"/>
                  </a:lnTo>
                  <a:lnTo>
                    <a:pt x="46503" y="1982"/>
                  </a:lnTo>
                  <a:lnTo>
                    <a:pt x="46910" y="1815"/>
                  </a:lnTo>
                  <a:lnTo>
                    <a:pt x="47318" y="1649"/>
                  </a:lnTo>
                  <a:lnTo>
                    <a:pt x="47725" y="1500"/>
                  </a:lnTo>
                  <a:lnTo>
                    <a:pt x="48151" y="1389"/>
                  </a:lnTo>
                  <a:lnTo>
                    <a:pt x="48577" y="1278"/>
                  </a:lnTo>
                  <a:lnTo>
                    <a:pt x="49003" y="1204"/>
                  </a:lnTo>
                  <a:lnTo>
                    <a:pt x="49299" y="1167"/>
                  </a:lnTo>
                  <a:lnTo>
                    <a:pt x="49596" y="1149"/>
                  </a:lnTo>
                  <a:lnTo>
                    <a:pt x="49873" y="1149"/>
                  </a:lnTo>
                  <a:lnTo>
                    <a:pt x="50151" y="1167"/>
                  </a:lnTo>
                  <a:lnTo>
                    <a:pt x="50410" y="1204"/>
                  </a:lnTo>
                  <a:lnTo>
                    <a:pt x="50670" y="1241"/>
                  </a:lnTo>
                  <a:lnTo>
                    <a:pt x="50929" y="1315"/>
                  </a:lnTo>
                  <a:lnTo>
                    <a:pt x="51170" y="1389"/>
                  </a:lnTo>
                  <a:lnTo>
                    <a:pt x="51392" y="1463"/>
                  </a:lnTo>
                  <a:lnTo>
                    <a:pt x="51633" y="1575"/>
                  </a:lnTo>
                  <a:lnTo>
                    <a:pt x="51836" y="1686"/>
                  </a:lnTo>
                  <a:lnTo>
                    <a:pt x="52059" y="1797"/>
                  </a:lnTo>
                  <a:lnTo>
                    <a:pt x="52485" y="2075"/>
                  </a:lnTo>
                  <a:lnTo>
                    <a:pt x="52874" y="2389"/>
                  </a:lnTo>
                  <a:lnTo>
                    <a:pt x="53262" y="2723"/>
                  </a:lnTo>
                  <a:lnTo>
                    <a:pt x="53633" y="3075"/>
                  </a:lnTo>
                  <a:lnTo>
                    <a:pt x="54374" y="3815"/>
                  </a:lnTo>
                  <a:lnTo>
                    <a:pt x="55133" y="4556"/>
                  </a:lnTo>
                  <a:lnTo>
                    <a:pt x="55522" y="4927"/>
                  </a:lnTo>
                  <a:lnTo>
                    <a:pt x="55929" y="5260"/>
                  </a:lnTo>
                  <a:lnTo>
                    <a:pt x="56226" y="5501"/>
                  </a:lnTo>
                  <a:lnTo>
                    <a:pt x="56540" y="5723"/>
                  </a:lnTo>
                  <a:lnTo>
                    <a:pt x="56874" y="5927"/>
                  </a:lnTo>
                  <a:lnTo>
                    <a:pt x="57207" y="6093"/>
                  </a:lnTo>
                  <a:lnTo>
                    <a:pt x="57559" y="6260"/>
                  </a:lnTo>
                  <a:lnTo>
                    <a:pt x="57911" y="6408"/>
                  </a:lnTo>
                  <a:lnTo>
                    <a:pt x="58263" y="6519"/>
                  </a:lnTo>
                  <a:lnTo>
                    <a:pt x="58633" y="6593"/>
                  </a:lnTo>
                  <a:lnTo>
                    <a:pt x="58985" y="6667"/>
                  </a:lnTo>
                  <a:lnTo>
                    <a:pt x="59355" y="6686"/>
                  </a:lnTo>
                  <a:lnTo>
                    <a:pt x="59726" y="6686"/>
                  </a:lnTo>
                  <a:lnTo>
                    <a:pt x="60096" y="6649"/>
                  </a:lnTo>
                  <a:lnTo>
                    <a:pt x="60448" y="6575"/>
                  </a:lnTo>
                  <a:lnTo>
                    <a:pt x="60818" y="6464"/>
                  </a:lnTo>
                  <a:lnTo>
                    <a:pt x="61170" y="6297"/>
                  </a:lnTo>
                  <a:lnTo>
                    <a:pt x="61504" y="6093"/>
                  </a:lnTo>
                  <a:lnTo>
                    <a:pt x="61615" y="6019"/>
                  </a:lnTo>
                  <a:lnTo>
                    <a:pt x="61670" y="5927"/>
                  </a:lnTo>
                  <a:lnTo>
                    <a:pt x="61707" y="5834"/>
                  </a:lnTo>
                  <a:lnTo>
                    <a:pt x="61726" y="5741"/>
                  </a:lnTo>
                  <a:lnTo>
                    <a:pt x="61707" y="5630"/>
                  </a:lnTo>
                  <a:lnTo>
                    <a:pt x="61670" y="5538"/>
                  </a:lnTo>
                  <a:lnTo>
                    <a:pt x="61615" y="5427"/>
                  </a:lnTo>
                  <a:lnTo>
                    <a:pt x="61541" y="5353"/>
                  </a:lnTo>
                  <a:lnTo>
                    <a:pt x="61448" y="5260"/>
                  </a:lnTo>
                  <a:lnTo>
                    <a:pt x="61355" y="5186"/>
                  </a:lnTo>
                  <a:lnTo>
                    <a:pt x="61244" y="5130"/>
                  </a:lnTo>
                  <a:lnTo>
                    <a:pt x="61133" y="5093"/>
                  </a:lnTo>
                  <a:lnTo>
                    <a:pt x="61022" y="5075"/>
                  </a:lnTo>
                  <a:lnTo>
                    <a:pt x="60911" y="5075"/>
                  </a:lnTo>
                  <a:lnTo>
                    <a:pt x="60800" y="5112"/>
                  </a:lnTo>
                  <a:lnTo>
                    <a:pt x="60689" y="5167"/>
                  </a:lnTo>
                  <a:lnTo>
                    <a:pt x="60467" y="5297"/>
                  </a:lnTo>
                  <a:lnTo>
                    <a:pt x="60244" y="5390"/>
                  </a:lnTo>
                  <a:lnTo>
                    <a:pt x="60022" y="5482"/>
                  </a:lnTo>
                  <a:lnTo>
                    <a:pt x="59800" y="5538"/>
                  </a:lnTo>
                  <a:lnTo>
                    <a:pt x="59578" y="5575"/>
                  </a:lnTo>
                  <a:lnTo>
                    <a:pt x="59355" y="5612"/>
                  </a:lnTo>
                  <a:lnTo>
                    <a:pt x="59133" y="5612"/>
                  </a:lnTo>
                  <a:lnTo>
                    <a:pt x="58929" y="5593"/>
                  </a:lnTo>
                  <a:lnTo>
                    <a:pt x="58707" y="5556"/>
                  </a:lnTo>
                  <a:lnTo>
                    <a:pt x="58503" y="5501"/>
                  </a:lnTo>
                  <a:lnTo>
                    <a:pt x="58300" y="5427"/>
                  </a:lnTo>
                  <a:lnTo>
                    <a:pt x="58078" y="5353"/>
                  </a:lnTo>
                  <a:lnTo>
                    <a:pt x="57874" y="5260"/>
                  </a:lnTo>
                  <a:lnTo>
                    <a:pt x="57670" y="5149"/>
                  </a:lnTo>
                  <a:lnTo>
                    <a:pt x="57281" y="4908"/>
                  </a:lnTo>
                  <a:lnTo>
                    <a:pt x="56892" y="4630"/>
                  </a:lnTo>
                  <a:lnTo>
                    <a:pt x="56503" y="4315"/>
                  </a:lnTo>
                  <a:lnTo>
                    <a:pt x="56151" y="4001"/>
                  </a:lnTo>
                  <a:lnTo>
                    <a:pt x="55800" y="3667"/>
                  </a:lnTo>
                  <a:lnTo>
                    <a:pt x="55133" y="2982"/>
                  </a:lnTo>
                  <a:lnTo>
                    <a:pt x="54540" y="2371"/>
                  </a:lnTo>
                  <a:lnTo>
                    <a:pt x="54003" y="1871"/>
                  </a:lnTo>
                  <a:lnTo>
                    <a:pt x="53725" y="1649"/>
                  </a:lnTo>
                  <a:lnTo>
                    <a:pt x="53448" y="1408"/>
                  </a:lnTo>
                  <a:lnTo>
                    <a:pt x="53170" y="1204"/>
                  </a:lnTo>
                  <a:lnTo>
                    <a:pt x="52874" y="1000"/>
                  </a:lnTo>
                  <a:lnTo>
                    <a:pt x="52577" y="815"/>
                  </a:lnTo>
                  <a:lnTo>
                    <a:pt x="52262" y="649"/>
                  </a:lnTo>
                  <a:lnTo>
                    <a:pt x="51966" y="500"/>
                  </a:lnTo>
                  <a:lnTo>
                    <a:pt x="51633" y="371"/>
                  </a:lnTo>
                  <a:lnTo>
                    <a:pt x="51299" y="260"/>
                  </a:lnTo>
                  <a:lnTo>
                    <a:pt x="50966" y="167"/>
                  </a:lnTo>
                  <a:lnTo>
                    <a:pt x="50633" y="93"/>
                  </a:lnTo>
                  <a:lnTo>
                    <a:pt x="50262" y="37"/>
                  </a:lnTo>
                  <a:lnTo>
                    <a:pt x="49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4202825" y="1359475"/>
              <a:ext cx="1546425" cy="156050"/>
            </a:xfrm>
            <a:custGeom>
              <a:avLst/>
              <a:gdLst/>
              <a:ahLst/>
              <a:cxnLst/>
              <a:rect l="l" t="t" r="r" b="b"/>
              <a:pathLst>
                <a:path w="61857" h="6242" extrusionOk="0">
                  <a:moveTo>
                    <a:pt x="49856" y="1"/>
                  </a:moveTo>
                  <a:lnTo>
                    <a:pt x="49504" y="19"/>
                  </a:lnTo>
                  <a:lnTo>
                    <a:pt x="49115" y="56"/>
                  </a:lnTo>
                  <a:lnTo>
                    <a:pt x="48726" y="112"/>
                  </a:lnTo>
                  <a:lnTo>
                    <a:pt x="48337" y="186"/>
                  </a:lnTo>
                  <a:lnTo>
                    <a:pt x="47948" y="278"/>
                  </a:lnTo>
                  <a:lnTo>
                    <a:pt x="47578" y="371"/>
                  </a:lnTo>
                  <a:lnTo>
                    <a:pt x="47207" y="501"/>
                  </a:lnTo>
                  <a:lnTo>
                    <a:pt x="46837" y="630"/>
                  </a:lnTo>
                  <a:lnTo>
                    <a:pt x="46485" y="778"/>
                  </a:lnTo>
                  <a:lnTo>
                    <a:pt x="45763" y="1112"/>
                  </a:lnTo>
                  <a:lnTo>
                    <a:pt x="45059" y="1464"/>
                  </a:lnTo>
                  <a:lnTo>
                    <a:pt x="44374" y="1853"/>
                  </a:lnTo>
                  <a:lnTo>
                    <a:pt x="43707" y="2242"/>
                  </a:lnTo>
                  <a:lnTo>
                    <a:pt x="42911" y="2723"/>
                  </a:lnTo>
                  <a:lnTo>
                    <a:pt x="42077" y="3223"/>
                  </a:lnTo>
                  <a:lnTo>
                    <a:pt x="41226" y="3705"/>
                  </a:lnTo>
                  <a:lnTo>
                    <a:pt x="40800" y="3927"/>
                  </a:lnTo>
                  <a:lnTo>
                    <a:pt x="40355" y="4149"/>
                  </a:lnTo>
                  <a:lnTo>
                    <a:pt x="39911" y="4334"/>
                  </a:lnTo>
                  <a:lnTo>
                    <a:pt x="39448" y="4501"/>
                  </a:lnTo>
                  <a:lnTo>
                    <a:pt x="38985" y="4649"/>
                  </a:lnTo>
                  <a:lnTo>
                    <a:pt x="38522" y="4760"/>
                  </a:lnTo>
                  <a:lnTo>
                    <a:pt x="38059" y="4853"/>
                  </a:lnTo>
                  <a:lnTo>
                    <a:pt x="37577" y="4890"/>
                  </a:lnTo>
                  <a:lnTo>
                    <a:pt x="37114" y="4890"/>
                  </a:lnTo>
                  <a:lnTo>
                    <a:pt x="36873" y="4871"/>
                  </a:lnTo>
                  <a:lnTo>
                    <a:pt x="36633" y="4834"/>
                  </a:lnTo>
                  <a:lnTo>
                    <a:pt x="36392" y="4797"/>
                  </a:lnTo>
                  <a:lnTo>
                    <a:pt x="36188" y="4742"/>
                  </a:lnTo>
                  <a:lnTo>
                    <a:pt x="35966" y="4686"/>
                  </a:lnTo>
                  <a:lnTo>
                    <a:pt x="35762" y="4612"/>
                  </a:lnTo>
                  <a:lnTo>
                    <a:pt x="35577" y="4519"/>
                  </a:lnTo>
                  <a:lnTo>
                    <a:pt x="35373" y="4408"/>
                  </a:lnTo>
                  <a:lnTo>
                    <a:pt x="35021" y="4186"/>
                  </a:lnTo>
                  <a:lnTo>
                    <a:pt x="34688" y="3927"/>
                  </a:lnTo>
                  <a:lnTo>
                    <a:pt x="34373" y="3649"/>
                  </a:lnTo>
                  <a:lnTo>
                    <a:pt x="34077" y="3353"/>
                  </a:lnTo>
                  <a:lnTo>
                    <a:pt x="33781" y="3038"/>
                  </a:lnTo>
                  <a:lnTo>
                    <a:pt x="33207" y="2390"/>
                  </a:lnTo>
                  <a:lnTo>
                    <a:pt x="32929" y="2056"/>
                  </a:lnTo>
                  <a:lnTo>
                    <a:pt x="32614" y="1741"/>
                  </a:lnTo>
                  <a:lnTo>
                    <a:pt x="32299" y="1445"/>
                  </a:lnTo>
                  <a:lnTo>
                    <a:pt x="31984" y="1167"/>
                  </a:lnTo>
                  <a:lnTo>
                    <a:pt x="31614" y="927"/>
                  </a:lnTo>
                  <a:lnTo>
                    <a:pt x="31429" y="815"/>
                  </a:lnTo>
                  <a:lnTo>
                    <a:pt x="31243" y="704"/>
                  </a:lnTo>
                  <a:lnTo>
                    <a:pt x="30947" y="575"/>
                  </a:lnTo>
                  <a:lnTo>
                    <a:pt x="30651" y="464"/>
                  </a:lnTo>
                  <a:lnTo>
                    <a:pt x="30355" y="371"/>
                  </a:lnTo>
                  <a:lnTo>
                    <a:pt x="30040" y="278"/>
                  </a:lnTo>
                  <a:lnTo>
                    <a:pt x="29743" y="223"/>
                  </a:lnTo>
                  <a:lnTo>
                    <a:pt x="29429" y="167"/>
                  </a:lnTo>
                  <a:lnTo>
                    <a:pt x="29114" y="130"/>
                  </a:lnTo>
                  <a:lnTo>
                    <a:pt x="28799" y="112"/>
                  </a:lnTo>
                  <a:lnTo>
                    <a:pt x="28466" y="93"/>
                  </a:lnTo>
                  <a:lnTo>
                    <a:pt x="28151" y="93"/>
                  </a:lnTo>
                  <a:lnTo>
                    <a:pt x="27521" y="130"/>
                  </a:lnTo>
                  <a:lnTo>
                    <a:pt x="26891" y="223"/>
                  </a:lnTo>
                  <a:lnTo>
                    <a:pt x="26262" y="334"/>
                  </a:lnTo>
                  <a:lnTo>
                    <a:pt x="25836" y="427"/>
                  </a:lnTo>
                  <a:lnTo>
                    <a:pt x="25428" y="519"/>
                  </a:lnTo>
                  <a:lnTo>
                    <a:pt x="25021" y="649"/>
                  </a:lnTo>
                  <a:lnTo>
                    <a:pt x="24613" y="778"/>
                  </a:lnTo>
                  <a:lnTo>
                    <a:pt x="23817" y="1075"/>
                  </a:lnTo>
                  <a:lnTo>
                    <a:pt x="23021" y="1390"/>
                  </a:lnTo>
                  <a:lnTo>
                    <a:pt x="21447" y="2056"/>
                  </a:lnTo>
                  <a:lnTo>
                    <a:pt x="20650" y="2371"/>
                  </a:lnTo>
                  <a:lnTo>
                    <a:pt x="19835" y="2667"/>
                  </a:lnTo>
                  <a:lnTo>
                    <a:pt x="19298" y="2834"/>
                  </a:lnTo>
                  <a:lnTo>
                    <a:pt x="18724" y="2982"/>
                  </a:lnTo>
                  <a:lnTo>
                    <a:pt x="18169" y="3112"/>
                  </a:lnTo>
                  <a:lnTo>
                    <a:pt x="17595" y="3205"/>
                  </a:lnTo>
                  <a:lnTo>
                    <a:pt x="17298" y="3223"/>
                  </a:lnTo>
                  <a:lnTo>
                    <a:pt x="17020" y="3242"/>
                  </a:lnTo>
                  <a:lnTo>
                    <a:pt x="16724" y="3242"/>
                  </a:lnTo>
                  <a:lnTo>
                    <a:pt x="16446" y="3223"/>
                  </a:lnTo>
                  <a:lnTo>
                    <a:pt x="16150" y="3205"/>
                  </a:lnTo>
                  <a:lnTo>
                    <a:pt x="15872" y="3149"/>
                  </a:lnTo>
                  <a:lnTo>
                    <a:pt x="15576" y="3093"/>
                  </a:lnTo>
                  <a:lnTo>
                    <a:pt x="15298" y="3019"/>
                  </a:lnTo>
                  <a:lnTo>
                    <a:pt x="14891" y="2890"/>
                  </a:lnTo>
                  <a:lnTo>
                    <a:pt x="14483" y="2723"/>
                  </a:lnTo>
                  <a:lnTo>
                    <a:pt x="14094" y="2538"/>
                  </a:lnTo>
                  <a:lnTo>
                    <a:pt x="13705" y="2353"/>
                  </a:lnTo>
                  <a:lnTo>
                    <a:pt x="12946" y="1945"/>
                  </a:lnTo>
                  <a:lnTo>
                    <a:pt x="12205" y="1519"/>
                  </a:lnTo>
                  <a:lnTo>
                    <a:pt x="11594" y="1186"/>
                  </a:lnTo>
                  <a:lnTo>
                    <a:pt x="10983" y="871"/>
                  </a:lnTo>
                  <a:lnTo>
                    <a:pt x="10668" y="741"/>
                  </a:lnTo>
                  <a:lnTo>
                    <a:pt x="10353" y="593"/>
                  </a:lnTo>
                  <a:lnTo>
                    <a:pt x="10020" y="482"/>
                  </a:lnTo>
                  <a:lnTo>
                    <a:pt x="9705" y="371"/>
                  </a:lnTo>
                  <a:lnTo>
                    <a:pt x="9372" y="278"/>
                  </a:lnTo>
                  <a:lnTo>
                    <a:pt x="9038" y="204"/>
                  </a:lnTo>
                  <a:lnTo>
                    <a:pt x="8705" y="149"/>
                  </a:lnTo>
                  <a:lnTo>
                    <a:pt x="8372" y="130"/>
                  </a:lnTo>
                  <a:lnTo>
                    <a:pt x="8038" y="112"/>
                  </a:lnTo>
                  <a:lnTo>
                    <a:pt x="7687" y="130"/>
                  </a:lnTo>
                  <a:lnTo>
                    <a:pt x="7353" y="186"/>
                  </a:lnTo>
                  <a:lnTo>
                    <a:pt x="7001" y="241"/>
                  </a:lnTo>
                  <a:lnTo>
                    <a:pt x="6686" y="334"/>
                  </a:lnTo>
                  <a:lnTo>
                    <a:pt x="6372" y="464"/>
                  </a:lnTo>
                  <a:lnTo>
                    <a:pt x="6075" y="593"/>
                  </a:lnTo>
                  <a:lnTo>
                    <a:pt x="5779" y="741"/>
                  </a:lnTo>
                  <a:lnTo>
                    <a:pt x="5501" y="890"/>
                  </a:lnTo>
                  <a:lnTo>
                    <a:pt x="5223" y="1075"/>
                  </a:lnTo>
                  <a:lnTo>
                    <a:pt x="4686" y="1427"/>
                  </a:lnTo>
                  <a:lnTo>
                    <a:pt x="4334" y="1704"/>
                  </a:lnTo>
                  <a:lnTo>
                    <a:pt x="3927" y="2038"/>
                  </a:lnTo>
                  <a:lnTo>
                    <a:pt x="3501" y="2390"/>
                  </a:lnTo>
                  <a:lnTo>
                    <a:pt x="3260" y="2556"/>
                  </a:lnTo>
                  <a:lnTo>
                    <a:pt x="3038" y="2704"/>
                  </a:lnTo>
                  <a:lnTo>
                    <a:pt x="2797" y="2853"/>
                  </a:lnTo>
                  <a:lnTo>
                    <a:pt x="2557" y="2982"/>
                  </a:lnTo>
                  <a:lnTo>
                    <a:pt x="2334" y="3075"/>
                  </a:lnTo>
                  <a:lnTo>
                    <a:pt x="2094" y="3149"/>
                  </a:lnTo>
                  <a:lnTo>
                    <a:pt x="1853" y="3167"/>
                  </a:lnTo>
                  <a:lnTo>
                    <a:pt x="1612" y="3167"/>
                  </a:lnTo>
                  <a:lnTo>
                    <a:pt x="1501" y="3149"/>
                  </a:lnTo>
                  <a:lnTo>
                    <a:pt x="1390" y="3130"/>
                  </a:lnTo>
                  <a:lnTo>
                    <a:pt x="1279" y="3093"/>
                  </a:lnTo>
                  <a:lnTo>
                    <a:pt x="1168" y="3038"/>
                  </a:lnTo>
                  <a:lnTo>
                    <a:pt x="1094" y="3001"/>
                  </a:lnTo>
                  <a:lnTo>
                    <a:pt x="982" y="2982"/>
                  </a:lnTo>
                  <a:lnTo>
                    <a:pt x="779" y="2982"/>
                  </a:lnTo>
                  <a:lnTo>
                    <a:pt x="538" y="3038"/>
                  </a:lnTo>
                  <a:lnTo>
                    <a:pt x="316" y="3112"/>
                  </a:lnTo>
                  <a:lnTo>
                    <a:pt x="131" y="3205"/>
                  </a:lnTo>
                  <a:lnTo>
                    <a:pt x="75" y="3260"/>
                  </a:lnTo>
                  <a:lnTo>
                    <a:pt x="19" y="3316"/>
                  </a:lnTo>
                  <a:lnTo>
                    <a:pt x="1" y="3371"/>
                  </a:lnTo>
                  <a:lnTo>
                    <a:pt x="19" y="3427"/>
                  </a:lnTo>
                  <a:lnTo>
                    <a:pt x="56" y="3482"/>
                  </a:lnTo>
                  <a:lnTo>
                    <a:pt x="131" y="3519"/>
                  </a:lnTo>
                  <a:lnTo>
                    <a:pt x="371" y="3649"/>
                  </a:lnTo>
                  <a:lnTo>
                    <a:pt x="631" y="3742"/>
                  </a:lnTo>
                  <a:lnTo>
                    <a:pt x="890" y="3816"/>
                  </a:lnTo>
                  <a:lnTo>
                    <a:pt x="1131" y="3871"/>
                  </a:lnTo>
                  <a:lnTo>
                    <a:pt x="1390" y="3890"/>
                  </a:lnTo>
                  <a:lnTo>
                    <a:pt x="1631" y="3890"/>
                  </a:lnTo>
                  <a:lnTo>
                    <a:pt x="1871" y="3871"/>
                  </a:lnTo>
                  <a:lnTo>
                    <a:pt x="2131" y="3834"/>
                  </a:lnTo>
                  <a:lnTo>
                    <a:pt x="2371" y="3779"/>
                  </a:lnTo>
                  <a:lnTo>
                    <a:pt x="2612" y="3723"/>
                  </a:lnTo>
                  <a:lnTo>
                    <a:pt x="2853" y="3630"/>
                  </a:lnTo>
                  <a:lnTo>
                    <a:pt x="3075" y="3538"/>
                  </a:lnTo>
                  <a:lnTo>
                    <a:pt x="3316" y="3408"/>
                  </a:lnTo>
                  <a:lnTo>
                    <a:pt x="3557" y="3279"/>
                  </a:lnTo>
                  <a:lnTo>
                    <a:pt x="4020" y="3001"/>
                  </a:lnTo>
                  <a:lnTo>
                    <a:pt x="4334" y="2779"/>
                  </a:lnTo>
                  <a:lnTo>
                    <a:pt x="4668" y="2519"/>
                  </a:lnTo>
                  <a:lnTo>
                    <a:pt x="5298" y="2038"/>
                  </a:lnTo>
                  <a:lnTo>
                    <a:pt x="5631" y="1797"/>
                  </a:lnTo>
                  <a:lnTo>
                    <a:pt x="5946" y="1556"/>
                  </a:lnTo>
                  <a:lnTo>
                    <a:pt x="6298" y="1353"/>
                  </a:lnTo>
                  <a:lnTo>
                    <a:pt x="6649" y="1149"/>
                  </a:lnTo>
                  <a:lnTo>
                    <a:pt x="6909" y="1038"/>
                  </a:lnTo>
                  <a:lnTo>
                    <a:pt x="7168" y="945"/>
                  </a:lnTo>
                  <a:lnTo>
                    <a:pt x="7427" y="890"/>
                  </a:lnTo>
                  <a:lnTo>
                    <a:pt x="7687" y="853"/>
                  </a:lnTo>
                  <a:lnTo>
                    <a:pt x="8205" y="853"/>
                  </a:lnTo>
                  <a:lnTo>
                    <a:pt x="8446" y="890"/>
                  </a:lnTo>
                  <a:lnTo>
                    <a:pt x="8705" y="927"/>
                  </a:lnTo>
                  <a:lnTo>
                    <a:pt x="8964" y="1001"/>
                  </a:lnTo>
                  <a:lnTo>
                    <a:pt x="9205" y="1075"/>
                  </a:lnTo>
                  <a:lnTo>
                    <a:pt x="9464" y="1167"/>
                  </a:lnTo>
                  <a:lnTo>
                    <a:pt x="9705" y="1260"/>
                  </a:lnTo>
                  <a:lnTo>
                    <a:pt x="10187" y="1482"/>
                  </a:lnTo>
                  <a:lnTo>
                    <a:pt x="10668" y="1723"/>
                  </a:lnTo>
                  <a:lnTo>
                    <a:pt x="12057" y="2482"/>
                  </a:lnTo>
                  <a:lnTo>
                    <a:pt x="12742" y="2853"/>
                  </a:lnTo>
                  <a:lnTo>
                    <a:pt x="13428" y="3186"/>
                  </a:lnTo>
                  <a:lnTo>
                    <a:pt x="13779" y="3334"/>
                  </a:lnTo>
                  <a:lnTo>
                    <a:pt x="14150" y="3482"/>
                  </a:lnTo>
                  <a:lnTo>
                    <a:pt x="14502" y="3612"/>
                  </a:lnTo>
                  <a:lnTo>
                    <a:pt x="14872" y="3705"/>
                  </a:lnTo>
                  <a:lnTo>
                    <a:pt x="15261" y="3797"/>
                  </a:lnTo>
                  <a:lnTo>
                    <a:pt x="15631" y="3871"/>
                  </a:lnTo>
                  <a:lnTo>
                    <a:pt x="16039" y="3927"/>
                  </a:lnTo>
                  <a:lnTo>
                    <a:pt x="16428" y="3945"/>
                  </a:lnTo>
                  <a:lnTo>
                    <a:pt x="16891" y="3945"/>
                  </a:lnTo>
                  <a:lnTo>
                    <a:pt x="17354" y="3927"/>
                  </a:lnTo>
                  <a:lnTo>
                    <a:pt x="17798" y="3871"/>
                  </a:lnTo>
                  <a:lnTo>
                    <a:pt x="18243" y="3816"/>
                  </a:lnTo>
                  <a:lnTo>
                    <a:pt x="18687" y="3723"/>
                  </a:lnTo>
                  <a:lnTo>
                    <a:pt x="19132" y="3612"/>
                  </a:lnTo>
                  <a:lnTo>
                    <a:pt x="19576" y="3482"/>
                  </a:lnTo>
                  <a:lnTo>
                    <a:pt x="20021" y="3353"/>
                  </a:lnTo>
                  <a:lnTo>
                    <a:pt x="20872" y="3056"/>
                  </a:lnTo>
                  <a:lnTo>
                    <a:pt x="21724" y="2704"/>
                  </a:lnTo>
                  <a:lnTo>
                    <a:pt x="23410" y="2001"/>
                  </a:lnTo>
                  <a:lnTo>
                    <a:pt x="24317" y="1630"/>
                  </a:lnTo>
                  <a:lnTo>
                    <a:pt x="24799" y="1464"/>
                  </a:lnTo>
                  <a:lnTo>
                    <a:pt x="25299" y="1297"/>
                  </a:lnTo>
                  <a:lnTo>
                    <a:pt x="25780" y="1149"/>
                  </a:lnTo>
                  <a:lnTo>
                    <a:pt x="26299" y="1019"/>
                  </a:lnTo>
                  <a:lnTo>
                    <a:pt x="26799" y="927"/>
                  </a:lnTo>
                  <a:lnTo>
                    <a:pt x="27299" y="834"/>
                  </a:lnTo>
                  <a:lnTo>
                    <a:pt x="27817" y="797"/>
                  </a:lnTo>
                  <a:lnTo>
                    <a:pt x="28317" y="797"/>
                  </a:lnTo>
                  <a:lnTo>
                    <a:pt x="28577" y="815"/>
                  </a:lnTo>
                  <a:lnTo>
                    <a:pt x="28817" y="834"/>
                  </a:lnTo>
                  <a:lnTo>
                    <a:pt x="29058" y="871"/>
                  </a:lnTo>
                  <a:lnTo>
                    <a:pt x="29299" y="908"/>
                  </a:lnTo>
                  <a:lnTo>
                    <a:pt x="29540" y="982"/>
                  </a:lnTo>
                  <a:lnTo>
                    <a:pt x="29780" y="1038"/>
                  </a:lnTo>
                  <a:lnTo>
                    <a:pt x="30021" y="1130"/>
                  </a:lnTo>
                  <a:lnTo>
                    <a:pt x="30243" y="1223"/>
                  </a:lnTo>
                  <a:lnTo>
                    <a:pt x="30466" y="1353"/>
                  </a:lnTo>
                  <a:lnTo>
                    <a:pt x="30688" y="1482"/>
                  </a:lnTo>
                  <a:lnTo>
                    <a:pt x="30910" y="1612"/>
                  </a:lnTo>
                  <a:lnTo>
                    <a:pt x="31132" y="1779"/>
                  </a:lnTo>
                  <a:lnTo>
                    <a:pt x="31429" y="2038"/>
                  </a:lnTo>
                  <a:lnTo>
                    <a:pt x="31725" y="2316"/>
                  </a:lnTo>
                  <a:lnTo>
                    <a:pt x="32003" y="2593"/>
                  </a:lnTo>
                  <a:lnTo>
                    <a:pt x="32262" y="2871"/>
                  </a:lnTo>
                  <a:lnTo>
                    <a:pt x="32762" y="3445"/>
                  </a:lnTo>
                  <a:lnTo>
                    <a:pt x="33262" y="3982"/>
                  </a:lnTo>
                  <a:lnTo>
                    <a:pt x="33521" y="4242"/>
                  </a:lnTo>
                  <a:lnTo>
                    <a:pt x="33799" y="4482"/>
                  </a:lnTo>
                  <a:lnTo>
                    <a:pt x="34096" y="4705"/>
                  </a:lnTo>
                  <a:lnTo>
                    <a:pt x="34392" y="4908"/>
                  </a:lnTo>
                  <a:lnTo>
                    <a:pt x="34725" y="5094"/>
                  </a:lnTo>
                  <a:lnTo>
                    <a:pt x="35096" y="5260"/>
                  </a:lnTo>
                  <a:lnTo>
                    <a:pt x="35484" y="5390"/>
                  </a:lnTo>
                  <a:lnTo>
                    <a:pt x="35892" y="5482"/>
                  </a:lnTo>
                  <a:lnTo>
                    <a:pt x="36281" y="5538"/>
                  </a:lnTo>
                  <a:lnTo>
                    <a:pt x="36670" y="5575"/>
                  </a:lnTo>
                  <a:lnTo>
                    <a:pt x="37429" y="5575"/>
                  </a:lnTo>
                  <a:lnTo>
                    <a:pt x="37818" y="5538"/>
                  </a:lnTo>
                  <a:lnTo>
                    <a:pt x="38188" y="5501"/>
                  </a:lnTo>
                  <a:lnTo>
                    <a:pt x="38577" y="5427"/>
                  </a:lnTo>
                  <a:lnTo>
                    <a:pt x="38948" y="5334"/>
                  </a:lnTo>
                  <a:lnTo>
                    <a:pt x="39337" y="5242"/>
                  </a:lnTo>
                  <a:lnTo>
                    <a:pt x="39707" y="5131"/>
                  </a:lnTo>
                  <a:lnTo>
                    <a:pt x="40077" y="5001"/>
                  </a:lnTo>
                  <a:lnTo>
                    <a:pt x="40429" y="4871"/>
                  </a:lnTo>
                  <a:lnTo>
                    <a:pt x="41151" y="4575"/>
                  </a:lnTo>
                  <a:lnTo>
                    <a:pt x="41837" y="4242"/>
                  </a:lnTo>
                  <a:lnTo>
                    <a:pt x="42281" y="4019"/>
                  </a:lnTo>
                  <a:lnTo>
                    <a:pt x="42744" y="3760"/>
                  </a:lnTo>
                  <a:lnTo>
                    <a:pt x="43633" y="3223"/>
                  </a:lnTo>
                  <a:lnTo>
                    <a:pt x="44541" y="2667"/>
                  </a:lnTo>
                  <a:lnTo>
                    <a:pt x="45448" y="2112"/>
                  </a:lnTo>
                  <a:lnTo>
                    <a:pt x="45911" y="1853"/>
                  </a:lnTo>
                  <a:lnTo>
                    <a:pt x="46374" y="1612"/>
                  </a:lnTo>
                  <a:lnTo>
                    <a:pt x="46837" y="1390"/>
                  </a:lnTo>
                  <a:lnTo>
                    <a:pt x="47319" y="1204"/>
                  </a:lnTo>
                  <a:lnTo>
                    <a:pt x="47819" y="1038"/>
                  </a:lnTo>
                  <a:lnTo>
                    <a:pt x="48300" y="890"/>
                  </a:lnTo>
                  <a:lnTo>
                    <a:pt x="48819" y="797"/>
                  </a:lnTo>
                  <a:lnTo>
                    <a:pt x="49337" y="723"/>
                  </a:lnTo>
                  <a:lnTo>
                    <a:pt x="49633" y="704"/>
                  </a:lnTo>
                  <a:lnTo>
                    <a:pt x="49930" y="704"/>
                  </a:lnTo>
                  <a:lnTo>
                    <a:pt x="50208" y="741"/>
                  </a:lnTo>
                  <a:lnTo>
                    <a:pt x="50485" y="778"/>
                  </a:lnTo>
                  <a:lnTo>
                    <a:pt x="50745" y="834"/>
                  </a:lnTo>
                  <a:lnTo>
                    <a:pt x="50985" y="908"/>
                  </a:lnTo>
                  <a:lnTo>
                    <a:pt x="51245" y="982"/>
                  </a:lnTo>
                  <a:lnTo>
                    <a:pt x="51467" y="1093"/>
                  </a:lnTo>
                  <a:lnTo>
                    <a:pt x="51708" y="1204"/>
                  </a:lnTo>
                  <a:lnTo>
                    <a:pt x="51930" y="1316"/>
                  </a:lnTo>
                  <a:lnTo>
                    <a:pt x="52134" y="1445"/>
                  </a:lnTo>
                  <a:lnTo>
                    <a:pt x="52356" y="1593"/>
                  </a:lnTo>
                  <a:lnTo>
                    <a:pt x="52763" y="1908"/>
                  </a:lnTo>
                  <a:lnTo>
                    <a:pt x="53152" y="2260"/>
                  </a:lnTo>
                  <a:lnTo>
                    <a:pt x="53541" y="2612"/>
                  </a:lnTo>
                  <a:lnTo>
                    <a:pt x="53911" y="3001"/>
                  </a:lnTo>
                  <a:lnTo>
                    <a:pt x="54671" y="3779"/>
                  </a:lnTo>
                  <a:lnTo>
                    <a:pt x="55060" y="4149"/>
                  </a:lnTo>
                  <a:lnTo>
                    <a:pt x="55449" y="4519"/>
                  </a:lnTo>
                  <a:lnTo>
                    <a:pt x="55856" y="4871"/>
                  </a:lnTo>
                  <a:lnTo>
                    <a:pt x="56282" y="5186"/>
                  </a:lnTo>
                  <a:lnTo>
                    <a:pt x="56578" y="5390"/>
                  </a:lnTo>
                  <a:lnTo>
                    <a:pt x="56912" y="5575"/>
                  </a:lnTo>
                  <a:lnTo>
                    <a:pt x="57226" y="5723"/>
                  </a:lnTo>
                  <a:lnTo>
                    <a:pt x="57560" y="5871"/>
                  </a:lnTo>
                  <a:lnTo>
                    <a:pt x="57912" y="6001"/>
                  </a:lnTo>
                  <a:lnTo>
                    <a:pt x="58245" y="6094"/>
                  </a:lnTo>
                  <a:lnTo>
                    <a:pt x="58597" y="6168"/>
                  </a:lnTo>
                  <a:lnTo>
                    <a:pt x="58949" y="6223"/>
                  </a:lnTo>
                  <a:lnTo>
                    <a:pt x="59301" y="6242"/>
                  </a:lnTo>
                  <a:lnTo>
                    <a:pt x="59653" y="6242"/>
                  </a:lnTo>
                  <a:lnTo>
                    <a:pt x="59986" y="6205"/>
                  </a:lnTo>
                  <a:lnTo>
                    <a:pt x="60338" y="6149"/>
                  </a:lnTo>
                  <a:lnTo>
                    <a:pt x="60690" y="6057"/>
                  </a:lnTo>
                  <a:lnTo>
                    <a:pt x="61023" y="5927"/>
                  </a:lnTo>
                  <a:lnTo>
                    <a:pt x="61356" y="5779"/>
                  </a:lnTo>
                  <a:lnTo>
                    <a:pt x="61690" y="5594"/>
                  </a:lnTo>
                  <a:lnTo>
                    <a:pt x="61782" y="5519"/>
                  </a:lnTo>
                  <a:lnTo>
                    <a:pt x="61838" y="5445"/>
                  </a:lnTo>
                  <a:lnTo>
                    <a:pt x="61856" y="5390"/>
                  </a:lnTo>
                  <a:lnTo>
                    <a:pt x="61838" y="5334"/>
                  </a:lnTo>
                  <a:lnTo>
                    <a:pt x="61801" y="5279"/>
                  </a:lnTo>
                  <a:lnTo>
                    <a:pt x="61745" y="5242"/>
                  </a:lnTo>
                  <a:lnTo>
                    <a:pt x="61671" y="5205"/>
                  </a:lnTo>
                  <a:lnTo>
                    <a:pt x="61560" y="5168"/>
                  </a:lnTo>
                  <a:lnTo>
                    <a:pt x="61356" y="5131"/>
                  </a:lnTo>
                  <a:lnTo>
                    <a:pt x="61116" y="5131"/>
                  </a:lnTo>
                  <a:lnTo>
                    <a:pt x="60893" y="5149"/>
                  </a:lnTo>
                  <a:lnTo>
                    <a:pt x="60801" y="5186"/>
                  </a:lnTo>
                  <a:lnTo>
                    <a:pt x="60727" y="5223"/>
                  </a:lnTo>
                  <a:lnTo>
                    <a:pt x="60504" y="5353"/>
                  </a:lnTo>
                  <a:lnTo>
                    <a:pt x="60282" y="5464"/>
                  </a:lnTo>
                  <a:lnTo>
                    <a:pt x="60060" y="5538"/>
                  </a:lnTo>
                  <a:lnTo>
                    <a:pt x="59838" y="5575"/>
                  </a:lnTo>
                  <a:lnTo>
                    <a:pt x="59616" y="5612"/>
                  </a:lnTo>
                  <a:lnTo>
                    <a:pt x="59393" y="5612"/>
                  </a:lnTo>
                  <a:lnTo>
                    <a:pt x="59171" y="5594"/>
                  </a:lnTo>
                  <a:lnTo>
                    <a:pt x="58967" y="5557"/>
                  </a:lnTo>
                  <a:lnTo>
                    <a:pt x="58745" y="5501"/>
                  </a:lnTo>
                  <a:lnTo>
                    <a:pt x="58523" y="5427"/>
                  </a:lnTo>
                  <a:lnTo>
                    <a:pt x="58301" y="5334"/>
                  </a:lnTo>
                  <a:lnTo>
                    <a:pt x="58097" y="5223"/>
                  </a:lnTo>
                  <a:lnTo>
                    <a:pt x="57875" y="5112"/>
                  </a:lnTo>
                  <a:lnTo>
                    <a:pt x="57671" y="4964"/>
                  </a:lnTo>
                  <a:lnTo>
                    <a:pt x="57245" y="4686"/>
                  </a:lnTo>
                  <a:lnTo>
                    <a:pt x="56856" y="4353"/>
                  </a:lnTo>
                  <a:lnTo>
                    <a:pt x="56449" y="4001"/>
                  </a:lnTo>
                  <a:lnTo>
                    <a:pt x="56078" y="3630"/>
                  </a:lnTo>
                  <a:lnTo>
                    <a:pt x="55708" y="3260"/>
                  </a:lnTo>
                  <a:lnTo>
                    <a:pt x="55041" y="2556"/>
                  </a:lnTo>
                  <a:lnTo>
                    <a:pt x="54745" y="2242"/>
                  </a:lnTo>
                  <a:lnTo>
                    <a:pt x="54449" y="1964"/>
                  </a:lnTo>
                  <a:lnTo>
                    <a:pt x="54189" y="1723"/>
                  </a:lnTo>
                  <a:lnTo>
                    <a:pt x="53930" y="1482"/>
                  </a:lnTo>
                  <a:lnTo>
                    <a:pt x="53652" y="1278"/>
                  </a:lnTo>
                  <a:lnTo>
                    <a:pt x="53374" y="1075"/>
                  </a:lnTo>
                  <a:lnTo>
                    <a:pt x="53078" y="890"/>
                  </a:lnTo>
                  <a:lnTo>
                    <a:pt x="52782" y="723"/>
                  </a:lnTo>
                  <a:lnTo>
                    <a:pt x="52485" y="575"/>
                  </a:lnTo>
                  <a:lnTo>
                    <a:pt x="52189" y="445"/>
                  </a:lnTo>
                  <a:lnTo>
                    <a:pt x="51874" y="334"/>
                  </a:lnTo>
                  <a:lnTo>
                    <a:pt x="51559" y="223"/>
                  </a:lnTo>
                  <a:lnTo>
                    <a:pt x="51226" y="149"/>
                  </a:lnTo>
                  <a:lnTo>
                    <a:pt x="50893" y="75"/>
                  </a:lnTo>
                  <a:lnTo>
                    <a:pt x="50559" y="38"/>
                  </a:lnTo>
                  <a:lnTo>
                    <a:pt x="50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9"/>
          <p:cNvGrpSpPr/>
          <p:nvPr/>
        </p:nvGrpSpPr>
        <p:grpSpPr>
          <a:xfrm>
            <a:off x="4929610" y="931860"/>
            <a:ext cx="503980" cy="252442"/>
            <a:chOff x="4202825" y="740925"/>
            <a:chExt cx="1546425" cy="774600"/>
          </a:xfrm>
        </p:grpSpPr>
        <p:sp>
          <p:nvSpPr>
            <p:cNvPr id="396" name="Google Shape;396;p9"/>
            <p:cNvSpPr/>
            <p:nvPr/>
          </p:nvSpPr>
          <p:spPr>
            <a:xfrm>
              <a:off x="4205625" y="740925"/>
              <a:ext cx="1543150" cy="167150"/>
            </a:xfrm>
            <a:custGeom>
              <a:avLst/>
              <a:gdLst/>
              <a:ahLst/>
              <a:cxnLst/>
              <a:rect l="l" t="t" r="r" b="b"/>
              <a:pathLst>
                <a:path w="61726" h="6686" extrusionOk="0">
                  <a:moveTo>
                    <a:pt x="49521" y="0"/>
                  </a:moveTo>
                  <a:lnTo>
                    <a:pt x="49077" y="19"/>
                  </a:lnTo>
                  <a:lnTo>
                    <a:pt x="48651" y="74"/>
                  </a:lnTo>
                  <a:lnTo>
                    <a:pt x="48207" y="149"/>
                  </a:lnTo>
                  <a:lnTo>
                    <a:pt x="47781" y="260"/>
                  </a:lnTo>
                  <a:lnTo>
                    <a:pt x="47373" y="371"/>
                  </a:lnTo>
                  <a:lnTo>
                    <a:pt x="46966" y="519"/>
                  </a:lnTo>
                  <a:lnTo>
                    <a:pt x="46558" y="686"/>
                  </a:lnTo>
                  <a:lnTo>
                    <a:pt x="46151" y="852"/>
                  </a:lnTo>
                  <a:lnTo>
                    <a:pt x="45762" y="1037"/>
                  </a:lnTo>
                  <a:lnTo>
                    <a:pt x="45355" y="1241"/>
                  </a:lnTo>
                  <a:lnTo>
                    <a:pt x="44595" y="1686"/>
                  </a:lnTo>
                  <a:lnTo>
                    <a:pt x="43817" y="2130"/>
                  </a:lnTo>
                  <a:lnTo>
                    <a:pt x="43058" y="2612"/>
                  </a:lnTo>
                  <a:lnTo>
                    <a:pt x="42299" y="3075"/>
                  </a:lnTo>
                  <a:lnTo>
                    <a:pt x="41521" y="3519"/>
                  </a:lnTo>
                  <a:lnTo>
                    <a:pt x="41132" y="3723"/>
                  </a:lnTo>
                  <a:lnTo>
                    <a:pt x="40743" y="3927"/>
                  </a:lnTo>
                  <a:lnTo>
                    <a:pt x="40354" y="4112"/>
                  </a:lnTo>
                  <a:lnTo>
                    <a:pt x="39947" y="4278"/>
                  </a:lnTo>
                  <a:lnTo>
                    <a:pt x="39539" y="4427"/>
                  </a:lnTo>
                  <a:lnTo>
                    <a:pt x="39132" y="4556"/>
                  </a:lnTo>
                  <a:lnTo>
                    <a:pt x="38725" y="4667"/>
                  </a:lnTo>
                  <a:lnTo>
                    <a:pt x="38299" y="4760"/>
                  </a:lnTo>
                  <a:lnTo>
                    <a:pt x="37873" y="4834"/>
                  </a:lnTo>
                  <a:lnTo>
                    <a:pt x="37447" y="4871"/>
                  </a:lnTo>
                  <a:lnTo>
                    <a:pt x="37002" y="4890"/>
                  </a:lnTo>
                  <a:lnTo>
                    <a:pt x="36539" y="4871"/>
                  </a:lnTo>
                  <a:lnTo>
                    <a:pt x="36317" y="4834"/>
                  </a:lnTo>
                  <a:lnTo>
                    <a:pt x="36076" y="4797"/>
                  </a:lnTo>
                  <a:lnTo>
                    <a:pt x="35873" y="4760"/>
                  </a:lnTo>
                  <a:lnTo>
                    <a:pt x="35669" y="4686"/>
                  </a:lnTo>
                  <a:lnTo>
                    <a:pt x="35465" y="4612"/>
                  </a:lnTo>
                  <a:lnTo>
                    <a:pt x="35261" y="4538"/>
                  </a:lnTo>
                  <a:lnTo>
                    <a:pt x="35095" y="4445"/>
                  </a:lnTo>
                  <a:lnTo>
                    <a:pt x="34909" y="4334"/>
                  </a:lnTo>
                  <a:lnTo>
                    <a:pt x="34576" y="4112"/>
                  </a:lnTo>
                  <a:lnTo>
                    <a:pt x="34261" y="3852"/>
                  </a:lnTo>
                  <a:lnTo>
                    <a:pt x="33965" y="3556"/>
                  </a:lnTo>
                  <a:lnTo>
                    <a:pt x="33669" y="3260"/>
                  </a:lnTo>
                  <a:lnTo>
                    <a:pt x="33113" y="2630"/>
                  </a:lnTo>
                  <a:lnTo>
                    <a:pt x="32539" y="2000"/>
                  </a:lnTo>
                  <a:lnTo>
                    <a:pt x="32243" y="1704"/>
                  </a:lnTo>
                  <a:lnTo>
                    <a:pt x="31928" y="1408"/>
                  </a:lnTo>
                  <a:lnTo>
                    <a:pt x="31594" y="1149"/>
                  </a:lnTo>
                  <a:lnTo>
                    <a:pt x="31243" y="908"/>
                  </a:lnTo>
                  <a:lnTo>
                    <a:pt x="30946" y="741"/>
                  </a:lnTo>
                  <a:lnTo>
                    <a:pt x="30631" y="612"/>
                  </a:lnTo>
                  <a:lnTo>
                    <a:pt x="30317" y="482"/>
                  </a:lnTo>
                  <a:lnTo>
                    <a:pt x="30002" y="371"/>
                  </a:lnTo>
                  <a:lnTo>
                    <a:pt x="29668" y="297"/>
                  </a:lnTo>
                  <a:lnTo>
                    <a:pt x="29354" y="223"/>
                  </a:lnTo>
                  <a:lnTo>
                    <a:pt x="29020" y="167"/>
                  </a:lnTo>
                  <a:lnTo>
                    <a:pt x="28687" y="130"/>
                  </a:lnTo>
                  <a:lnTo>
                    <a:pt x="28335" y="111"/>
                  </a:lnTo>
                  <a:lnTo>
                    <a:pt x="27668" y="111"/>
                  </a:lnTo>
                  <a:lnTo>
                    <a:pt x="27335" y="149"/>
                  </a:lnTo>
                  <a:lnTo>
                    <a:pt x="26983" y="167"/>
                  </a:lnTo>
                  <a:lnTo>
                    <a:pt x="26650" y="223"/>
                  </a:lnTo>
                  <a:lnTo>
                    <a:pt x="26002" y="334"/>
                  </a:lnTo>
                  <a:lnTo>
                    <a:pt x="25557" y="445"/>
                  </a:lnTo>
                  <a:lnTo>
                    <a:pt x="25113" y="556"/>
                  </a:lnTo>
                  <a:lnTo>
                    <a:pt x="24687" y="686"/>
                  </a:lnTo>
                  <a:lnTo>
                    <a:pt x="24261" y="834"/>
                  </a:lnTo>
                  <a:lnTo>
                    <a:pt x="23409" y="1149"/>
                  </a:lnTo>
                  <a:lnTo>
                    <a:pt x="22575" y="1482"/>
                  </a:lnTo>
                  <a:lnTo>
                    <a:pt x="20909" y="2186"/>
                  </a:lnTo>
                  <a:lnTo>
                    <a:pt x="20075" y="2501"/>
                  </a:lnTo>
                  <a:lnTo>
                    <a:pt x="19649" y="2649"/>
                  </a:lnTo>
                  <a:lnTo>
                    <a:pt x="19223" y="2797"/>
                  </a:lnTo>
                  <a:lnTo>
                    <a:pt x="18723" y="2945"/>
                  </a:lnTo>
                  <a:lnTo>
                    <a:pt x="18223" y="3056"/>
                  </a:lnTo>
                  <a:lnTo>
                    <a:pt x="17705" y="3167"/>
                  </a:lnTo>
                  <a:lnTo>
                    <a:pt x="17186" y="3223"/>
                  </a:lnTo>
                  <a:lnTo>
                    <a:pt x="16668" y="3260"/>
                  </a:lnTo>
                  <a:lnTo>
                    <a:pt x="16168" y="3241"/>
                  </a:lnTo>
                  <a:lnTo>
                    <a:pt x="15908" y="3223"/>
                  </a:lnTo>
                  <a:lnTo>
                    <a:pt x="15649" y="3186"/>
                  </a:lnTo>
                  <a:lnTo>
                    <a:pt x="15390" y="3149"/>
                  </a:lnTo>
                  <a:lnTo>
                    <a:pt x="15131" y="3075"/>
                  </a:lnTo>
                  <a:lnTo>
                    <a:pt x="14705" y="2964"/>
                  </a:lnTo>
                  <a:lnTo>
                    <a:pt x="14279" y="2797"/>
                  </a:lnTo>
                  <a:lnTo>
                    <a:pt x="13871" y="2630"/>
                  </a:lnTo>
                  <a:lnTo>
                    <a:pt x="13464" y="2426"/>
                  </a:lnTo>
                  <a:lnTo>
                    <a:pt x="12686" y="2000"/>
                  </a:lnTo>
                  <a:lnTo>
                    <a:pt x="11908" y="1556"/>
                  </a:lnTo>
                  <a:lnTo>
                    <a:pt x="11260" y="1204"/>
                  </a:lnTo>
                  <a:lnTo>
                    <a:pt x="10593" y="871"/>
                  </a:lnTo>
                  <a:lnTo>
                    <a:pt x="10241" y="723"/>
                  </a:lnTo>
                  <a:lnTo>
                    <a:pt x="9908" y="574"/>
                  </a:lnTo>
                  <a:lnTo>
                    <a:pt x="9556" y="445"/>
                  </a:lnTo>
                  <a:lnTo>
                    <a:pt x="9204" y="352"/>
                  </a:lnTo>
                  <a:lnTo>
                    <a:pt x="8852" y="260"/>
                  </a:lnTo>
                  <a:lnTo>
                    <a:pt x="8501" y="186"/>
                  </a:lnTo>
                  <a:lnTo>
                    <a:pt x="8149" y="149"/>
                  </a:lnTo>
                  <a:lnTo>
                    <a:pt x="7778" y="130"/>
                  </a:lnTo>
                  <a:lnTo>
                    <a:pt x="7426" y="149"/>
                  </a:lnTo>
                  <a:lnTo>
                    <a:pt x="7056" y="186"/>
                  </a:lnTo>
                  <a:lnTo>
                    <a:pt x="6686" y="278"/>
                  </a:lnTo>
                  <a:lnTo>
                    <a:pt x="6334" y="389"/>
                  </a:lnTo>
                  <a:lnTo>
                    <a:pt x="6019" y="537"/>
                  </a:lnTo>
                  <a:lnTo>
                    <a:pt x="5686" y="723"/>
                  </a:lnTo>
                  <a:lnTo>
                    <a:pt x="5352" y="945"/>
                  </a:lnTo>
                  <a:lnTo>
                    <a:pt x="5019" y="1204"/>
                  </a:lnTo>
                  <a:lnTo>
                    <a:pt x="4315" y="1741"/>
                  </a:lnTo>
                  <a:lnTo>
                    <a:pt x="3945" y="2019"/>
                  </a:lnTo>
                  <a:lnTo>
                    <a:pt x="3593" y="2297"/>
                  </a:lnTo>
                  <a:lnTo>
                    <a:pt x="3222" y="2538"/>
                  </a:lnTo>
                  <a:lnTo>
                    <a:pt x="2852" y="2760"/>
                  </a:lnTo>
                  <a:lnTo>
                    <a:pt x="2482" y="2945"/>
                  </a:lnTo>
                  <a:lnTo>
                    <a:pt x="2296" y="3019"/>
                  </a:lnTo>
                  <a:lnTo>
                    <a:pt x="2111" y="3075"/>
                  </a:lnTo>
                  <a:lnTo>
                    <a:pt x="1926" y="3130"/>
                  </a:lnTo>
                  <a:lnTo>
                    <a:pt x="1759" y="3167"/>
                  </a:lnTo>
                  <a:lnTo>
                    <a:pt x="1574" y="3186"/>
                  </a:lnTo>
                  <a:lnTo>
                    <a:pt x="1389" y="3186"/>
                  </a:lnTo>
                  <a:lnTo>
                    <a:pt x="1222" y="3167"/>
                  </a:lnTo>
                  <a:lnTo>
                    <a:pt x="1037" y="3130"/>
                  </a:lnTo>
                  <a:lnTo>
                    <a:pt x="870" y="3075"/>
                  </a:lnTo>
                  <a:lnTo>
                    <a:pt x="704" y="2982"/>
                  </a:lnTo>
                  <a:lnTo>
                    <a:pt x="574" y="2926"/>
                  </a:lnTo>
                  <a:lnTo>
                    <a:pt x="444" y="2908"/>
                  </a:lnTo>
                  <a:lnTo>
                    <a:pt x="333" y="2908"/>
                  </a:lnTo>
                  <a:lnTo>
                    <a:pt x="241" y="2945"/>
                  </a:lnTo>
                  <a:lnTo>
                    <a:pt x="167" y="2982"/>
                  </a:lnTo>
                  <a:lnTo>
                    <a:pt x="93" y="3056"/>
                  </a:lnTo>
                  <a:lnTo>
                    <a:pt x="56" y="3130"/>
                  </a:lnTo>
                  <a:lnTo>
                    <a:pt x="19" y="3223"/>
                  </a:lnTo>
                  <a:lnTo>
                    <a:pt x="0" y="3334"/>
                  </a:lnTo>
                  <a:lnTo>
                    <a:pt x="0" y="3445"/>
                  </a:lnTo>
                  <a:lnTo>
                    <a:pt x="0" y="3556"/>
                  </a:lnTo>
                  <a:lnTo>
                    <a:pt x="37" y="3649"/>
                  </a:lnTo>
                  <a:lnTo>
                    <a:pt x="93" y="3760"/>
                  </a:lnTo>
                  <a:lnTo>
                    <a:pt x="167" y="3852"/>
                  </a:lnTo>
                  <a:lnTo>
                    <a:pt x="259" y="3945"/>
                  </a:lnTo>
                  <a:lnTo>
                    <a:pt x="370" y="4019"/>
                  </a:lnTo>
                  <a:lnTo>
                    <a:pt x="667" y="4167"/>
                  </a:lnTo>
                  <a:lnTo>
                    <a:pt x="963" y="4260"/>
                  </a:lnTo>
                  <a:lnTo>
                    <a:pt x="1241" y="4315"/>
                  </a:lnTo>
                  <a:lnTo>
                    <a:pt x="1519" y="4334"/>
                  </a:lnTo>
                  <a:lnTo>
                    <a:pt x="1796" y="4334"/>
                  </a:lnTo>
                  <a:lnTo>
                    <a:pt x="2074" y="4297"/>
                  </a:lnTo>
                  <a:lnTo>
                    <a:pt x="2352" y="4241"/>
                  </a:lnTo>
                  <a:lnTo>
                    <a:pt x="2630" y="4149"/>
                  </a:lnTo>
                  <a:lnTo>
                    <a:pt x="2889" y="4038"/>
                  </a:lnTo>
                  <a:lnTo>
                    <a:pt x="3148" y="3908"/>
                  </a:lnTo>
                  <a:lnTo>
                    <a:pt x="3408" y="3778"/>
                  </a:lnTo>
                  <a:lnTo>
                    <a:pt x="3667" y="3612"/>
                  </a:lnTo>
                  <a:lnTo>
                    <a:pt x="4167" y="3278"/>
                  </a:lnTo>
                  <a:lnTo>
                    <a:pt x="4648" y="2926"/>
                  </a:lnTo>
                  <a:lnTo>
                    <a:pt x="5204" y="2501"/>
                  </a:lnTo>
                  <a:lnTo>
                    <a:pt x="5778" y="2075"/>
                  </a:lnTo>
                  <a:lnTo>
                    <a:pt x="6093" y="1871"/>
                  </a:lnTo>
                  <a:lnTo>
                    <a:pt x="6389" y="1704"/>
                  </a:lnTo>
                  <a:lnTo>
                    <a:pt x="6723" y="1537"/>
                  </a:lnTo>
                  <a:lnTo>
                    <a:pt x="7037" y="1408"/>
                  </a:lnTo>
                  <a:lnTo>
                    <a:pt x="7297" y="1352"/>
                  </a:lnTo>
                  <a:lnTo>
                    <a:pt x="7537" y="1297"/>
                  </a:lnTo>
                  <a:lnTo>
                    <a:pt x="7778" y="1278"/>
                  </a:lnTo>
                  <a:lnTo>
                    <a:pt x="8019" y="1260"/>
                  </a:lnTo>
                  <a:lnTo>
                    <a:pt x="8241" y="1278"/>
                  </a:lnTo>
                  <a:lnTo>
                    <a:pt x="8482" y="1297"/>
                  </a:lnTo>
                  <a:lnTo>
                    <a:pt x="8723" y="1334"/>
                  </a:lnTo>
                  <a:lnTo>
                    <a:pt x="8964" y="1389"/>
                  </a:lnTo>
                  <a:lnTo>
                    <a:pt x="9186" y="1463"/>
                  </a:lnTo>
                  <a:lnTo>
                    <a:pt x="9426" y="1537"/>
                  </a:lnTo>
                  <a:lnTo>
                    <a:pt x="9871" y="1723"/>
                  </a:lnTo>
                  <a:lnTo>
                    <a:pt x="10315" y="1926"/>
                  </a:lnTo>
                  <a:lnTo>
                    <a:pt x="10760" y="2149"/>
                  </a:lnTo>
                  <a:lnTo>
                    <a:pt x="11445" y="2519"/>
                  </a:lnTo>
                  <a:lnTo>
                    <a:pt x="12149" y="2908"/>
                  </a:lnTo>
                  <a:lnTo>
                    <a:pt x="12834" y="3278"/>
                  </a:lnTo>
                  <a:lnTo>
                    <a:pt x="13556" y="3612"/>
                  </a:lnTo>
                  <a:lnTo>
                    <a:pt x="13908" y="3778"/>
                  </a:lnTo>
                  <a:lnTo>
                    <a:pt x="14260" y="3927"/>
                  </a:lnTo>
                  <a:lnTo>
                    <a:pt x="14631" y="4038"/>
                  </a:lnTo>
                  <a:lnTo>
                    <a:pt x="15001" y="4167"/>
                  </a:lnTo>
                  <a:lnTo>
                    <a:pt x="15390" y="4241"/>
                  </a:lnTo>
                  <a:lnTo>
                    <a:pt x="15779" y="4315"/>
                  </a:lnTo>
                  <a:lnTo>
                    <a:pt x="16186" y="4371"/>
                  </a:lnTo>
                  <a:lnTo>
                    <a:pt x="16594" y="4390"/>
                  </a:lnTo>
                  <a:lnTo>
                    <a:pt x="17057" y="4390"/>
                  </a:lnTo>
                  <a:lnTo>
                    <a:pt x="17538" y="4352"/>
                  </a:lnTo>
                  <a:lnTo>
                    <a:pt x="18001" y="4297"/>
                  </a:lnTo>
                  <a:lnTo>
                    <a:pt x="18483" y="4223"/>
                  </a:lnTo>
                  <a:lnTo>
                    <a:pt x="18927" y="4112"/>
                  </a:lnTo>
                  <a:lnTo>
                    <a:pt x="19390" y="3982"/>
                  </a:lnTo>
                  <a:lnTo>
                    <a:pt x="19853" y="3852"/>
                  </a:lnTo>
                  <a:lnTo>
                    <a:pt x="20298" y="3704"/>
                  </a:lnTo>
                  <a:lnTo>
                    <a:pt x="21186" y="3371"/>
                  </a:lnTo>
                  <a:lnTo>
                    <a:pt x="22075" y="3001"/>
                  </a:lnTo>
                  <a:lnTo>
                    <a:pt x="22946" y="2630"/>
                  </a:lnTo>
                  <a:lnTo>
                    <a:pt x="23816" y="2278"/>
                  </a:lnTo>
                  <a:lnTo>
                    <a:pt x="24650" y="1945"/>
                  </a:lnTo>
                  <a:lnTo>
                    <a:pt x="25094" y="1797"/>
                  </a:lnTo>
                  <a:lnTo>
                    <a:pt x="25539" y="1667"/>
                  </a:lnTo>
                  <a:lnTo>
                    <a:pt x="25983" y="1537"/>
                  </a:lnTo>
                  <a:lnTo>
                    <a:pt x="26446" y="1426"/>
                  </a:lnTo>
                  <a:lnTo>
                    <a:pt x="26909" y="1334"/>
                  </a:lnTo>
                  <a:lnTo>
                    <a:pt x="27391" y="1260"/>
                  </a:lnTo>
                  <a:lnTo>
                    <a:pt x="27854" y="1223"/>
                  </a:lnTo>
                  <a:lnTo>
                    <a:pt x="28316" y="1223"/>
                  </a:lnTo>
                  <a:lnTo>
                    <a:pt x="28779" y="1241"/>
                  </a:lnTo>
                  <a:lnTo>
                    <a:pt x="29224" y="1297"/>
                  </a:lnTo>
                  <a:lnTo>
                    <a:pt x="29668" y="1408"/>
                  </a:lnTo>
                  <a:lnTo>
                    <a:pt x="29891" y="1463"/>
                  </a:lnTo>
                  <a:lnTo>
                    <a:pt x="30113" y="1537"/>
                  </a:lnTo>
                  <a:lnTo>
                    <a:pt x="30317" y="1630"/>
                  </a:lnTo>
                  <a:lnTo>
                    <a:pt x="30520" y="1741"/>
                  </a:lnTo>
                  <a:lnTo>
                    <a:pt x="30724" y="1852"/>
                  </a:lnTo>
                  <a:lnTo>
                    <a:pt x="30928" y="1982"/>
                  </a:lnTo>
                  <a:lnTo>
                    <a:pt x="31113" y="2112"/>
                  </a:lnTo>
                  <a:lnTo>
                    <a:pt x="31298" y="2260"/>
                  </a:lnTo>
                  <a:lnTo>
                    <a:pt x="31632" y="2556"/>
                  </a:lnTo>
                  <a:lnTo>
                    <a:pt x="31946" y="2908"/>
                  </a:lnTo>
                  <a:lnTo>
                    <a:pt x="32243" y="3260"/>
                  </a:lnTo>
                  <a:lnTo>
                    <a:pt x="32817" y="3964"/>
                  </a:lnTo>
                  <a:lnTo>
                    <a:pt x="33132" y="4315"/>
                  </a:lnTo>
                  <a:lnTo>
                    <a:pt x="33446" y="4630"/>
                  </a:lnTo>
                  <a:lnTo>
                    <a:pt x="33724" y="4871"/>
                  </a:lnTo>
                  <a:lnTo>
                    <a:pt x="34002" y="5075"/>
                  </a:lnTo>
                  <a:lnTo>
                    <a:pt x="34280" y="5260"/>
                  </a:lnTo>
                  <a:lnTo>
                    <a:pt x="34576" y="5427"/>
                  </a:lnTo>
                  <a:lnTo>
                    <a:pt x="34891" y="5575"/>
                  </a:lnTo>
                  <a:lnTo>
                    <a:pt x="35206" y="5704"/>
                  </a:lnTo>
                  <a:lnTo>
                    <a:pt x="35539" y="5816"/>
                  </a:lnTo>
                  <a:lnTo>
                    <a:pt x="35873" y="5908"/>
                  </a:lnTo>
                  <a:lnTo>
                    <a:pt x="36335" y="5982"/>
                  </a:lnTo>
                  <a:lnTo>
                    <a:pt x="36798" y="6038"/>
                  </a:lnTo>
                  <a:lnTo>
                    <a:pt x="37243" y="6056"/>
                  </a:lnTo>
                  <a:lnTo>
                    <a:pt x="37687" y="6038"/>
                  </a:lnTo>
                  <a:lnTo>
                    <a:pt x="38132" y="6001"/>
                  </a:lnTo>
                  <a:lnTo>
                    <a:pt x="38558" y="5927"/>
                  </a:lnTo>
                  <a:lnTo>
                    <a:pt x="38984" y="5834"/>
                  </a:lnTo>
                  <a:lnTo>
                    <a:pt x="39391" y="5723"/>
                  </a:lnTo>
                  <a:lnTo>
                    <a:pt x="39799" y="5575"/>
                  </a:lnTo>
                  <a:lnTo>
                    <a:pt x="40206" y="5427"/>
                  </a:lnTo>
                  <a:lnTo>
                    <a:pt x="40614" y="5260"/>
                  </a:lnTo>
                  <a:lnTo>
                    <a:pt x="41021" y="5075"/>
                  </a:lnTo>
                  <a:lnTo>
                    <a:pt x="41410" y="4871"/>
                  </a:lnTo>
                  <a:lnTo>
                    <a:pt x="41799" y="4667"/>
                  </a:lnTo>
                  <a:lnTo>
                    <a:pt x="42595" y="4223"/>
                  </a:lnTo>
                  <a:lnTo>
                    <a:pt x="44151" y="3278"/>
                  </a:lnTo>
                  <a:lnTo>
                    <a:pt x="44929" y="2815"/>
                  </a:lnTo>
                  <a:lnTo>
                    <a:pt x="45706" y="2389"/>
                  </a:lnTo>
                  <a:lnTo>
                    <a:pt x="46114" y="2186"/>
                  </a:lnTo>
                  <a:lnTo>
                    <a:pt x="46503" y="1982"/>
                  </a:lnTo>
                  <a:lnTo>
                    <a:pt x="46910" y="1815"/>
                  </a:lnTo>
                  <a:lnTo>
                    <a:pt x="47318" y="1649"/>
                  </a:lnTo>
                  <a:lnTo>
                    <a:pt x="47725" y="1500"/>
                  </a:lnTo>
                  <a:lnTo>
                    <a:pt x="48151" y="1389"/>
                  </a:lnTo>
                  <a:lnTo>
                    <a:pt x="48577" y="1278"/>
                  </a:lnTo>
                  <a:lnTo>
                    <a:pt x="49003" y="1204"/>
                  </a:lnTo>
                  <a:lnTo>
                    <a:pt x="49299" y="1167"/>
                  </a:lnTo>
                  <a:lnTo>
                    <a:pt x="49596" y="1149"/>
                  </a:lnTo>
                  <a:lnTo>
                    <a:pt x="49873" y="1149"/>
                  </a:lnTo>
                  <a:lnTo>
                    <a:pt x="50151" y="1167"/>
                  </a:lnTo>
                  <a:lnTo>
                    <a:pt x="50410" y="1204"/>
                  </a:lnTo>
                  <a:lnTo>
                    <a:pt x="50670" y="1241"/>
                  </a:lnTo>
                  <a:lnTo>
                    <a:pt x="50929" y="1315"/>
                  </a:lnTo>
                  <a:lnTo>
                    <a:pt x="51170" y="1389"/>
                  </a:lnTo>
                  <a:lnTo>
                    <a:pt x="51392" y="1463"/>
                  </a:lnTo>
                  <a:lnTo>
                    <a:pt x="51633" y="1575"/>
                  </a:lnTo>
                  <a:lnTo>
                    <a:pt x="51836" y="1686"/>
                  </a:lnTo>
                  <a:lnTo>
                    <a:pt x="52059" y="1797"/>
                  </a:lnTo>
                  <a:lnTo>
                    <a:pt x="52485" y="2075"/>
                  </a:lnTo>
                  <a:lnTo>
                    <a:pt x="52874" y="2389"/>
                  </a:lnTo>
                  <a:lnTo>
                    <a:pt x="53262" y="2723"/>
                  </a:lnTo>
                  <a:lnTo>
                    <a:pt x="53633" y="3075"/>
                  </a:lnTo>
                  <a:lnTo>
                    <a:pt x="54374" y="3815"/>
                  </a:lnTo>
                  <a:lnTo>
                    <a:pt x="55133" y="4556"/>
                  </a:lnTo>
                  <a:lnTo>
                    <a:pt x="55522" y="4927"/>
                  </a:lnTo>
                  <a:lnTo>
                    <a:pt x="55929" y="5260"/>
                  </a:lnTo>
                  <a:lnTo>
                    <a:pt x="56226" y="5501"/>
                  </a:lnTo>
                  <a:lnTo>
                    <a:pt x="56540" y="5723"/>
                  </a:lnTo>
                  <a:lnTo>
                    <a:pt x="56874" y="5927"/>
                  </a:lnTo>
                  <a:lnTo>
                    <a:pt x="57207" y="6093"/>
                  </a:lnTo>
                  <a:lnTo>
                    <a:pt x="57559" y="6260"/>
                  </a:lnTo>
                  <a:lnTo>
                    <a:pt x="57911" y="6408"/>
                  </a:lnTo>
                  <a:lnTo>
                    <a:pt x="58263" y="6519"/>
                  </a:lnTo>
                  <a:lnTo>
                    <a:pt x="58633" y="6593"/>
                  </a:lnTo>
                  <a:lnTo>
                    <a:pt x="58985" y="6667"/>
                  </a:lnTo>
                  <a:lnTo>
                    <a:pt x="59355" y="6686"/>
                  </a:lnTo>
                  <a:lnTo>
                    <a:pt x="59726" y="6686"/>
                  </a:lnTo>
                  <a:lnTo>
                    <a:pt x="60096" y="6649"/>
                  </a:lnTo>
                  <a:lnTo>
                    <a:pt x="60448" y="6575"/>
                  </a:lnTo>
                  <a:lnTo>
                    <a:pt x="60818" y="6464"/>
                  </a:lnTo>
                  <a:lnTo>
                    <a:pt x="61170" y="6297"/>
                  </a:lnTo>
                  <a:lnTo>
                    <a:pt x="61504" y="6093"/>
                  </a:lnTo>
                  <a:lnTo>
                    <a:pt x="61615" y="6019"/>
                  </a:lnTo>
                  <a:lnTo>
                    <a:pt x="61670" y="5927"/>
                  </a:lnTo>
                  <a:lnTo>
                    <a:pt x="61707" y="5834"/>
                  </a:lnTo>
                  <a:lnTo>
                    <a:pt x="61726" y="5741"/>
                  </a:lnTo>
                  <a:lnTo>
                    <a:pt x="61707" y="5630"/>
                  </a:lnTo>
                  <a:lnTo>
                    <a:pt x="61670" y="5538"/>
                  </a:lnTo>
                  <a:lnTo>
                    <a:pt x="61615" y="5427"/>
                  </a:lnTo>
                  <a:lnTo>
                    <a:pt x="61541" y="5353"/>
                  </a:lnTo>
                  <a:lnTo>
                    <a:pt x="61448" y="5260"/>
                  </a:lnTo>
                  <a:lnTo>
                    <a:pt x="61355" y="5186"/>
                  </a:lnTo>
                  <a:lnTo>
                    <a:pt x="61244" y="5130"/>
                  </a:lnTo>
                  <a:lnTo>
                    <a:pt x="61133" y="5093"/>
                  </a:lnTo>
                  <a:lnTo>
                    <a:pt x="61022" y="5075"/>
                  </a:lnTo>
                  <a:lnTo>
                    <a:pt x="60911" y="5075"/>
                  </a:lnTo>
                  <a:lnTo>
                    <a:pt x="60800" y="5112"/>
                  </a:lnTo>
                  <a:lnTo>
                    <a:pt x="60689" y="5167"/>
                  </a:lnTo>
                  <a:lnTo>
                    <a:pt x="60467" y="5297"/>
                  </a:lnTo>
                  <a:lnTo>
                    <a:pt x="60244" y="5390"/>
                  </a:lnTo>
                  <a:lnTo>
                    <a:pt x="60022" y="5482"/>
                  </a:lnTo>
                  <a:lnTo>
                    <a:pt x="59800" y="5538"/>
                  </a:lnTo>
                  <a:lnTo>
                    <a:pt x="59578" y="5575"/>
                  </a:lnTo>
                  <a:lnTo>
                    <a:pt x="59355" y="5612"/>
                  </a:lnTo>
                  <a:lnTo>
                    <a:pt x="59133" y="5612"/>
                  </a:lnTo>
                  <a:lnTo>
                    <a:pt x="58929" y="5593"/>
                  </a:lnTo>
                  <a:lnTo>
                    <a:pt x="58707" y="5556"/>
                  </a:lnTo>
                  <a:lnTo>
                    <a:pt x="58503" y="5501"/>
                  </a:lnTo>
                  <a:lnTo>
                    <a:pt x="58300" y="5427"/>
                  </a:lnTo>
                  <a:lnTo>
                    <a:pt x="58078" y="5353"/>
                  </a:lnTo>
                  <a:lnTo>
                    <a:pt x="57874" y="5260"/>
                  </a:lnTo>
                  <a:lnTo>
                    <a:pt x="57670" y="5149"/>
                  </a:lnTo>
                  <a:lnTo>
                    <a:pt x="57281" y="4908"/>
                  </a:lnTo>
                  <a:lnTo>
                    <a:pt x="56892" y="4630"/>
                  </a:lnTo>
                  <a:lnTo>
                    <a:pt x="56503" y="4315"/>
                  </a:lnTo>
                  <a:lnTo>
                    <a:pt x="56151" y="4001"/>
                  </a:lnTo>
                  <a:lnTo>
                    <a:pt x="55800" y="3667"/>
                  </a:lnTo>
                  <a:lnTo>
                    <a:pt x="55133" y="2982"/>
                  </a:lnTo>
                  <a:lnTo>
                    <a:pt x="54540" y="2371"/>
                  </a:lnTo>
                  <a:lnTo>
                    <a:pt x="54003" y="1871"/>
                  </a:lnTo>
                  <a:lnTo>
                    <a:pt x="53725" y="1649"/>
                  </a:lnTo>
                  <a:lnTo>
                    <a:pt x="53448" y="1408"/>
                  </a:lnTo>
                  <a:lnTo>
                    <a:pt x="53170" y="1204"/>
                  </a:lnTo>
                  <a:lnTo>
                    <a:pt x="52874" y="1000"/>
                  </a:lnTo>
                  <a:lnTo>
                    <a:pt x="52577" y="815"/>
                  </a:lnTo>
                  <a:lnTo>
                    <a:pt x="52262" y="649"/>
                  </a:lnTo>
                  <a:lnTo>
                    <a:pt x="51966" y="500"/>
                  </a:lnTo>
                  <a:lnTo>
                    <a:pt x="51633" y="371"/>
                  </a:lnTo>
                  <a:lnTo>
                    <a:pt x="51299" y="260"/>
                  </a:lnTo>
                  <a:lnTo>
                    <a:pt x="50966" y="167"/>
                  </a:lnTo>
                  <a:lnTo>
                    <a:pt x="50633" y="93"/>
                  </a:lnTo>
                  <a:lnTo>
                    <a:pt x="50262" y="37"/>
                  </a:lnTo>
                  <a:lnTo>
                    <a:pt x="49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4202825" y="1359475"/>
              <a:ext cx="1546425" cy="156050"/>
            </a:xfrm>
            <a:custGeom>
              <a:avLst/>
              <a:gdLst/>
              <a:ahLst/>
              <a:cxnLst/>
              <a:rect l="l" t="t" r="r" b="b"/>
              <a:pathLst>
                <a:path w="61857" h="6242" extrusionOk="0">
                  <a:moveTo>
                    <a:pt x="49856" y="1"/>
                  </a:moveTo>
                  <a:lnTo>
                    <a:pt x="49504" y="19"/>
                  </a:lnTo>
                  <a:lnTo>
                    <a:pt x="49115" y="56"/>
                  </a:lnTo>
                  <a:lnTo>
                    <a:pt x="48726" y="112"/>
                  </a:lnTo>
                  <a:lnTo>
                    <a:pt x="48337" y="186"/>
                  </a:lnTo>
                  <a:lnTo>
                    <a:pt x="47948" y="278"/>
                  </a:lnTo>
                  <a:lnTo>
                    <a:pt x="47578" y="371"/>
                  </a:lnTo>
                  <a:lnTo>
                    <a:pt x="47207" y="501"/>
                  </a:lnTo>
                  <a:lnTo>
                    <a:pt x="46837" y="630"/>
                  </a:lnTo>
                  <a:lnTo>
                    <a:pt x="46485" y="778"/>
                  </a:lnTo>
                  <a:lnTo>
                    <a:pt x="45763" y="1112"/>
                  </a:lnTo>
                  <a:lnTo>
                    <a:pt x="45059" y="1464"/>
                  </a:lnTo>
                  <a:lnTo>
                    <a:pt x="44374" y="1853"/>
                  </a:lnTo>
                  <a:lnTo>
                    <a:pt x="43707" y="2242"/>
                  </a:lnTo>
                  <a:lnTo>
                    <a:pt x="42911" y="2723"/>
                  </a:lnTo>
                  <a:lnTo>
                    <a:pt x="42077" y="3223"/>
                  </a:lnTo>
                  <a:lnTo>
                    <a:pt x="41226" y="3705"/>
                  </a:lnTo>
                  <a:lnTo>
                    <a:pt x="40800" y="3927"/>
                  </a:lnTo>
                  <a:lnTo>
                    <a:pt x="40355" y="4149"/>
                  </a:lnTo>
                  <a:lnTo>
                    <a:pt x="39911" y="4334"/>
                  </a:lnTo>
                  <a:lnTo>
                    <a:pt x="39448" y="4501"/>
                  </a:lnTo>
                  <a:lnTo>
                    <a:pt x="38985" y="4649"/>
                  </a:lnTo>
                  <a:lnTo>
                    <a:pt x="38522" y="4760"/>
                  </a:lnTo>
                  <a:lnTo>
                    <a:pt x="38059" y="4853"/>
                  </a:lnTo>
                  <a:lnTo>
                    <a:pt x="37577" y="4890"/>
                  </a:lnTo>
                  <a:lnTo>
                    <a:pt x="37114" y="4890"/>
                  </a:lnTo>
                  <a:lnTo>
                    <a:pt x="36873" y="4871"/>
                  </a:lnTo>
                  <a:lnTo>
                    <a:pt x="36633" y="4834"/>
                  </a:lnTo>
                  <a:lnTo>
                    <a:pt x="36392" y="4797"/>
                  </a:lnTo>
                  <a:lnTo>
                    <a:pt x="36188" y="4742"/>
                  </a:lnTo>
                  <a:lnTo>
                    <a:pt x="35966" y="4686"/>
                  </a:lnTo>
                  <a:lnTo>
                    <a:pt x="35762" y="4612"/>
                  </a:lnTo>
                  <a:lnTo>
                    <a:pt x="35577" y="4519"/>
                  </a:lnTo>
                  <a:lnTo>
                    <a:pt x="35373" y="4408"/>
                  </a:lnTo>
                  <a:lnTo>
                    <a:pt x="35021" y="4186"/>
                  </a:lnTo>
                  <a:lnTo>
                    <a:pt x="34688" y="3927"/>
                  </a:lnTo>
                  <a:lnTo>
                    <a:pt x="34373" y="3649"/>
                  </a:lnTo>
                  <a:lnTo>
                    <a:pt x="34077" y="3353"/>
                  </a:lnTo>
                  <a:lnTo>
                    <a:pt x="33781" y="3038"/>
                  </a:lnTo>
                  <a:lnTo>
                    <a:pt x="33207" y="2390"/>
                  </a:lnTo>
                  <a:lnTo>
                    <a:pt x="32929" y="2056"/>
                  </a:lnTo>
                  <a:lnTo>
                    <a:pt x="32614" y="1741"/>
                  </a:lnTo>
                  <a:lnTo>
                    <a:pt x="32299" y="1445"/>
                  </a:lnTo>
                  <a:lnTo>
                    <a:pt x="31984" y="1167"/>
                  </a:lnTo>
                  <a:lnTo>
                    <a:pt x="31614" y="927"/>
                  </a:lnTo>
                  <a:lnTo>
                    <a:pt x="31429" y="815"/>
                  </a:lnTo>
                  <a:lnTo>
                    <a:pt x="31243" y="704"/>
                  </a:lnTo>
                  <a:lnTo>
                    <a:pt x="30947" y="575"/>
                  </a:lnTo>
                  <a:lnTo>
                    <a:pt x="30651" y="464"/>
                  </a:lnTo>
                  <a:lnTo>
                    <a:pt x="30355" y="371"/>
                  </a:lnTo>
                  <a:lnTo>
                    <a:pt x="30040" y="278"/>
                  </a:lnTo>
                  <a:lnTo>
                    <a:pt x="29743" y="223"/>
                  </a:lnTo>
                  <a:lnTo>
                    <a:pt x="29429" y="167"/>
                  </a:lnTo>
                  <a:lnTo>
                    <a:pt x="29114" y="130"/>
                  </a:lnTo>
                  <a:lnTo>
                    <a:pt x="28799" y="112"/>
                  </a:lnTo>
                  <a:lnTo>
                    <a:pt x="28466" y="93"/>
                  </a:lnTo>
                  <a:lnTo>
                    <a:pt x="28151" y="93"/>
                  </a:lnTo>
                  <a:lnTo>
                    <a:pt x="27521" y="130"/>
                  </a:lnTo>
                  <a:lnTo>
                    <a:pt x="26891" y="223"/>
                  </a:lnTo>
                  <a:lnTo>
                    <a:pt x="26262" y="334"/>
                  </a:lnTo>
                  <a:lnTo>
                    <a:pt x="25836" y="427"/>
                  </a:lnTo>
                  <a:lnTo>
                    <a:pt x="25428" y="519"/>
                  </a:lnTo>
                  <a:lnTo>
                    <a:pt x="25021" y="649"/>
                  </a:lnTo>
                  <a:lnTo>
                    <a:pt x="24613" y="778"/>
                  </a:lnTo>
                  <a:lnTo>
                    <a:pt x="23817" y="1075"/>
                  </a:lnTo>
                  <a:lnTo>
                    <a:pt x="23021" y="1390"/>
                  </a:lnTo>
                  <a:lnTo>
                    <a:pt x="21447" y="2056"/>
                  </a:lnTo>
                  <a:lnTo>
                    <a:pt x="20650" y="2371"/>
                  </a:lnTo>
                  <a:lnTo>
                    <a:pt x="19835" y="2667"/>
                  </a:lnTo>
                  <a:lnTo>
                    <a:pt x="19298" y="2834"/>
                  </a:lnTo>
                  <a:lnTo>
                    <a:pt x="18724" y="2982"/>
                  </a:lnTo>
                  <a:lnTo>
                    <a:pt x="18169" y="3112"/>
                  </a:lnTo>
                  <a:lnTo>
                    <a:pt x="17595" y="3205"/>
                  </a:lnTo>
                  <a:lnTo>
                    <a:pt x="17298" y="3223"/>
                  </a:lnTo>
                  <a:lnTo>
                    <a:pt x="17020" y="3242"/>
                  </a:lnTo>
                  <a:lnTo>
                    <a:pt x="16724" y="3242"/>
                  </a:lnTo>
                  <a:lnTo>
                    <a:pt x="16446" y="3223"/>
                  </a:lnTo>
                  <a:lnTo>
                    <a:pt x="16150" y="3205"/>
                  </a:lnTo>
                  <a:lnTo>
                    <a:pt x="15872" y="3149"/>
                  </a:lnTo>
                  <a:lnTo>
                    <a:pt x="15576" y="3093"/>
                  </a:lnTo>
                  <a:lnTo>
                    <a:pt x="15298" y="3019"/>
                  </a:lnTo>
                  <a:lnTo>
                    <a:pt x="14891" y="2890"/>
                  </a:lnTo>
                  <a:lnTo>
                    <a:pt x="14483" y="2723"/>
                  </a:lnTo>
                  <a:lnTo>
                    <a:pt x="14094" y="2538"/>
                  </a:lnTo>
                  <a:lnTo>
                    <a:pt x="13705" y="2353"/>
                  </a:lnTo>
                  <a:lnTo>
                    <a:pt x="12946" y="1945"/>
                  </a:lnTo>
                  <a:lnTo>
                    <a:pt x="12205" y="1519"/>
                  </a:lnTo>
                  <a:lnTo>
                    <a:pt x="11594" y="1186"/>
                  </a:lnTo>
                  <a:lnTo>
                    <a:pt x="10983" y="871"/>
                  </a:lnTo>
                  <a:lnTo>
                    <a:pt x="10668" y="741"/>
                  </a:lnTo>
                  <a:lnTo>
                    <a:pt x="10353" y="593"/>
                  </a:lnTo>
                  <a:lnTo>
                    <a:pt x="10020" y="482"/>
                  </a:lnTo>
                  <a:lnTo>
                    <a:pt x="9705" y="371"/>
                  </a:lnTo>
                  <a:lnTo>
                    <a:pt x="9372" y="278"/>
                  </a:lnTo>
                  <a:lnTo>
                    <a:pt x="9038" y="204"/>
                  </a:lnTo>
                  <a:lnTo>
                    <a:pt x="8705" y="149"/>
                  </a:lnTo>
                  <a:lnTo>
                    <a:pt x="8372" y="130"/>
                  </a:lnTo>
                  <a:lnTo>
                    <a:pt x="8038" y="112"/>
                  </a:lnTo>
                  <a:lnTo>
                    <a:pt x="7687" y="130"/>
                  </a:lnTo>
                  <a:lnTo>
                    <a:pt x="7353" y="186"/>
                  </a:lnTo>
                  <a:lnTo>
                    <a:pt x="7001" y="241"/>
                  </a:lnTo>
                  <a:lnTo>
                    <a:pt x="6686" y="334"/>
                  </a:lnTo>
                  <a:lnTo>
                    <a:pt x="6372" y="464"/>
                  </a:lnTo>
                  <a:lnTo>
                    <a:pt x="6075" y="593"/>
                  </a:lnTo>
                  <a:lnTo>
                    <a:pt x="5779" y="741"/>
                  </a:lnTo>
                  <a:lnTo>
                    <a:pt x="5501" y="890"/>
                  </a:lnTo>
                  <a:lnTo>
                    <a:pt x="5223" y="1075"/>
                  </a:lnTo>
                  <a:lnTo>
                    <a:pt x="4686" y="1427"/>
                  </a:lnTo>
                  <a:lnTo>
                    <a:pt x="4334" y="1704"/>
                  </a:lnTo>
                  <a:lnTo>
                    <a:pt x="3927" y="2038"/>
                  </a:lnTo>
                  <a:lnTo>
                    <a:pt x="3501" y="2390"/>
                  </a:lnTo>
                  <a:lnTo>
                    <a:pt x="3260" y="2556"/>
                  </a:lnTo>
                  <a:lnTo>
                    <a:pt x="3038" y="2704"/>
                  </a:lnTo>
                  <a:lnTo>
                    <a:pt x="2797" y="2853"/>
                  </a:lnTo>
                  <a:lnTo>
                    <a:pt x="2557" y="2982"/>
                  </a:lnTo>
                  <a:lnTo>
                    <a:pt x="2334" y="3075"/>
                  </a:lnTo>
                  <a:lnTo>
                    <a:pt x="2094" y="3149"/>
                  </a:lnTo>
                  <a:lnTo>
                    <a:pt x="1853" y="3167"/>
                  </a:lnTo>
                  <a:lnTo>
                    <a:pt x="1612" y="3167"/>
                  </a:lnTo>
                  <a:lnTo>
                    <a:pt x="1501" y="3149"/>
                  </a:lnTo>
                  <a:lnTo>
                    <a:pt x="1390" y="3130"/>
                  </a:lnTo>
                  <a:lnTo>
                    <a:pt x="1279" y="3093"/>
                  </a:lnTo>
                  <a:lnTo>
                    <a:pt x="1168" y="3038"/>
                  </a:lnTo>
                  <a:lnTo>
                    <a:pt x="1094" y="3001"/>
                  </a:lnTo>
                  <a:lnTo>
                    <a:pt x="982" y="2982"/>
                  </a:lnTo>
                  <a:lnTo>
                    <a:pt x="779" y="2982"/>
                  </a:lnTo>
                  <a:lnTo>
                    <a:pt x="538" y="3038"/>
                  </a:lnTo>
                  <a:lnTo>
                    <a:pt x="316" y="3112"/>
                  </a:lnTo>
                  <a:lnTo>
                    <a:pt x="131" y="3205"/>
                  </a:lnTo>
                  <a:lnTo>
                    <a:pt x="75" y="3260"/>
                  </a:lnTo>
                  <a:lnTo>
                    <a:pt x="19" y="3316"/>
                  </a:lnTo>
                  <a:lnTo>
                    <a:pt x="1" y="3371"/>
                  </a:lnTo>
                  <a:lnTo>
                    <a:pt x="19" y="3427"/>
                  </a:lnTo>
                  <a:lnTo>
                    <a:pt x="56" y="3482"/>
                  </a:lnTo>
                  <a:lnTo>
                    <a:pt x="131" y="3519"/>
                  </a:lnTo>
                  <a:lnTo>
                    <a:pt x="371" y="3649"/>
                  </a:lnTo>
                  <a:lnTo>
                    <a:pt x="631" y="3742"/>
                  </a:lnTo>
                  <a:lnTo>
                    <a:pt x="890" y="3816"/>
                  </a:lnTo>
                  <a:lnTo>
                    <a:pt x="1131" y="3871"/>
                  </a:lnTo>
                  <a:lnTo>
                    <a:pt x="1390" y="3890"/>
                  </a:lnTo>
                  <a:lnTo>
                    <a:pt x="1631" y="3890"/>
                  </a:lnTo>
                  <a:lnTo>
                    <a:pt x="1871" y="3871"/>
                  </a:lnTo>
                  <a:lnTo>
                    <a:pt x="2131" y="3834"/>
                  </a:lnTo>
                  <a:lnTo>
                    <a:pt x="2371" y="3779"/>
                  </a:lnTo>
                  <a:lnTo>
                    <a:pt x="2612" y="3723"/>
                  </a:lnTo>
                  <a:lnTo>
                    <a:pt x="2853" y="3630"/>
                  </a:lnTo>
                  <a:lnTo>
                    <a:pt x="3075" y="3538"/>
                  </a:lnTo>
                  <a:lnTo>
                    <a:pt x="3316" y="3408"/>
                  </a:lnTo>
                  <a:lnTo>
                    <a:pt x="3557" y="3279"/>
                  </a:lnTo>
                  <a:lnTo>
                    <a:pt x="4020" y="3001"/>
                  </a:lnTo>
                  <a:lnTo>
                    <a:pt x="4334" y="2779"/>
                  </a:lnTo>
                  <a:lnTo>
                    <a:pt x="4668" y="2519"/>
                  </a:lnTo>
                  <a:lnTo>
                    <a:pt x="5298" y="2038"/>
                  </a:lnTo>
                  <a:lnTo>
                    <a:pt x="5631" y="1797"/>
                  </a:lnTo>
                  <a:lnTo>
                    <a:pt x="5946" y="1556"/>
                  </a:lnTo>
                  <a:lnTo>
                    <a:pt x="6298" y="1353"/>
                  </a:lnTo>
                  <a:lnTo>
                    <a:pt x="6649" y="1149"/>
                  </a:lnTo>
                  <a:lnTo>
                    <a:pt x="6909" y="1038"/>
                  </a:lnTo>
                  <a:lnTo>
                    <a:pt x="7168" y="945"/>
                  </a:lnTo>
                  <a:lnTo>
                    <a:pt x="7427" y="890"/>
                  </a:lnTo>
                  <a:lnTo>
                    <a:pt x="7687" y="853"/>
                  </a:lnTo>
                  <a:lnTo>
                    <a:pt x="8205" y="853"/>
                  </a:lnTo>
                  <a:lnTo>
                    <a:pt x="8446" y="890"/>
                  </a:lnTo>
                  <a:lnTo>
                    <a:pt x="8705" y="927"/>
                  </a:lnTo>
                  <a:lnTo>
                    <a:pt x="8964" y="1001"/>
                  </a:lnTo>
                  <a:lnTo>
                    <a:pt x="9205" y="1075"/>
                  </a:lnTo>
                  <a:lnTo>
                    <a:pt x="9464" y="1167"/>
                  </a:lnTo>
                  <a:lnTo>
                    <a:pt x="9705" y="1260"/>
                  </a:lnTo>
                  <a:lnTo>
                    <a:pt x="10187" y="1482"/>
                  </a:lnTo>
                  <a:lnTo>
                    <a:pt x="10668" y="1723"/>
                  </a:lnTo>
                  <a:lnTo>
                    <a:pt x="12057" y="2482"/>
                  </a:lnTo>
                  <a:lnTo>
                    <a:pt x="12742" y="2853"/>
                  </a:lnTo>
                  <a:lnTo>
                    <a:pt x="13428" y="3186"/>
                  </a:lnTo>
                  <a:lnTo>
                    <a:pt x="13779" y="3334"/>
                  </a:lnTo>
                  <a:lnTo>
                    <a:pt x="14150" y="3482"/>
                  </a:lnTo>
                  <a:lnTo>
                    <a:pt x="14502" y="3612"/>
                  </a:lnTo>
                  <a:lnTo>
                    <a:pt x="14872" y="3705"/>
                  </a:lnTo>
                  <a:lnTo>
                    <a:pt x="15261" y="3797"/>
                  </a:lnTo>
                  <a:lnTo>
                    <a:pt x="15631" y="3871"/>
                  </a:lnTo>
                  <a:lnTo>
                    <a:pt x="16039" y="3927"/>
                  </a:lnTo>
                  <a:lnTo>
                    <a:pt x="16428" y="3945"/>
                  </a:lnTo>
                  <a:lnTo>
                    <a:pt x="16891" y="3945"/>
                  </a:lnTo>
                  <a:lnTo>
                    <a:pt x="17354" y="3927"/>
                  </a:lnTo>
                  <a:lnTo>
                    <a:pt x="17798" y="3871"/>
                  </a:lnTo>
                  <a:lnTo>
                    <a:pt x="18243" y="3816"/>
                  </a:lnTo>
                  <a:lnTo>
                    <a:pt x="18687" y="3723"/>
                  </a:lnTo>
                  <a:lnTo>
                    <a:pt x="19132" y="3612"/>
                  </a:lnTo>
                  <a:lnTo>
                    <a:pt x="19576" y="3482"/>
                  </a:lnTo>
                  <a:lnTo>
                    <a:pt x="20021" y="3353"/>
                  </a:lnTo>
                  <a:lnTo>
                    <a:pt x="20872" y="3056"/>
                  </a:lnTo>
                  <a:lnTo>
                    <a:pt x="21724" y="2704"/>
                  </a:lnTo>
                  <a:lnTo>
                    <a:pt x="23410" y="2001"/>
                  </a:lnTo>
                  <a:lnTo>
                    <a:pt x="24317" y="1630"/>
                  </a:lnTo>
                  <a:lnTo>
                    <a:pt x="24799" y="1464"/>
                  </a:lnTo>
                  <a:lnTo>
                    <a:pt x="25299" y="1297"/>
                  </a:lnTo>
                  <a:lnTo>
                    <a:pt x="25780" y="1149"/>
                  </a:lnTo>
                  <a:lnTo>
                    <a:pt x="26299" y="1019"/>
                  </a:lnTo>
                  <a:lnTo>
                    <a:pt x="26799" y="927"/>
                  </a:lnTo>
                  <a:lnTo>
                    <a:pt x="27299" y="834"/>
                  </a:lnTo>
                  <a:lnTo>
                    <a:pt x="27817" y="797"/>
                  </a:lnTo>
                  <a:lnTo>
                    <a:pt x="28317" y="797"/>
                  </a:lnTo>
                  <a:lnTo>
                    <a:pt x="28577" y="815"/>
                  </a:lnTo>
                  <a:lnTo>
                    <a:pt x="28817" y="834"/>
                  </a:lnTo>
                  <a:lnTo>
                    <a:pt x="29058" y="871"/>
                  </a:lnTo>
                  <a:lnTo>
                    <a:pt x="29299" y="908"/>
                  </a:lnTo>
                  <a:lnTo>
                    <a:pt x="29540" y="982"/>
                  </a:lnTo>
                  <a:lnTo>
                    <a:pt x="29780" y="1038"/>
                  </a:lnTo>
                  <a:lnTo>
                    <a:pt x="30021" y="1130"/>
                  </a:lnTo>
                  <a:lnTo>
                    <a:pt x="30243" y="1223"/>
                  </a:lnTo>
                  <a:lnTo>
                    <a:pt x="30466" y="1353"/>
                  </a:lnTo>
                  <a:lnTo>
                    <a:pt x="30688" y="1482"/>
                  </a:lnTo>
                  <a:lnTo>
                    <a:pt x="30910" y="1612"/>
                  </a:lnTo>
                  <a:lnTo>
                    <a:pt x="31132" y="1779"/>
                  </a:lnTo>
                  <a:lnTo>
                    <a:pt x="31429" y="2038"/>
                  </a:lnTo>
                  <a:lnTo>
                    <a:pt x="31725" y="2316"/>
                  </a:lnTo>
                  <a:lnTo>
                    <a:pt x="32003" y="2593"/>
                  </a:lnTo>
                  <a:lnTo>
                    <a:pt x="32262" y="2871"/>
                  </a:lnTo>
                  <a:lnTo>
                    <a:pt x="32762" y="3445"/>
                  </a:lnTo>
                  <a:lnTo>
                    <a:pt x="33262" y="3982"/>
                  </a:lnTo>
                  <a:lnTo>
                    <a:pt x="33521" y="4242"/>
                  </a:lnTo>
                  <a:lnTo>
                    <a:pt x="33799" y="4482"/>
                  </a:lnTo>
                  <a:lnTo>
                    <a:pt x="34096" y="4705"/>
                  </a:lnTo>
                  <a:lnTo>
                    <a:pt x="34392" y="4908"/>
                  </a:lnTo>
                  <a:lnTo>
                    <a:pt x="34725" y="5094"/>
                  </a:lnTo>
                  <a:lnTo>
                    <a:pt x="35096" y="5260"/>
                  </a:lnTo>
                  <a:lnTo>
                    <a:pt x="35484" y="5390"/>
                  </a:lnTo>
                  <a:lnTo>
                    <a:pt x="35892" y="5482"/>
                  </a:lnTo>
                  <a:lnTo>
                    <a:pt x="36281" y="5538"/>
                  </a:lnTo>
                  <a:lnTo>
                    <a:pt x="36670" y="5575"/>
                  </a:lnTo>
                  <a:lnTo>
                    <a:pt x="37429" y="5575"/>
                  </a:lnTo>
                  <a:lnTo>
                    <a:pt x="37818" y="5538"/>
                  </a:lnTo>
                  <a:lnTo>
                    <a:pt x="38188" y="5501"/>
                  </a:lnTo>
                  <a:lnTo>
                    <a:pt x="38577" y="5427"/>
                  </a:lnTo>
                  <a:lnTo>
                    <a:pt x="38948" y="5334"/>
                  </a:lnTo>
                  <a:lnTo>
                    <a:pt x="39337" y="5242"/>
                  </a:lnTo>
                  <a:lnTo>
                    <a:pt x="39707" y="5131"/>
                  </a:lnTo>
                  <a:lnTo>
                    <a:pt x="40077" y="5001"/>
                  </a:lnTo>
                  <a:lnTo>
                    <a:pt x="40429" y="4871"/>
                  </a:lnTo>
                  <a:lnTo>
                    <a:pt x="41151" y="4575"/>
                  </a:lnTo>
                  <a:lnTo>
                    <a:pt x="41837" y="4242"/>
                  </a:lnTo>
                  <a:lnTo>
                    <a:pt x="42281" y="4019"/>
                  </a:lnTo>
                  <a:lnTo>
                    <a:pt x="42744" y="3760"/>
                  </a:lnTo>
                  <a:lnTo>
                    <a:pt x="43633" y="3223"/>
                  </a:lnTo>
                  <a:lnTo>
                    <a:pt x="44541" y="2667"/>
                  </a:lnTo>
                  <a:lnTo>
                    <a:pt x="45448" y="2112"/>
                  </a:lnTo>
                  <a:lnTo>
                    <a:pt x="45911" y="1853"/>
                  </a:lnTo>
                  <a:lnTo>
                    <a:pt x="46374" y="1612"/>
                  </a:lnTo>
                  <a:lnTo>
                    <a:pt x="46837" y="1390"/>
                  </a:lnTo>
                  <a:lnTo>
                    <a:pt x="47319" y="1204"/>
                  </a:lnTo>
                  <a:lnTo>
                    <a:pt x="47819" y="1038"/>
                  </a:lnTo>
                  <a:lnTo>
                    <a:pt x="48300" y="890"/>
                  </a:lnTo>
                  <a:lnTo>
                    <a:pt x="48819" y="797"/>
                  </a:lnTo>
                  <a:lnTo>
                    <a:pt x="49337" y="723"/>
                  </a:lnTo>
                  <a:lnTo>
                    <a:pt x="49633" y="704"/>
                  </a:lnTo>
                  <a:lnTo>
                    <a:pt x="49930" y="704"/>
                  </a:lnTo>
                  <a:lnTo>
                    <a:pt x="50208" y="741"/>
                  </a:lnTo>
                  <a:lnTo>
                    <a:pt x="50485" y="778"/>
                  </a:lnTo>
                  <a:lnTo>
                    <a:pt x="50745" y="834"/>
                  </a:lnTo>
                  <a:lnTo>
                    <a:pt x="50985" y="908"/>
                  </a:lnTo>
                  <a:lnTo>
                    <a:pt x="51245" y="982"/>
                  </a:lnTo>
                  <a:lnTo>
                    <a:pt x="51467" y="1093"/>
                  </a:lnTo>
                  <a:lnTo>
                    <a:pt x="51708" y="1204"/>
                  </a:lnTo>
                  <a:lnTo>
                    <a:pt x="51930" y="1316"/>
                  </a:lnTo>
                  <a:lnTo>
                    <a:pt x="52134" y="1445"/>
                  </a:lnTo>
                  <a:lnTo>
                    <a:pt x="52356" y="1593"/>
                  </a:lnTo>
                  <a:lnTo>
                    <a:pt x="52763" y="1908"/>
                  </a:lnTo>
                  <a:lnTo>
                    <a:pt x="53152" y="2260"/>
                  </a:lnTo>
                  <a:lnTo>
                    <a:pt x="53541" y="2612"/>
                  </a:lnTo>
                  <a:lnTo>
                    <a:pt x="53911" y="3001"/>
                  </a:lnTo>
                  <a:lnTo>
                    <a:pt x="54671" y="3779"/>
                  </a:lnTo>
                  <a:lnTo>
                    <a:pt x="55060" y="4149"/>
                  </a:lnTo>
                  <a:lnTo>
                    <a:pt x="55449" y="4519"/>
                  </a:lnTo>
                  <a:lnTo>
                    <a:pt x="55856" y="4871"/>
                  </a:lnTo>
                  <a:lnTo>
                    <a:pt x="56282" y="5186"/>
                  </a:lnTo>
                  <a:lnTo>
                    <a:pt x="56578" y="5390"/>
                  </a:lnTo>
                  <a:lnTo>
                    <a:pt x="56912" y="5575"/>
                  </a:lnTo>
                  <a:lnTo>
                    <a:pt x="57226" y="5723"/>
                  </a:lnTo>
                  <a:lnTo>
                    <a:pt x="57560" y="5871"/>
                  </a:lnTo>
                  <a:lnTo>
                    <a:pt x="57912" y="6001"/>
                  </a:lnTo>
                  <a:lnTo>
                    <a:pt x="58245" y="6094"/>
                  </a:lnTo>
                  <a:lnTo>
                    <a:pt x="58597" y="6168"/>
                  </a:lnTo>
                  <a:lnTo>
                    <a:pt x="58949" y="6223"/>
                  </a:lnTo>
                  <a:lnTo>
                    <a:pt x="59301" y="6242"/>
                  </a:lnTo>
                  <a:lnTo>
                    <a:pt x="59653" y="6242"/>
                  </a:lnTo>
                  <a:lnTo>
                    <a:pt x="59986" y="6205"/>
                  </a:lnTo>
                  <a:lnTo>
                    <a:pt x="60338" y="6149"/>
                  </a:lnTo>
                  <a:lnTo>
                    <a:pt x="60690" y="6057"/>
                  </a:lnTo>
                  <a:lnTo>
                    <a:pt x="61023" y="5927"/>
                  </a:lnTo>
                  <a:lnTo>
                    <a:pt x="61356" y="5779"/>
                  </a:lnTo>
                  <a:lnTo>
                    <a:pt x="61690" y="5594"/>
                  </a:lnTo>
                  <a:lnTo>
                    <a:pt x="61782" y="5519"/>
                  </a:lnTo>
                  <a:lnTo>
                    <a:pt x="61838" y="5445"/>
                  </a:lnTo>
                  <a:lnTo>
                    <a:pt x="61856" y="5390"/>
                  </a:lnTo>
                  <a:lnTo>
                    <a:pt x="61838" y="5334"/>
                  </a:lnTo>
                  <a:lnTo>
                    <a:pt x="61801" y="5279"/>
                  </a:lnTo>
                  <a:lnTo>
                    <a:pt x="61745" y="5242"/>
                  </a:lnTo>
                  <a:lnTo>
                    <a:pt x="61671" y="5205"/>
                  </a:lnTo>
                  <a:lnTo>
                    <a:pt x="61560" y="5168"/>
                  </a:lnTo>
                  <a:lnTo>
                    <a:pt x="61356" y="5131"/>
                  </a:lnTo>
                  <a:lnTo>
                    <a:pt x="61116" y="5131"/>
                  </a:lnTo>
                  <a:lnTo>
                    <a:pt x="60893" y="5149"/>
                  </a:lnTo>
                  <a:lnTo>
                    <a:pt x="60801" y="5186"/>
                  </a:lnTo>
                  <a:lnTo>
                    <a:pt x="60727" y="5223"/>
                  </a:lnTo>
                  <a:lnTo>
                    <a:pt x="60504" y="5353"/>
                  </a:lnTo>
                  <a:lnTo>
                    <a:pt x="60282" y="5464"/>
                  </a:lnTo>
                  <a:lnTo>
                    <a:pt x="60060" y="5538"/>
                  </a:lnTo>
                  <a:lnTo>
                    <a:pt x="59838" y="5575"/>
                  </a:lnTo>
                  <a:lnTo>
                    <a:pt x="59616" y="5612"/>
                  </a:lnTo>
                  <a:lnTo>
                    <a:pt x="59393" y="5612"/>
                  </a:lnTo>
                  <a:lnTo>
                    <a:pt x="59171" y="5594"/>
                  </a:lnTo>
                  <a:lnTo>
                    <a:pt x="58967" y="5557"/>
                  </a:lnTo>
                  <a:lnTo>
                    <a:pt x="58745" y="5501"/>
                  </a:lnTo>
                  <a:lnTo>
                    <a:pt x="58523" y="5427"/>
                  </a:lnTo>
                  <a:lnTo>
                    <a:pt x="58301" y="5334"/>
                  </a:lnTo>
                  <a:lnTo>
                    <a:pt x="58097" y="5223"/>
                  </a:lnTo>
                  <a:lnTo>
                    <a:pt x="57875" y="5112"/>
                  </a:lnTo>
                  <a:lnTo>
                    <a:pt x="57671" y="4964"/>
                  </a:lnTo>
                  <a:lnTo>
                    <a:pt x="57245" y="4686"/>
                  </a:lnTo>
                  <a:lnTo>
                    <a:pt x="56856" y="4353"/>
                  </a:lnTo>
                  <a:lnTo>
                    <a:pt x="56449" y="4001"/>
                  </a:lnTo>
                  <a:lnTo>
                    <a:pt x="56078" y="3630"/>
                  </a:lnTo>
                  <a:lnTo>
                    <a:pt x="55708" y="3260"/>
                  </a:lnTo>
                  <a:lnTo>
                    <a:pt x="55041" y="2556"/>
                  </a:lnTo>
                  <a:lnTo>
                    <a:pt x="54745" y="2242"/>
                  </a:lnTo>
                  <a:lnTo>
                    <a:pt x="54449" y="1964"/>
                  </a:lnTo>
                  <a:lnTo>
                    <a:pt x="54189" y="1723"/>
                  </a:lnTo>
                  <a:lnTo>
                    <a:pt x="53930" y="1482"/>
                  </a:lnTo>
                  <a:lnTo>
                    <a:pt x="53652" y="1278"/>
                  </a:lnTo>
                  <a:lnTo>
                    <a:pt x="53374" y="1075"/>
                  </a:lnTo>
                  <a:lnTo>
                    <a:pt x="53078" y="890"/>
                  </a:lnTo>
                  <a:lnTo>
                    <a:pt x="52782" y="723"/>
                  </a:lnTo>
                  <a:lnTo>
                    <a:pt x="52485" y="575"/>
                  </a:lnTo>
                  <a:lnTo>
                    <a:pt x="52189" y="445"/>
                  </a:lnTo>
                  <a:lnTo>
                    <a:pt x="51874" y="334"/>
                  </a:lnTo>
                  <a:lnTo>
                    <a:pt x="51559" y="223"/>
                  </a:lnTo>
                  <a:lnTo>
                    <a:pt x="51226" y="149"/>
                  </a:lnTo>
                  <a:lnTo>
                    <a:pt x="50893" y="75"/>
                  </a:lnTo>
                  <a:lnTo>
                    <a:pt x="50559" y="38"/>
                  </a:lnTo>
                  <a:lnTo>
                    <a:pt x="50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398;p9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1994353" y="1416125"/>
            <a:ext cx="2367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994353" y="211023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3"/>
          </p:nvPr>
        </p:nvSpPr>
        <p:spPr>
          <a:xfrm>
            <a:off x="1994353" y="3077930"/>
            <a:ext cx="2367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1994353" y="3782266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hasCustomPrompt="1"/>
          </p:nvPr>
        </p:nvSpPr>
        <p:spPr>
          <a:xfrm>
            <a:off x="1152578" y="1839592"/>
            <a:ext cx="795600" cy="29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5" hasCustomPrompt="1"/>
          </p:nvPr>
        </p:nvSpPr>
        <p:spPr>
          <a:xfrm>
            <a:off x="1152503" y="3474994"/>
            <a:ext cx="795600" cy="29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6"/>
          </p:nvPr>
        </p:nvSpPr>
        <p:spPr>
          <a:xfrm>
            <a:off x="713232" y="539496"/>
            <a:ext cx="77268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7"/>
          </p:nvPr>
        </p:nvSpPr>
        <p:spPr>
          <a:xfrm>
            <a:off x="5834645" y="1416134"/>
            <a:ext cx="1308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8"/>
          </p:nvPr>
        </p:nvSpPr>
        <p:spPr>
          <a:xfrm>
            <a:off x="5834647" y="211023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9"/>
          </p:nvPr>
        </p:nvSpPr>
        <p:spPr>
          <a:xfrm>
            <a:off x="5834649" y="3077925"/>
            <a:ext cx="236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3"/>
          </p:nvPr>
        </p:nvSpPr>
        <p:spPr>
          <a:xfrm>
            <a:off x="5834650" y="37822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4" hasCustomPrompt="1"/>
          </p:nvPr>
        </p:nvSpPr>
        <p:spPr>
          <a:xfrm>
            <a:off x="4991153" y="1839593"/>
            <a:ext cx="797100" cy="29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15" hasCustomPrompt="1"/>
          </p:nvPr>
        </p:nvSpPr>
        <p:spPr>
          <a:xfrm>
            <a:off x="4990253" y="3474994"/>
            <a:ext cx="798900" cy="29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486" name="Google Shape;486;p13"/>
          <p:cNvGrpSpPr/>
          <p:nvPr/>
        </p:nvGrpSpPr>
        <p:grpSpPr>
          <a:xfrm>
            <a:off x="8615908" y="138295"/>
            <a:ext cx="353771" cy="1836060"/>
            <a:chOff x="218333" y="583360"/>
            <a:chExt cx="353771" cy="1836060"/>
          </a:xfrm>
        </p:grpSpPr>
        <p:grpSp>
          <p:nvGrpSpPr>
            <p:cNvPr id="487" name="Google Shape;487;p13"/>
            <p:cNvGrpSpPr/>
            <p:nvPr/>
          </p:nvGrpSpPr>
          <p:grpSpPr>
            <a:xfrm>
              <a:off x="218333" y="583360"/>
              <a:ext cx="353771" cy="540660"/>
              <a:chOff x="1527675" y="238125"/>
              <a:chExt cx="1357525" cy="2074675"/>
            </a:xfrm>
          </p:grpSpPr>
          <p:sp>
            <p:nvSpPr>
              <p:cNvPr id="488" name="Google Shape;488;p13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3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3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3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3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3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3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" name="Google Shape;495;p13"/>
            <p:cNvGrpSpPr/>
            <p:nvPr/>
          </p:nvGrpSpPr>
          <p:grpSpPr>
            <a:xfrm>
              <a:off x="218333" y="1231060"/>
              <a:ext cx="353771" cy="540660"/>
              <a:chOff x="1527675" y="238125"/>
              <a:chExt cx="1357525" cy="2074675"/>
            </a:xfrm>
          </p:grpSpPr>
          <p:sp>
            <p:nvSpPr>
              <p:cNvPr id="496" name="Google Shape;496;p13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3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3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3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3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3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3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3" name="Google Shape;503;p13"/>
            <p:cNvGrpSpPr/>
            <p:nvPr/>
          </p:nvGrpSpPr>
          <p:grpSpPr>
            <a:xfrm>
              <a:off x="218333" y="1878760"/>
              <a:ext cx="353771" cy="540660"/>
              <a:chOff x="1527675" y="238125"/>
              <a:chExt cx="1357525" cy="2074675"/>
            </a:xfrm>
          </p:grpSpPr>
          <p:sp>
            <p:nvSpPr>
              <p:cNvPr id="504" name="Google Shape;504;p13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3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3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3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3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3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1" name="Google Shape;511;p13"/>
          <p:cNvGrpSpPr/>
          <p:nvPr/>
        </p:nvGrpSpPr>
        <p:grpSpPr>
          <a:xfrm>
            <a:off x="176358" y="3133770"/>
            <a:ext cx="353771" cy="1836060"/>
            <a:chOff x="218333" y="583360"/>
            <a:chExt cx="353771" cy="1836060"/>
          </a:xfrm>
        </p:grpSpPr>
        <p:grpSp>
          <p:nvGrpSpPr>
            <p:cNvPr id="512" name="Google Shape;512;p13"/>
            <p:cNvGrpSpPr/>
            <p:nvPr/>
          </p:nvGrpSpPr>
          <p:grpSpPr>
            <a:xfrm>
              <a:off x="218333" y="583360"/>
              <a:ext cx="353771" cy="540660"/>
              <a:chOff x="1527675" y="238125"/>
              <a:chExt cx="1357525" cy="2074675"/>
            </a:xfrm>
          </p:grpSpPr>
          <p:sp>
            <p:nvSpPr>
              <p:cNvPr id="513" name="Google Shape;513;p13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3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3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3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3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3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0" name="Google Shape;520;p13"/>
            <p:cNvGrpSpPr/>
            <p:nvPr/>
          </p:nvGrpSpPr>
          <p:grpSpPr>
            <a:xfrm>
              <a:off x="218333" y="1231060"/>
              <a:ext cx="353771" cy="540660"/>
              <a:chOff x="1527675" y="238125"/>
              <a:chExt cx="1357525" cy="2074675"/>
            </a:xfrm>
          </p:grpSpPr>
          <p:sp>
            <p:nvSpPr>
              <p:cNvPr id="521" name="Google Shape;521;p13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3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3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3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3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3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8" name="Google Shape;528;p13"/>
            <p:cNvGrpSpPr/>
            <p:nvPr/>
          </p:nvGrpSpPr>
          <p:grpSpPr>
            <a:xfrm>
              <a:off x="218333" y="1878760"/>
              <a:ext cx="353771" cy="540660"/>
              <a:chOff x="1527675" y="238125"/>
              <a:chExt cx="1357525" cy="2074675"/>
            </a:xfrm>
          </p:grpSpPr>
          <p:sp>
            <p:nvSpPr>
              <p:cNvPr id="529" name="Google Shape;529;p13"/>
              <p:cNvSpPr/>
              <p:nvPr/>
            </p:nvSpPr>
            <p:spPr>
              <a:xfrm>
                <a:off x="1527675" y="238125"/>
                <a:ext cx="1357525" cy="2074675"/>
              </a:xfrm>
              <a:custGeom>
                <a:avLst/>
                <a:gdLst/>
                <a:ahLst/>
                <a:cxnLst/>
                <a:rect l="l" t="t" r="r" b="b"/>
                <a:pathLst>
                  <a:path w="54301" h="82987" extrusionOk="0">
                    <a:moveTo>
                      <a:pt x="47059" y="19631"/>
                    </a:moveTo>
                    <a:lnTo>
                      <a:pt x="46022" y="20409"/>
                    </a:lnTo>
                    <a:lnTo>
                      <a:pt x="45503" y="20779"/>
                    </a:lnTo>
                    <a:lnTo>
                      <a:pt x="44985" y="21149"/>
                    </a:lnTo>
                    <a:lnTo>
                      <a:pt x="44448" y="21520"/>
                    </a:lnTo>
                    <a:lnTo>
                      <a:pt x="43892" y="21853"/>
                    </a:lnTo>
                    <a:lnTo>
                      <a:pt x="43355" y="22205"/>
                    </a:lnTo>
                    <a:lnTo>
                      <a:pt x="42781" y="22520"/>
                    </a:lnTo>
                    <a:lnTo>
                      <a:pt x="42207" y="22853"/>
                    </a:lnTo>
                    <a:lnTo>
                      <a:pt x="41633" y="23150"/>
                    </a:lnTo>
                    <a:lnTo>
                      <a:pt x="41040" y="23464"/>
                    </a:lnTo>
                    <a:lnTo>
                      <a:pt x="40429" y="23742"/>
                    </a:lnTo>
                    <a:lnTo>
                      <a:pt x="39799" y="24020"/>
                    </a:lnTo>
                    <a:lnTo>
                      <a:pt x="39170" y="24298"/>
                    </a:lnTo>
                    <a:lnTo>
                      <a:pt x="38521" y="24539"/>
                    </a:lnTo>
                    <a:lnTo>
                      <a:pt x="37855" y="24798"/>
                    </a:lnTo>
                    <a:lnTo>
                      <a:pt x="37058" y="25076"/>
                    </a:lnTo>
                    <a:lnTo>
                      <a:pt x="36243" y="25316"/>
                    </a:lnTo>
                    <a:lnTo>
                      <a:pt x="35429" y="25557"/>
                    </a:lnTo>
                    <a:lnTo>
                      <a:pt x="34632" y="25761"/>
                    </a:lnTo>
                    <a:lnTo>
                      <a:pt x="33021" y="26187"/>
                    </a:lnTo>
                    <a:lnTo>
                      <a:pt x="31428" y="26594"/>
                    </a:lnTo>
                    <a:lnTo>
                      <a:pt x="30632" y="26816"/>
                    </a:lnTo>
                    <a:lnTo>
                      <a:pt x="29854" y="27057"/>
                    </a:lnTo>
                    <a:lnTo>
                      <a:pt x="29076" y="27317"/>
                    </a:lnTo>
                    <a:lnTo>
                      <a:pt x="28317" y="27594"/>
                    </a:lnTo>
                    <a:lnTo>
                      <a:pt x="27558" y="27909"/>
                    </a:lnTo>
                    <a:lnTo>
                      <a:pt x="26817" y="28261"/>
                    </a:lnTo>
                    <a:lnTo>
                      <a:pt x="26447" y="28446"/>
                    </a:lnTo>
                    <a:lnTo>
                      <a:pt x="26076" y="28650"/>
                    </a:lnTo>
                    <a:lnTo>
                      <a:pt x="25724" y="28872"/>
                    </a:lnTo>
                    <a:lnTo>
                      <a:pt x="25354" y="29094"/>
                    </a:lnTo>
                    <a:lnTo>
                      <a:pt x="25632" y="28780"/>
                    </a:lnTo>
                    <a:lnTo>
                      <a:pt x="25891" y="28483"/>
                    </a:lnTo>
                    <a:lnTo>
                      <a:pt x="26169" y="28187"/>
                    </a:lnTo>
                    <a:lnTo>
                      <a:pt x="26465" y="27891"/>
                    </a:lnTo>
                    <a:lnTo>
                      <a:pt x="26761" y="27613"/>
                    </a:lnTo>
                    <a:lnTo>
                      <a:pt x="27058" y="27354"/>
                    </a:lnTo>
                    <a:lnTo>
                      <a:pt x="27669" y="26835"/>
                    </a:lnTo>
                    <a:lnTo>
                      <a:pt x="28317" y="26353"/>
                    </a:lnTo>
                    <a:lnTo>
                      <a:pt x="28984" y="25909"/>
                    </a:lnTo>
                    <a:lnTo>
                      <a:pt x="29688" y="25502"/>
                    </a:lnTo>
                    <a:lnTo>
                      <a:pt x="30391" y="25113"/>
                    </a:lnTo>
                    <a:lnTo>
                      <a:pt x="31114" y="24742"/>
                    </a:lnTo>
                    <a:lnTo>
                      <a:pt x="31873" y="24390"/>
                    </a:lnTo>
                    <a:lnTo>
                      <a:pt x="32632" y="24076"/>
                    </a:lnTo>
                    <a:lnTo>
                      <a:pt x="33391" y="23779"/>
                    </a:lnTo>
                    <a:lnTo>
                      <a:pt x="34188" y="23483"/>
                    </a:lnTo>
                    <a:lnTo>
                      <a:pt x="34984" y="23224"/>
                    </a:lnTo>
                    <a:lnTo>
                      <a:pt x="35780" y="22964"/>
                    </a:lnTo>
                    <a:lnTo>
                      <a:pt x="36595" y="22724"/>
                    </a:lnTo>
                    <a:lnTo>
                      <a:pt x="37781" y="22372"/>
                    </a:lnTo>
                    <a:lnTo>
                      <a:pt x="39021" y="22057"/>
                    </a:lnTo>
                    <a:lnTo>
                      <a:pt x="41670" y="21372"/>
                    </a:lnTo>
                    <a:lnTo>
                      <a:pt x="43022" y="21001"/>
                    </a:lnTo>
                    <a:lnTo>
                      <a:pt x="44392" y="20575"/>
                    </a:lnTo>
                    <a:lnTo>
                      <a:pt x="45059" y="20372"/>
                    </a:lnTo>
                    <a:lnTo>
                      <a:pt x="45726" y="20131"/>
                    </a:lnTo>
                    <a:lnTo>
                      <a:pt x="46392" y="19890"/>
                    </a:lnTo>
                    <a:lnTo>
                      <a:pt x="47059" y="19631"/>
                    </a:lnTo>
                    <a:close/>
                    <a:moveTo>
                      <a:pt x="26447" y="15945"/>
                    </a:moveTo>
                    <a:lnTo>
                      <a:pt x="26465" y="16001"/>
                    </a:lnTo>
                    <a:lnTo>
                      <a:pt x="26465" y="16112"/>
                    </a:lnTo>
                    <a:lnTo>
                      <a:pt x="26447" y="16260"/>
                    </a:lnTo>
                    <a:lnTo>
                      <a:pt x="26373" y="16649"/>
                    </a:lnTo>
                    <a:lnTo>
                      <a:pt x="26280" y="17112"/>
                    </a:lnTo>
                    <a:lnTo>
                      <a:pt x="26187" y="17557"/>
                    </a:lnTo>
                    <a:lnTo>
                      <a:pt x="26132" y="17909"/>
                    </a:lnTo>
                    <a:lnTo>
                      <a:pt x="26039" y="18723"/>
                    </a:lnTo>
                    <a:lnTo>
                      <a:pt x="25928" y="19520"/>
                    </a:lnTo>
                    <a:lnTo>
                      <a:pt x="25798" y="20316"/>
                    </a:lnTo>
                    <a:lnTo>
                      <a:pt x="25669" y="21112"/>
                    </a:lnTo>
                    <a:lnTo>
                      <a:pt x="25354" y="22705"/>
                    </a:lnTo>
                    <a:lnTo>
                      <a:pt x="25021" y="24279"/>
                    </a:lnTo>
                    <a:lnTo>
                      <a:pt x="24761" y="25372"/>
                    </a:lnTo>
                    <a:lnTo>
                      <a:pt x="24465" y="26465"/>
                    </a:lnTo>
                    <a:lnTo>
                      <a:pt x="24169" y="27539"/>
                    </a:lnTo>
                    <a:lnTo>
                      <a:pt x="23817" y="28594"/>
                    </a:lnTo>
                    <a:lnTo>
                      <a:pt x="23965" y="27705"/>
                    </a:lnTo>
                    <a:lnTo>
                      <a:pt x="24095" y="26798"/>
                    </a:lnTo>
                    <a:lnTo>
                      <a:pt x="24335" y="24983"/>
                    </a:lnTo>
                    <a:lnTo>
                      <a:pt x="24743" y="21372"/>
                    </a:lnTo>
                    <a:lnTo>
                      <a:pt x="24743" y="21298"/>
                    </a:lnTo>
                    <a:lnTo>
                      <a:pt x="24706" y="21224"/>
                    </a:lnTo>
                    <a:lnTo>
                      <a:pt x="24650" y="21168"/>
                    </a:lnTo>
                    <a:lnTo>
                      <a:pt x="24576" y="21149"/>
                    </a:lnTo>
                    <a:lnTo>
                      <a:pt x="24502" y="21149"/>
                    </a:lnTo>
                    <a:lnTo>
                      <a:pt x="24428" y="21168"/>
                    </a:lnTo>
                    <a:lnTo>
                      <a:pt x="24391" y="21224"/>
                    </a:lnTo>
                    <a:lnTo>
                      <a:pt x="24354" y="21298"/>
                    </a:lnTo>
                    <a:lnTo>
                      <a:pt x="23909" y="24279"/>
                    </a:lnTo>
                    <a:lnTo>
                      <a:pt x="23669" y="25761"/>
                    </a:lnTo>
                    <a:lnTo>
                      <a:pt x="23409" y="27224"/>
                    </a:lnTo>
                    <a:lnTo>
                      <a:pt x="23150" y="28705"/>
                    </a:lnTo>
                    <a:lnTo>
                      <a:pt x="22872" y="30169"/>
                    </a:lnTo>
                    <a:lnTo>
                      <a:pt x="22557" y="31632"/>
                    </a:lnTo>
                    <a:lnTo>
                      <a:pt x="22243" y="33095"/>
                    </a:lnTo>
                    <a:lnTo>
                      <a:pt x="22187" y="33243"/>
                    </a:lnTo>
                    <a:lnTo>
                      <a:pt x="22150" y="32724"/>
                    </a:lnTo>
                    <a:lnTo>
                      <a:pt x="22132" y="32206"/>
                    </a:lnTo>
                    <a:lnTo>
                      <a:pt x="22132" y="31687"/>
                    </a:lnTo>
                    <a:lnTo>
                      <a:pt x="22132" y="31169"/>
                    </a:lnTo>
                    <a:lnTo>
                      <a:pt x="22354" y="29576"/>
                    </a:lnTo>
                    <a:lnTo>
                      <a:pt x="22613" y="27983"/>
                    </a:lnTo>
                    <a:lnTo>
                      <a:pt x="22891" y="26391"/>
                    </a:lnTo>
                    <a:lnTo>
                      <a:pt x="23169" y="24779"/>
                    </a:lnTo>
                    <a:lnTo>
                      <a:pt x="23169" y="24705"/>
                    </a:lnTo>
                    <a:lnTo>
                      <a:pt x="23150" y="24631"/>
                    </a:lnTo>
                    <a:lnTo>
                      <a:pt x="23095" y="24576"/>
                    </a:lnTo>
                    <a:lnTo>
                      <a:pt x="23020" y="24557"/>
                    </a:lnTo>
                    <a:lnTo>
                      <a:pt x="23298" y="23538"/>
                    </a:lnTo>
                    <a:lnTo>
                      <a:pt x="23595" y="22538"/>
                    </a:lnTo>
                    <a:lnTo>
                      <a:pt x="23928" y="21538"/>
                    </a:lnTo>
                    <a:lnTo>
                      <a:pt x="24280" y="20557"/>
                    </a:lnTo>
                    <a:lnTo>
                      <a:pt x="24650" y="19594"/>
                    </a:lnTo>
                    <a:lnTo>
                      <a:pt x="25058" y="18649"/>
                    </a:lnTo>
                    <a:lnTo>
                      <a:pt x="25465" y="17723"/>
                    </a:lnTo>
                    <a:lnTo>
                      <a:pt x="25910" y="16816"/>
                    </a:lnTo>
                    <a:lnTo>
                      <a:pt x="26095" y="16464"/>
                    </a:lnTo>
                    <a:lnTo>
                      <a:pt x="26224" y="16205"/>
                    </a:lnTo>
                    <a:lnTo>
                      <a:pt x="26335" y="16038"/>
                    </a:lnTo>
                    <a:lnTo>
                      <a:pt x="26410" y="15964"/>
                    </a:lnTo>
                    <a:lnTo>
                      <a:pt x="26428" y="15945"/>
                    </a:lnTo>
                    <a:close/>
                    <a:moveTo>
                      <a:pt x="51393" y="17149"/>
                    </a:moveTo>
                    <a:lnTo>
                      <a:pt x="50892" y="18020"/>
                    </a:lnTo>
                    <a:lnTo>
                      <a:pt x="50615" y="18464"/>
                    </a:lnTo>
                    <a:lnTo>
                      <a:pt x="50355" y="18872"/>
                    </a:lnTo>
                    <a:lnTo>
                      <a:pt x="50059" y="19297"/>
                    </a:lnTo>
                    <a:lnTo>
                      <a:pt x="49763" y="19705"/>
                    </a:lnTo>
                    <a:lnTo>
                      <a:pt x="49466" y="20112"/>
                    </a:lnTo>
                    <a:lnTo>
                      <a:pt x="49152" y="20501"/>
                    </a:lnTo>
                    <a:lnTo>
                      <a:pt x="48818" y="20909"/>
                    </a:lnTo>
                    <a:lnTo>
                      <a:pt x="48466" y="21298"/>
                    </a:lnTo>
                    <a:lnTo>
                      <a:pt x="48115" y="21668"/>
                    </a:lnTo>
                    <a:lnTo>
                      <a:pt x="47726" y="22057"/>
                    </a:lnTo>
                    <a:lnTo>
                      <a:pt x="47337" y="22427"/>
                    </a:lnTo>
                    <a:lnTo>
                      <a:pt x="46929" y="22798"/>
                    </a:lnTo>
                    <a:lnTo>
                      <a:pt x="46503" y="23150"/>
                    </a:lnTo>
                    <a:lnTo>
                      <a:pt x="46059" y="23520"/>
                    </a:lnTo>
                    <a:lnTo>
                      <a:pt x="45466" y="23983"/>
                    </a:lnTo>
                    <a:lnTo>
                      <a:pt x="44837" y="24427"/>
                    </a:lnTo>
                    <a:lnTo>
                      <a:pt x="44207" y="24853"/>
                    </a:lnTo>
                    <a:lnTo>
                      <a:pt x="43559" y="25261"/>
                    </a:lnTo>
                    <a:lnTo>
                      <a:pt x="42911" y="25650"/>
                    </a:lnTo>
                    <a:lnTo>
                      <a:pt x="42244" y="26020"/>
                    </a:lnTo>
                    <a:lnTo>
                      <a:pt x="41559" y="26372"/>
                    </a:lnTo>
                    <a:lnTo>
                      <a:pt x="40873" y="26724"/>
                    </a:lnTo>
                    <a:lnTo>
                      <a:pt x="40188" y="27076"/>
                    </a:lnTo>
                    <a:lnTo>
                      <a:pt x="39503" y="27391"/>
                    </a:lnTo>
                    <a:lnTo>
                      <a:pt x="38114" y="28039"/>
                    </a:lnTo>
                    <a:lnTo>
                      <a:pt x="36706" y="28650"/>
                    </a:lnTo>
                    <a:lnTo>
                      <a:pt x="35299" y="29243"/>
                    </a:lnTo>
                    <a:lnTo>
                      <a:pt x="34521" y="29557"/>
                    </a:lnTo>
                    <a:lnTo>
                      <a:pt x="33706" y="29835"/>
                    </a:lnTo>
                    <a:lnTo>
                      <a:pt x="32873" y="30094"/>
                    </a:lnTo>
                    <a:lnTo>
                      <a:pt x="32002" y="30354"/>
                    </a:lnTo>
                    <a:lnTo>
                      <a:pt x="30225" y="30835"/>
                    </a:lnTo>
                    <a:lnTo>
                      <a:pt x="29336" y="31095"/>
                    </a:lnTo>
                    <a:lnTo>
                      <a:pt x="28465" y="31354"/>
                    </a:lnTo>
                    <a:lnTo>
                      <a:pt x="27595" y="31650"/>
                    </a:lnTo>
                    <a:lnTo>
                      <a:pt x="26743" y="31965"/>
                    </a:lnTo>
                    <a:lnTo>
                      <a:pt x="26335" y="32132"/>
                    </a:lnTo>
                    <a:lnTo>
                      <a:pt x="25928" y="32317"/>
                    </a:lnTo>
                    <a:lnTo>
                      <a:pt x="25521" y="32502"/>
                    </a:lnTo>
                    <a:lnTo>
                      <a:pt x="25132" y="32706"/>
                    </a:lnTo>
                    <a:lnTo>
                      <a:pt x="24743" y="32928"/>
                    </a:lnTo>
                    <a:lnTo>
                      <a:pt x="24372" y="33150"/>
                    </a:lnTo>
                    <a:lnTo>
                      <a:pt x="24021" y="33391"/>
                    </a:lnTo>
                    <a:lnTo>
                      <a:pt x="23669" y="33650"/>
                    </a:lnTo>
                    <a:lnTo>
                      <a:pt x="23335" y="33928"/>
                    </a:lnTo>
                    <a:lnTo>
                      <a:pt x="23020" y="34206"/>
                    </a:lnTo>
                    <a:lnTo>
                      <a:pt x="22706" y="34521"/>
                    </a:lnTo>
                    <a:lnTo>
                      <a:pt x="22428" y="34854"/>
                    </a:lnTo>
                    <a:lnTo>
                      <a:pt x="22428" y="34854"/>
                    </a:lnTo>
                    <a:lnTo>
                      <a:pt x="22650" y="34206"/>
                    </a:lnTo>
                    <a:lnTo>
                      <a:pt x="22946" y="33576"/>
                    </a:lnTo>
                    <a:lnTo>
                      <a:pt x="23224" y="32928"/>
                    </a:lnTo>
                    <a:lnTo>
                      <a:pt x="23761" y="31632"/>
                    </a:lnTo>
                    <a:lnTo>
                      <a:pt x="23983" y="31187"/>
                    </a:lnTo>
                    <a:lnTo>
                      <a:pt x="24206" y="30780"/>
                    </a:lnTo>
                    <a:lnTo>
                      <a:pt x="24446" y="30372"/>
                    </a:lnTo>
                    <a:lnTo>
                      <a:pt x="24706" y="29983"/>
                    </a:lnTo>
                    <a:lnTo>
                      <a:pt x="25187" y="29650"/>
                    </a:lnTo>
                    <a:lnTo>
                      <a:pt x="25669" y="29354"/>
                    </a:lnTo>
                    <a:lnTo>
                      <a:pt x="26150" y="29057"/>
                    </a:lnTo>
                    <a:lnTo>
                      <a:pt x="26650" y="28798"/>
                    </a:lnTo>
                    <a:lnTo>
                      <a:pt x="27169" y="28539"/>
                    </a:lnTo>
                    <a:lnTo>
                      <a:pt x="27669" y="28298"/>
                    </a:lnTo>
                    <a:lnTo>
                      <a:pt x="28187" y="28076"/>
                    </a:lnTo>
                    <a:lnTo>
                      <a:pt x="28706" y="27854"/>
                    </a:lnTo>
                    <a:lnTo>
                      <a:pt x="29243" y="27650"/>
                    </a:lnTo>
                    <a:lnTo>
                      <a:pt x="29762" y="27465"/>
                    </a:lnTo>
                    <a:lnTo>
                      <a:pt x="30836" y="27113"/>
                    </a:lnTo>
                    <a:lnTo>
                      <a:pt x="31928" y="26779"/>
                    </a:lnTo>
                    <a:lnTo>
                      <a:pt x="33040" y="26483"/>
                    </a:lnTo>
                    <a:lnTo>
                      <a:pt x="35243" y="25909"/>
                    </a:lnTo>
                    <a:lnTo>
                      <a:pt x="36355" y="25613"/>
                    </a:lnTo>
                    <a:lnTo>
                      <a:pt x="37466" y="25316"/>
                    </a:lnTo>
                    <a:lnTo>
                      <a:pt x="38558" y="25002"/>
                    </a:lnTo>
                    <a:lnTo>
                      <a:pt x="39633" y="24650"/>
                    </a:lnTo>
                    <a:lnTo>
                      <a:pt x="40170" y="24446"/>
                    </a:lnTo>
                    <a:lnTo>
                      <a:pt x="40707" y="24261"/>
                    </a:lnTo>
                    <a:lnTo>
                      <a:pt x="41244" y="24039"/>
                    </a:lnTo>
                    <a:lnTo>
                      <a:pt x="41762" y="23816"/>
                    </a:lnTo>
                    <a:lnTo>
                      <a:pt x="42336" y="23557"/>
                    </a:lnTo>
                    <a:lnTo>
                      <a:pt x="42892" y="23298"/>
                    </a:lnTo>
                    <a:lnTo>
                      <a:pt x="43448" y="23001"/>
                    </a:lnTo>
                    <a:lnTo>
                      <a:pt x="44003" y="22705"/>
                    </a:lnTo>
                    <a:lnTo>
                      <a:pt x="44540" y="22390"/>
                    </a:lnTo>
                    <a:lnTo>
                      <a:pt x="45077" y="22057"/>
                    </a:lnTo>
                    <a:lnTo>
                      <a:pt x="45596" y="21724"/>
                    </a:lnTo>
                    <a:lnTo>
                      <a:pt x="46133" y="21353"/>
                    </a:lnTo>
                    <a:lnTo>
                      <a:pt x="46633" y="21001"/>
                    </a:lnTo>
                    <a:lnTo>
                      <a:pt x="47152" y="20612"/>
                    </a:lnTo>
                    <a:lnTo>
                      <a:pt x="47652" y="20223"/>
                    </a:lnTo>
                    <a:lnTo>
                      <a:pt x="48133" y="19835"/>
                    </a:lnTo>
                    <a:lnTo>
                      <a:pt x="48615" y="19427"/>
                    </a:lnTo>
                    <a:lnTo>
                      <a:pt x="49096" y="19001"/>
                    </a:lnTo>
                    <a:lnTo>
                      <a:pt x="49559" y="18575"/>
                    </a:lnTo>
                    <a:lnTo>
                      <a:pt x="50004" y="18131"/>
                    </a:lnTo>
                    <a:lnTo>
                      <a:pt x="50355" y="17890"/>
                    </a:lnTo>
                    <a:lnTo>
                      <a:pt x="50707" y="17649"/>
                    </a:lnTo>
                    <a:lnTo>
                      <a:pt x="51059" y="17408"/>
                    </a:lnTo>
                    <a:lnTo>
                      <a:pt x="51393" y="17149"/>
                    </a:lnTo>
                    <a:close/>
                    <a:moveTo>
                      <a:pt x="908" y="5556"/>
                    </a:moveTo>
                    <a:lnTo>
                      <a:pt x="1056" y="6019"/>
                    </a:lnTo>
                    <a:lnTo>
                      <a:pt x="1223" y="6482"/>
                    </a:lnTo>
                    <a:lnTo>
                      <a:pt x="1408" y="6945"/>
                    </a:lnTo>
                    <a:lnTo>
                      <a:pt x="1612" y="7408"/>
                    </a:lnTo>
                    <a:lnTo>
                      <a:pt x="1834" y="7871"/>
                    </a:lnTo>
                    <a:lnTo>
                      <a:pt x="2075" y="8315"/>
                    </a:lnTo>
                    <a:lnTo>
                      <a:pt x="2316" y="8760"/>
                    </a:lnTo>
                    <a:lnTo>
                      <a:pt x="2575" y="9204"/>
                    </a:lnTo>
                    <a:lnTo>
                      <a:pt x="2853" y="9649"/>
                    </a:lnTo>
                    <a:lnTo>
                      <a:pt x="3130" y="10093"/>
                    </a:lnTo>
                    <a:lnTo>
                      <a:pt x="3723" y="10945"/>
                    </a:lnTo>
                    <a:lnTo>
                      <a:pt x="4334" y="11797"/>
                    </a:lnTo>
                    <a:lnTo>
                      <a:pt x="4982" y="12612"/>
                    </a:lnTo>
                    <a:lnTo>
                      <a:pt x="5668" y="13445"/>
                    </a:lnTo>
                    <a:lnTo>
                      <a:pt x="6334" y="14242"/>
                    </a:lnTo>
                    <a:lnTo>
                      <a:pt x="7723" y="15797"/>
                    </a:lnTo>
                    <a:lnTo>
                      <a:pt x="9057" y="17316"/>
                    </a:lnTo>
                    <a:lnTo>
                      <a:pt x="9705" y="18057"/>
                    </a:lnTo>
                    <a:lnTo>
                      <a:pt x="10316" y="18779"/>
                    </a:lnTo>
                    <a:lnTo>
                      <a:pt x="10890" y="19520"/>
                    </a:lnTo>
                    <a:lnTo>
                      <a:pt x="11427" y="20261"/>
                    </a:lnTo>
                    <a:lnTo>
                      <a:pt x="11927" y="21001"/>
                    </a:lnTo>
                    <a:lnTo>
                      <a:pt x="12390" y="21742"/>
                    </a:lnTo>
                    <a:lnTo>
                      <a:pt x="12816" y="22501"/>
                    </a:lnTo>
                    <a:lnTo>
                      <a:pt x="13205" y="23242"/>
                    </a:lnTo>
                    <a:lnTo>
                      <a:pt x="13557" y="24020"/>
                    </a:lnTo>
                    <a:lnTo>
                      <a:pt x="13890" y="24779"/>
                    </a:lnTo>
                    <a:lnTo>
                      <a:pt x="13594" y="24483"/>
                    </a:lnTo>
                    <a:lnTo>
                      <a:pt x="13298" y="24205"/>
                    </a:lnTo>
                    <a:lnTo>
                      <a:pt x="12668" y="23668"/>
                    </a:lnTo>
                    <a:lnTo>
                      <a:pt x="11409" y="22594"/>
                    </a:lnTo>
                    <a:lnTo>
                      <a:pt x="10798" y="22038"/>
                    </a:lnTo>
                    <a:lnTo>
                      <a:pt x="10501" y="21761"/>
                    </a:lnTo>
                    <a:lnTo>
                      <a:pt x="10205" y="21464"/>
                    </a:lnTo>
                    <a:lnTo>
                      <a:pt x="9927" y="21168"/>
                    </a:lnTo>
                    <a:lnTo>
                      <a:pt x="9668" y="20835"/>
                    </a:lnTo>
                    <a:lnTo>
                      <a:pt x="9409" y="20501"/>
                    </a:lnTo>
                    <a:lnTo>
                      <a:pt x="9168" y="20168"/>
                    </a:lnTo>
                    <a:lnTo>
                      <a:pt x="9131" y="20112"/>
                    </a:lnTo>
                    <a:lnTo>
                      <a:pt x="9075" y="20094"/>
                    </a:lnTo>
                    <a:lnTo>
                      <a:pt x="9020" y="20094"/>
                    </a:lnTo>
                    <a:lnTo>
                      <a:pt x="8964" y="20112"/>
                    </a:lnTo>
                    <a:lnTo>
                      <a:pt x="8909" y="20168"/>
                    </a:lnTo>
                    <a:lnTo>
                      <a:pt x="8890" y="20223"/>
                    </a:lnTo>
                    <a:lnTo>
                      <a:pt x="8890" y="20279"/>
                    </a:lnTo>
                    <a:lnTo>
                      <a:pt x="8909" y="20335"/>
                    </a:lnTo>
                    <a:lnTo>
                      <a:pt x="9168" y="20742"/>
                    </a:lnTo>
                    <a:lnTo>
                      <a:pt x="9427" y="21131"/>
                    </a:lnTo>
                    <a:lnTo>
                      <a:pt x="9705" y="21520"/>
                    </a:lnTo>
                    <a:lnTo>
                      <a:pt x="10001" y="21890"/>
                    </a:lnTo>
                    <a:lnTo>
                      <a:pt x="10316" y="22279"/>
                    </a:lnTo>
                    <a:lnTo>
                      <a:pt x="10631" y="22650"/>
                    </a:lnTo>
                    <a:lnTo>
                      <a:pt x="10964" y="23001"/>
                    </a:lnTo>
                    <a:lnTo>
                      <a:pt x="11316" y="23372"/>
                    </a:lnTo>
                    <a:lnTo>
                      <a:pt x="11668" y="23724"/>
                    </a:lnTo>
                    <a:lnTo>
                      <a:pt x="12020" y="24057"/>
                    </a:lnTo>
                    <a:lnTo>
                      <a:pt x="12390" y="24390"/>
                    </a:lnTo>
                    <a:lnTo>
                      <a:pt x="12761" y="24705"/>
                    </a:lnTo>
                    <a:lnTo>
                      <a:pt x="13131" y="25020"/>
                    </a:lnTo>
                    <a:lnTo>
                      <a:pt x="13520" y="25316"/>
                    </a:lnTo>
                    <a:lnTo>
                      <a:pt x="13890" y="25613"/>
                    </a:lnTo>
                    <a:lnTo>
                      <a:pt x="14279" y="25872"/>
                    </a:lnTo>
                    <a:lnTo>
                      <a:pt x="14557" y="26761"/>
                    </a:lnTo>
                    <a:lnTo>
                      <a:pt x="14798" y="27631"/>
                    </a:lnTo>
                    <a:lnTo>
                      <a:pt x="15001" y="28520"/>
                    </a:lnTo>
                    <a:lnTo>
                      <a:pt x="15168" y="29409"/>
                    </a:lnTo>
                    <a:lnTo>
                      <a:pt x="15298" y="30317"/>
                    </a:lnTo>
                    <a:lnTo>
                      <a:pt x="15390" y="31206"/>
                    </a:lnTo>
                    <a:lnTo>
                      <a:pt x="15464" y="32113"/>
                    </a:lnTo>
                    <a:lnTo>
                      <a:pt x="15501" y="33021"/>
                    </a:lnTo>
                    <a:lnTo>
                      <a:pt x="15520" y="33928"/>
                    </a:lnTo>
                    <a:lnTo>
                      <a:pt x="15520" y="34854"/>
                    </a:lnTo>
                    <a:lnTo>
                      <a:pt x="15483" y="35761"/>
                    </a:lnTo>
                    <a:lnTo>
                      <a:pt x="15427" y="36687"/>
                    </a:lnTo>
                    <a:lnTo>
                      <a:pt x="15353" y="37613"/>
                    </a:lnTo>
                    <a:lnTo>
                      <a:pt x="15261" y="38539"/>
                    </a:lnTo>
                    <a:lnTo>
                      <a:pt x="15150" y="39465"/>
                    </a:lnTo>
                    <a:lnTo>
                      <a:pt x="15020" y="40410"/>
                    </a:lnTo>
                    <a:lnTo>
                      <a:pt x="14964" y="39836"/>
                    </a:lnTo>
                    <a:lnTo>
                      <a:pt x="14890" y="39262"/>
                    </a:lnTo>
                    <a:lnTo>
                      <a:pt x="14798" y="38706"/>
                    </a:lnTo>
                    <a:lnTo>
                      <a:pt x="14705" y="38151"/>
                    </a:lnTo>
                    <a:lnTo>
                      <a:pt x="14594" y="37595"/>
                    </a:lnTo>
                    <a:lnTo>
                      <a:pt x="14464" y="37021"/>
                    </a:lnTo>
                    <a:lnTo>
                      <a:pt x="14316" y="36484"/>
                    </a:lnTo>
                    <a:lnTo>
                      <a:pt x="14168" y="35928"/>
                    </a:lnTo>
                    <a:lnTo>
                      <a:pt x="13835" y="34817"/>
                    </a:lnTo>
                    <a:lnTo>
                      <a:pt x="13464" y="33724"/>
                    </a:lnTo>
                    <a:lnTo>
                      <a:pt x="13057" y="32650"/>
                    </a:lnTo>
                    <a:lnTo>
                      <a:pt x="12594" y="31576"/>
                    </a:lnTo>
                    <a:lnTo>
                      <a:pt x="12131" y="30502"/>
                    </a:lnTo>
                    <a:lnTo>
                      <a:pt x="11612" y="29428"/>
                    </a:lnTo>
                    <a:lnTo>
                      <a:pt x="11094" y="28354"/>
                    </a:lnTo>
                    <a:lnTo>
                      <a:pt x="10538" y="27298"/>
                    </a:lnTo>
                    <a:lnTo>
                      <a:pt x="9983" y="26242"/>
                    </a:lnTo>
                    <a:lnTo>
                      <a:pt x="9390" y="25168"/>
                    </a:lnTo>
                    <a:lnTo>
                      <a:pt x="8223" y="23057"/>
                    </a:lnTo>
                    <a:lnTo>
                      <a:pt x="7038" y="20946"/>
                    </a:lnTo>
                    <a:lnTo>
                      <a:pt x="5871" y="18816"/>
                    </a:lnTo>
                    <a:lnTo>
                      <a:pt x="5297" y="17742"/>
                    </a:lnTo>
                    <a:lnTo>
                      <a:pt x="4742" y="16668"/>
                    </a:lnTo>
                    <a:lnTo>
                      <a:pt x="4223" y="15594"/>
                    </a:lnTo>
                    <a:lnTo>
                      <a:pt x="3705" y="14501"/>
                    </a:lnTo>
                    <a:lnTo>
                      <a:pt x="3223" y="13408"/>
                    </a:lnTo>
                    <a:lnTo>
                      <a:pt x="2779" y="12316"/>
                    </a:lnTo>
                    <a:lnTo>
                      <a:pt x="2353" y="11223"/>
                    </a:lnTo>
                    <a:lnTo>
                      <a:pt x="1982" y="10093"/>
                    </a:lnTo>
                    <a:lnTo>
                      <a:pt x="1630" y="8982"/>
                    </a:lnTo>
                    <a:lnTo>
                      <a:pt x="1482" y="8408"/>
                    </a:lnTo>
                    <a:lnTo>
                      <a:pt x="1353" y="7852"/>
                    </a:lnTo>
                    <a:lnTo>
                      <a:pt x="1223" y="7278"/>
                    </a:lnTo>
                    <a:lnTo>
                      <a:pt x="1093" y="6704"/>
                    </a:lnTo>
                    <a:lnTo>
                      <a:pt x="1001" y="6130"/>
                    </a:lnTo>
                    <a:lnTo>
                      <a:pt x="908" y="5556"/>
                    </a:lnTo>
                    <a:close/>
                    <a:moveTo>
                      <a:pt x="36651" y="29669"/>
                    </a:moveTo>
                    <a:lnTo>
                      <a:pt x="36447" y="29909"/>
                    </a:lnTo>
                    <a:lnTo>
                      <a:pt x="36243" y="30131"/>
                    </a:lnTo>
                    <a:lnTo>
                      <a:pt x="35873" y="30632"/>
                    </a:lnTo>
                    <a:lnTo>
                      <a:pt x="35521" y="31169"/>
                    </a:lnTo>
                    <a:lnTo>
                      <a:pt x="35169" y="31743"/>
                    </a:lnTo>
                    <a:lnTo>
                      <a:pt x="34799" y="32372"/>
                    </a:lnTo>
                    <a:lnTo>
                      <a:pt x="34410" y="32965"/>
                    </a:lnTo>
                    <a:lnTo>
                      <a:pt x="34021" y="33558"/>
                    </a:lnTo>
                    <a:lnTo>
                      <a:pt x="33614" y="34113"/>
                    </a:lnTo>
                    <a:lnTo>
                      <a:pt x="33206" y="34669"/>
                    </a:lnTo>
                    <a:lnTo>
                      <a:pt x="32762" y="35206"/>
                    </a:lnTo>
                    <a:lnTo>
                      <a:pt x="32336" y="35724"/>
                    </a:lnTo>
                    <a:lnTo>
                      <a:pt x="31873" y="36243"/>
                    </a:lnTo>
                    <a:lnTo>
                      <a:pt x="31410" y="36743"/>
                    </a:lnTo>
                    <a:lnTo>
                      <a:pt x="30928" y="37225"/>
                    </a:lnTo>
                    <a:lnTo>
                      <a:pt x="30428" y="37706"/>
                    </a:lnTo>
                    <a:lnTo>
                      <a:pt x="29910" y="38188"/>
                    </a:lnTo>
                    <a:lnTo>
                      <a:pt x="29391" y="38651"/>
                    </a:lnTo>
                    <a:lnTo>
                      <a:pt x="28854" y="39114"/>
                    </a:lnTo>
                    <a:lnTo>
                      <a:pt x="28299" y="39558"/>
                    </a:lnTo>
                    <a:lnTo>
                      <a:pt x="27743" y="40002"/>
                    </a:lnTo>
                    <a:lnTo>
                      <a:pt x="27298" y="40336"/>
                    </a:lnTo>
                    <a:lnTo>
                      <a:pt x="26835" y="40669"/>
                    </a:lnTo>
                    <a:lnTo>
                      <a:pt x="26373" y="40984"/>
                    </a:lnTo>
                    <a:lnTo>
                      <a:pt x="25910" y="41299"/>
                    </a:lnTo>
                    <a:lnTo>
                      <a:pt x="24965" y="41891"/>
                    </a:lnTo>
                    <a:lnTo>
                      <a:pt x="24002" y="42466"/>
                    </a:lnTo>
                    <a:lnTo>
                      <a:pt x="22076" y="43595"/>
                    </a:lnTo>
                    <a:lnTo>
                      <a:pt x="21113" y="44169"/>
                    </a:lnTo>
                    <a:lnTo>
                      <a:pt x="20187" y="44762"/>
                    </a:lnTo>
                    <a:lnTo>
                      <a:pt x="22743" y="41595"/>
                    </a:lnTo>
                    <a:lnTo>
                      <a:pt x="24021" y="40002"/>
                    </a:lnTo>
                    <a:lnTo>
                      <a:pt x="25280" y="38391"/>
                    </a:lnTo>
                    <a:lnTo>
                      <a:pt x="26521" y="36762"/>
                    </a:lnTo>
                    <a:lnTo>
                      <a:pt x="27724" y="35132"/>
                    </a:lnTo>
                    <a:lnTo>
                      <a:pt x="28317" y="34298"/>
                    </a:lnTo>
                    <a:lnTo>
                      <a:pt x="28891" y="33447"/>
                    </a:lnTo>
                    <a:lnTo>
                      <a:pt x="29465" y="32595"/>
                    </a:lnTo>
                    <a:lnTo>
                      <a:pt x="30039" y="31743"/>
                    </a:lnTo>
                    <a:lnTo>
                      <a:pt x="31447" y="31372"/>
                    </a:lnTo>
                    <a:lnTo>
                      <a:pt x="32799" y="31002"/>
                    </a:lnTo>
                    <a:lnTo>
                      <a:pt x="33780" y="30724"/>
                    </a:lnTo>
                    <a:lnTo>
                      <a:pt x="34743" y="30391"/>
                    </a:lnTo>
                    <a:lnTo>
                      <a:pt x="35688" y="30057"/>
                    </a:lnTo>
                    <a:lnTo>
                      <a:pt x="36651" y="29669"/>
                    </a:lnTo>
                    <a:close/>
                    <a:moveTo>
                      <a:pt x="29428" y="31891"/>
                    </a:moveTo>
                    <a:lnTo>
                      <a:pt x="28076" y="33613"/>
                    </a:lnTo>
                    <a:lnTo>
                      <a:pt x="26724" y="35336"/>
                    </a:lnTo>
                    <a:lnTo>
                      <a:pt x="23965" y="38706"/>
                    </a:lnTo>
                    <a:lnTo>
                      <a:pt x="22595" y="40410"/>
                    </a:lnTo>
                    <a:lnTo>
                      <a:pt x="21224" y="42095"/>
                    </a:lnTo>
                    <a:lnTo>
                      <a:pt x="19872" y="43799"/>
                    </a:lnTo>
                    <a:lnTo>
                      <a:pt x="18539" y="45521"/>
                    </a:lnTo>
                    <a:lnTo>
                      <a:pt x="18817" y="44966"/>
                    </a:lnTo>
                    <a:lnTo>
                      <a:pt x="19076" y="44429"/>
                    </a:lnTo>
                    <a:lnTo>
                      <a:pt x="19317" y="43873"/>
                    </a:lnTo>
                    <a:lnTo>
                      <a:pt x="19557" y="43317"/>
                    </a:lnTo>
                    <a:lnTo>
                      <a:pt x="19983" y="42188"/>
                    </a:lnTo>
                    <a:lnTo>
                      <a:pt x="20391" y="41040"/>
                    </a:lnTo>
                    <a:lnTo>
                      <a:pt x="20780" y="39891"/>
                    </a:lnTo>
                    <a:lnTo>
                      <a:pt x="21150" y="38743"/>
                    </a:lnTo>
                    <a:lnTo>
                      <a:pt x="21891" y="36428"/>
                    </a:lnTo>
                    <a:lnTo>
                      <a:pt x="21928" y="36391"/>
                    </a:lnTo>
                    <a:lnTo>
                      <a:pt x="22243" y="35928"/>
                    </a:lnTo>
                    <a:lnTo>
                      <a:pt x="22595" y="35484"/>
                    </a:lnTo>
                    <a:lnTo>
                      <a:pt x="22983" y="35095"/>
                    </a:lnTo>
                    <a:lnTo>
                      <a:pt x="23391" y="34706"/>
                    </a:lnTo>
                    <a:lnTo>
                      <a:pt x="23817" y="34372"/>
                    </a:lnTo>
                    <a:lnTo>
                      <a:pt x="24261" y="34039"/>
                    </a:lnTo>
                    <a:lnTo>
                      <a:pt x="24724" y="33743"/>
                    </a:lnTo>
                    <a:lnTo>
                      <a:pt x="25206" y="33484"/>
                    </a:lnTo>
                    <a:lnTo>
                      <a:pt x="25687" y="33224"/>
                    </a:lnTo>
                    <a:lnTo>
                      <a:pt x="26206" y="32984"/>
                    </a:lnTo>
                    <a:lnTo>
                      <a:pt x="26724" y="32780"/>
                    </a:lnTo>
                    <a:lnTo>
                      <a:pt x="27243" y="32576"/>
                    </a:lnTo>
                    <a:lnTo>
                      <a:pt x="27780" y="32391"/>
                    </a:lnTo>
                    <a:lnTo>
                      <a:pt x="28336" y="32224"/>
                    </a:lnTo>
                    <a:lnTo>
                      <a:pt x="29428" y="31891"/>
                    </a:lnTo>
                    <a:close/>
                    <a:moveTo>
                      <a:pt x="7001" y="41077"/>
                    </a:moveTo>
                    <a:lnTo>
                      <a:pt x="7038" y="41095"/>
                    </a:lnTo>
                    <a:lnTo>
                      <a:pt x="7094" y="41169"/>
                    </a:lnTo>
                    <a:lnTo>
                      <a:pt x="7186" y="41299"/>
                    </a:lnTo>
                    <a:lnTo>
                      <a:pt x="7408" y="41688"/>
                    </a:lnTo>
                    <a:lnTo>
                      <a:pt x="7668" y="42206"/>
                    </a:lnTo>
                    <a:lnTo>
                      <a:pt x="8223" y="43355"/>
                    </a:lnTo>
                    <a:lnTo>
                      <a:pt x="8464" y="43855"/>
                    </a:lnTo>
                    <a:lnTo>
                      <a:pt x="8631" y="44243"/>
                    </a:lnTo>
                    <a:lnTo>
                      <a:pt x="8834" y="44818"/>
                    </a:lnTo>
                    <a:lnTo>
                      <a:pt x="9020" y="45429"/>
                    </a:lnTo>
                    <a:lnTo>
                      <a:pt x="9112" y="46781"/>
                    </a:lnTo>
                    <a:lnTo>
                      <a:pt x="8964" y="46151"/>
                    </a:lnTo>
                    <a:lnTo>
                      <a:pt x="8797" y="45540"/>
                    </a:lnTo>
                    <a:lnTo>
                      <a:pt x="8760" y="45466"/>
                    </a:lnTo>
                    <a:lnTo>
                      <a:pt x="8705" y="45429"/>
                    </a:lnTo>
                    <a:lnTo>
                      <a:pt x="8649" y="45410"/>
                    </a:lnTo>
                    <a:lnTo>
                      <a:pt x="8575" y="45429"/>
                    </a:lnTo>
                    <a:lnTo>
                      <a:pt x="8520" y="45447"/>
                    </a:lnTo>
                    <a:lnTo>
                      <a:pt x="8464" y="45503"/>
                    </a:lnTo>
                    <a:lnTo>
                      <a:pt x="8446" y="45577"/>
                    </a:lnTo>
                    <a:lnTo>
                      <a:pt x="8446" y="45651"/>
                    </a:lnTo>
                    <a:lnTo>
                      <a:pt x="8575" y="46151"/>
                    </a:lnTo>
                    <a:lnTo>
                      <a:pt x="8686" y="46670"/>
                    </a:lnTo>
                    <a:lnTo>
                      <a:pt x="8779" y="47170"/>
                    </a:lnTo>
                    <a:lnTo>
                      <a:pt x="8871" y="47670"/>
                    </a:lnTo>
                    <a:lnTo>
                      <a:pt x="8946" y="48170"/>
                    </a:lnTo>
                    <a:lnTo>
                      <a:pt x="9020" y="48651"/>
                    </a:lnTo>
                    <a:lnTo>
                      <a:pt x="9112" y="49651"/>
                    </a:lnTo>
                    <a:lnTo>
                      <a:pt x="9149" y="50651"/>
                    </a:lnTo>
                    <a:lnTo>
                      <a:pt x="9168" y="51633"/>
                    </a:lnTo>
                    <a:lnTo>
                      <a:pt x="9149" y="52633"/>
                    </a:lnTo>
                    <a:lnTo>
                      <a:pt x="9112" y="53633"/>
                    </a:lnTo>
                    <a:lnTo>
                      <a:pt x="9001" y="52855"/>
                    </a:lnTo>
                    <a:lnTo>
                      <a:pt x="8890" y="52077"/>
                    </a:lnTo>
                    <a:lnTo>
                      <a:pt x="8760" y="51299"/>
                    </a:lnTo>
                    <a:lnTo>
                      <a:pt x="8612" y="50522"/>
                    </a:lnTo>
                    <a:lnTo>
                      <a:pt x="8297" y="48985"/>
                    </a:lnTo>
                    <a:lnTo>
                      <a:pt x="7964" y="47429"/>
                    </a:lnTo>
                    <a:lnTo>
                      <a:pt x="7649" y="45873"/>
                    </a:lnTo>
                    <a:lnTo>
                      <a:pt x="7501" y="45095"/>
                    </a:lnTo>
                    <a:lnTo>
                      <a:pt x="7371" y="44318"/>
                    </a:lnTo>
                    <a:lnTo>
                      <a:pt x="7242" y="43521"/>
                    </a:lnTo>
                    <a:lnTo>
                      <a:pt x="7149" y="42725"/>
                    </a:lnTo>
                    <a:lnTo>
                      <a:pt x="7057" y="41947"/>
                    </a:lnTo>
                    <a:lnTo>
                      <a:pt x="6982" y="41151"/>
                    </a:lnTo>
                    <a:lnTo>
                      <a:pt x="7001" y="41077"/>
                    </a:lnTo>
                    <a:close/>
                    <a:moveTo>
                      <a:pt x="9834" y="48892"/>
                    </a:moveTo>
                    <a:lnTo>
                      <a:pt x="9983" y="49744"/>
                    </a:lnTo>
                    <a:lnTo>
                      <a:pt x="10094" y="50577"/>
                    </a:lnTo>
                    <a:lnTo>
                      <a:pt x="10186" y="51374"/>
                    </a:lnTo>
                    <a:lnTo>
                      <a:pt x="10260" y="52170"/>
                    </a:lnTo>
                    <a:lnTo>
                      <a:pt x="10297" y="52966"/>
                    </a:lnTo>
                    <a:lnTo>
                      <a:pt x="10297" y="53763"/>
                    </a:lnTo>
                    <a:lnTo>
                      <a:pt x="10279" y="54540"/>
                    </a:lnTo>
                    <a:lnTo>
                      <a:pt x="10223" y="55337"/>
                    </a:lnTo>
                    <a:lnTo>
                      <a:pt x="10149" y="56115"/>
                    </a:lnTo>
                    <a:lnTo>
                      <a:pt x="10038" y="56892"/>
                    </a:lnTo>
                    <a:lnTo>
                      <a:pt x="10112" y="55892"/>
                    </a:lnTo>
                    <a:lnTo>
                      <a:pt x="10149" y="54892"/>
                    </a:lnTo>
                    <a:lnTo>
                      <a:pt x="10168" y="53892"/>
                    </a:lnTo>
                    <a:lnTo>
                      <a:pt x="10149" y="52892"/>
                    </a:lnTo>
                    <a:lnTo>
                      <a:pt x="10094" y="51892"/>
                    </a:lnTo>
                    <a:lnTo>
                      <a:pt x="10020" y="50892"/>
                    </a:lnTo>
                    <a:lnTo>
                      <a:pt x="9946" y="49892"/>
                    </a:lnTo>
                    <a:lnTo>
                      <a:pt x="9834" y="48892"/>
                    </a:lnTo>
                    <a:close/>
                    <a:moveTo>
                      <a:pt x="33003" y="42817"/>
                    </a:moveTo>
                    <a:lnTo>
                      <a:pt x="32373" y="43780"/>
                    </a:lnTo>
                    <a:lnTo>
                      <a:pt x="31725" y="44706"/>
                    </a:lnTo>
                    <a:lnTo>
                      <a:pt x="31058" y="45614"/>
                    </a:lnTo>
                    <a:lnTo>
                      <a:pt x="30391" y="46484"/>
                    </a:lnTo>
                    <a:lnTo>
                      <a:pt x="29706" y="47318"/>
                    </a:lnTo>
                    <a:lnTo>
                      <a:pt x="29002" y="48133"/>
                    </a:lnTo>
                    <a:lnTo>
                      <a:pt x="28262" y="48929"/>
                    </a:lnTo>
                    <a:lnTo>
                      <a:pt x="27521" y="49688"/>
                    </a:lnTo>
                    <a:lnTo>
                      <a:pt x="26761" y="50448"/>
                    </a:lnTo>
                    <a:lnTo>
                      <a:pt x="25965" y="51170"/>
                    </a:lnTo>
                    <a:lnTo>
                      <a:pt x="25132" y="51874"/>
                    </a:lnTo>
                    <a:lnTo>
                      <a:pt x="24280" y="52559"/>
                    </a:lnTo>
                    <a:lnTo>
                      <a:pt x="23391" y="53244"/>
                    </a:lnTo>
                    <a:lnTo>
                      <a:pt x="22465" y="53911"/>
                    </a:lnTo>
                    <a:lnTo>
                      <a:pt x="21502" y="54559"/>
                    </a:lnTo>
                    <a:lnTo>
                      <a:pt x="20483" y="55207"/>
                    </a:lnTo>
                    <a:lnTo>
                      <a:pt x="17539" y="57041"/>
                    </a:lnTo>
                    <a:lnTo>
                      <a:pt x="16057" y="57967"/>
                    </a:lnTo>
                    <a:lnTo>
                      <a:pt x="14594" y="58893"/>
                    </a:lnTo>
                    <a:lnTo>
                      <a:pt x="14594" y="58893"/>
                    </a:lnTo>
                    <a:lnTo>
                      <a:pt x="14909" y="58152"/>
                    </a:lnTo>
                    <a:lnTo>
                      <a:pt x="15242" y="57429"/>
                    </a:lnTo>
                    <a:lnTo>
                      <a:pt x="15613" y="56744"/>
                    </a:lnTo>
                    <a:lnTo>
                      <a:pt x="16020" y="56078"/>
                    </a:lnTo>
                    <a:lnTo>
                      <a:pt x="16446" y="55448"/>
                    </a:lnTo>
                    <a:lnTo>
                      <a:pt x="16890" y="54837"/>
                    </a:lnTo>
                    <a:lnTo>
                      <a:pt x="17372" y="54244"/>
                    </a:lnTo>
                    <a:lnTo>
                      <a:pt x="17872" y="53670"/>
                    </a:lnTo>
                    <a:lnTo>
                      <a:pt x="18391" y="53114"/>
                    </a:lnTo>
                    <a:lnTo>
                      <a:pt x="18928" y="52577"/>
                    </a:lnTo>
                    <a:lnTo>
                      <a:pt x="19483" y="52059"/>
                    </a:lnTo>
                    <a:lnTo>
                      <a:pt x="20057" y="51559"/>
                    </a:lnTo>
                    <a:lnTo>
                      <a:pt x="20650" y="51077"/>
                    </a:lnTo>
                    <a:lnTo>
                      <a:pt x="21261" y="50596"/>
                    </a:lnTo>
                    <a:lnTo>
                      <a:pt x="21872" y="50133"/>
                    </a:lnTo>
                    <a:lnTo>
                      <a:pt x="22502" y="49688"/>
                    </a:lnTo>
                    <a:lnTo>
                      <a:pt x="23150" y="49244"/>
                    </a:lnTo>
                    <a:lnTo>
                      <a:pt x="23798" y="48799"/>
                    </a:lnTo>
                    <a:lnTo>
                      <a:pt x="25113" y="47947"/>
                    </a:lnTo>
                    <a:lnTo>
                      <a:pt x="26447" y="47114"/>
                    </a:lnTo>
                    <a:lnTo>
                      <a:pt x="27799" y="46281"/>
                    </a:lnTo>
                    <a:lnTo>
                      <a:pt x="29132" y="45447"/>
                    </a:lnTo>
                    <a:lnTo>
                      <a:pt x="30465" y="44595"/>
                    </a:lnTo>
                    <a:lnTo>
                      <a:pt x="31114" y="44169"/>
                    </a:lnTo>
                    <a:lnTo>
                      <a:pt x="31762" y="43725"/>
                    </a:lnTo>
                    <a:lnTo>
                      <a:pt x="32391" y="43280"/>
                    </a:lnTo>
                    <a:lnTo>
                      <a:pt x="33003" y="42817"/>
                    </a:lnTo>
                    <a:close/>
                    <a:moveTo>
                      <a:pt x="9409" y="56929"/>
                    </a:moveTo>
                    <a:lnTo>
                      <a:pt x="9353" y="58374"/>
                    </a:lnTo>
                    <a:lnTo>
                      <a:pt x="9316" y="59096"/>
                    </a:lnTo>
                    <a:lnTo>
                      <a:pt x="9260" y="59819"/>
                    </a:lnTo>
                    <a:lnTo>
                      <a:pt x="9260" y="59856"/>
                    </a:lnTo>
                    <a:lnTo>
                      <a:pt x="9279" y="59893"/>
                    </a:lnTo>
                    <a:lnTo>
                      <a:pt x="9316" y="59948"/>
                    </a:lnTo>
                    <a:lnTo>
                      <a:pt x="8964" y="60615"/>
                    </a:lnTo>
                    <a:lnTo>
                      <a:pt x="8964" y="60615"/>
                    </a:lnTo>
                    <a:lnTo>
                      <a:pt x="9094" y="59856"/>
                    </a:lnTo>
                    <a:lnTo>
                      <a:pt x="9205" y="59115"/>
                    </a:lnTo>
                    <a:lnTo>
                      <a:pt x="9260" y="58393"/>
                    </a:lnTo>
                    <a:lnTo>
                      <a:pt x="9316" y="57652"/>
                    </a:lnTo>
                    <a:lnTo>
                      <a:pt x="9409" y="56929"/>
                    </a:lnTo>
                    <a:close/>
                    <a:moveTo>
                      <a:pt x="556" y="0"/>
                    </a:moveTo>
                    <a:lnTo>
                      <a:pt x="501" y="19"/>
                    </a:lnTo>
                    <a:lnTo>
                      <a:pt x="464" y="74"/>
                    </a:lnTo>
                    <a:lnTo>
                      <a:pt x="445" y="130"/>
                    </a:lnTo>
                    <a:lnTo>
                      <a:pt x="352" y="852"/>
                    </a:lnTo>
                    <a:lnTo>
                      <a:pt x="297" y="1574"/>
                    </a:lnTo>
                    <a:lnTo>
                      <a:pt x="260" y="2278"/>
                    </a:lnTo>
                    <a:lnTo>
                      <a:pt x="241" y="2982"/>
                    </a:lnTo>
                    <a:lnTo>
                      <a:pt x="241" y="3685"/>
                    </a:lnTo>
                    <a:lnTo>
                      <a:pt x="260" y="4389"/>
                    </a:lnTo>
                    <a:lnTo>
                      <a:pt x="297" y="5074"/>
                    </a:lnTo>
                    <a:lnTo>
                      <a:pt x="352" y="5760"/>
                    </a:lnTo>
                    <a:lnTo>
                      <a:pt x="427" y="6445"/>
                    </a:lnTo>
                    <a:lnTo>
                      <a:pt x="519" y="7112"/>
                    </a:lnTo>
                    <a:lnTo>
                      <a:pt x="630" y="7797"/>
                    </a:lnTo>
                    <a:lnTo>
                      <a:pt x="760" y="8463"/>
                    </a:lnTo>
                    <a:lnTo>
                      <a:pt x="908" y="9130"/>
                    </a:lnTo>
                    <a:lnTo>
                      <a:pt x="1056" y="9797"/>
                    </a:lnTo>
                    <a:lnTo>
                      <a:pt x="1241" y="10445"/>
                    </a:lnTo>
                    <a:lnTo>
                      <a:pt x="1427" y="11112"/>
                    </a:lnTo>
                    <a:lnTo>
                      <a:pt x="1630" y="11760"/>
                    </a:lnTo>
                    <a:lnTo>
                      <a:pt x="1834" y="12408"/>
                    </a:lnTo>
                    <a:lnTo>
                      <a:pt x="2075" y="13056"/>
                    </a:lnTo>
                    <a:lnTo>
                      <a:pt x="2297" y="13686"/>
                    </a:lnTo>
                    <a:lnTo>
                      <a:pt x="2556" y="14334"/>
                    </a:lnTo>
                    <a:lnTo>
                      <a:pt x="2816" y="14964"/>
                    </a:lnTo>
                    <a:lnTo>
                      <a:pt x="3371" y="16242"/>
                    </a:lnTo>
                    <a:lnTo>
                      <a:pt x="3964" y="17501"/>
                    </a:lnTo>
                    <a:lnTo>
                      <a:pt x="4593" y="18760"/>
                    </a:lnTo>
                    <a:lnTo>
                      <a:pt x="5242" y="20001"/>
                    </a:lnTo>
                    <a:lnTo>
                      <a:pt x="5927" y="21261"/>
                    </a:lnTo>
                    <a:lnTo>
                      <a:pt x="7557" y="24224"/>
                    </a:lnTo>
                    <a:lnTo>
                      <a:pt x="8334" y="25668"/>
                    </a:lnTo>
                    <a:lnTo>
                      <a:pt x="9094" y="27113"/>
                    </a:lnTo>
                    <a:lnTo>
                      <a:pt x="9797" y="28539"/>
                    </a:lnTo>
                    <a:lnTo>
                      <a:pt x="10483" y="29983"/>
                    </a:lnTo>
                    <a:lnTo>
                      <a:pt x="11112" y="31409"/>
                    </a:lnTo>
                    <a:lnTo>
                      <a:pt x="11409" y="32132"/>
                    </a:lnTo>
                    <a:lnTo>
                      <a:pt x="11705" y="32854"/>
                    </a:lnTo>
                    <a:lnTo>
                      <a:pt x="11983" y="33595"/>
                    </a:lnTo>
                    <a:lnTo>
                      <a:pt x="12242" y="34317"/>
                    </a:lnTo>
                    <a:lnTo>
                      <a:pt x="12483" y="35058"/>
                    </a:lnTo>
                    <a:lnTo>
                      <a:pt x="12724" y="35799"/>
                    </a:lnTo>
                    <a:lnTo>
                      <a:pt x="12927" y="36539"/>
                    </a:lnTo>
                    <a:lnTo>
                      <a:pt x="13131" y="37280"/>
                    </a:lnTo>
                    <a:lnTo>
                      <a:pt x="13316" y="38039"/>
                    </a:lnTo>
                    <a:lnTo>
                      <a:pt x="13483" y="38817"/>
                    </a:lnTo>
                    <a:lnTo>
                      <a:pt x="13650" y="39577"/>
                    </a:lnTo>
                    <a:lnTo>
                      <a:pt x="13779" y="40354"/>
                    </a:lnTo>
                    <a:lnTo>
                      <a:pt x="13890" y="41151"/>
                    </a:lnTo>
                    <a:lnTo>
                      <a:pt x="13983" y="41947"/>
                    </a:lnTo>
                    <a:lnTo>
                      <a:pt x="14057" y="42762"/>
                    </a:lnTo>
                    <a:lnTo>
                      <a:pt x="14113" y="43577"/>
                    </a:lnTo>
                    <a:lnTo>
                      <a:pt x="14150" y="44410"/>
                    </a:lnTo>
                    <a:lnTo>
                      <a:pt x="14168" y="45262"/>
                    </a:lnTo>
                    <a:lnTo>
                      <a:pt x="13668" y="47651"/>
                    </a:lnTo>
                    <a:lnTo>
                      <a:pt x="13150" y="50040"/>
                    </a:lnTo>
                    <a:lnTo>
                      <a:pt x="12649" y="52429"/>
                    </a:lnTo>
                    <a:lnTo>
                      <a:pt x="12427" y="53633"/>
                    </a:lnTo>
                    <a:lnTo>
                      <a:pt x="12186" y="54818"/>
                    </a:lnTo>
                    <a:lnTo>
                      <a:pt x="12205" y="54837"/>
                    </a:lnTo>
                    <a:lnTo>
                      <a:pt x="11131" y="56689"/>
                    </a:lnTo>
                    <a:lnTo>
                      <a:pt x="11223" y="56152"/>
                    </a:lnTo>
                    <a:lnTo>
                      <a:pt x="11279" y="55596"/>
                    </a:lnTo>
                    <a:lnTo>
                      <a:pt x="11335" y="55040"/>
                    </a:lnTo>
                    <a:lnTo>
                      <a:pt x="11372" y="54466"/>
                    </a:lnTo>
                    <a:lnTo>
                      <a:pt x="11390" y="53892"/>
                    </a:lnTo>
                    <a:lnTo>
                      <a:pt x="11390" y="53318"/>
                    </a:lnTo>
                    <a:lnTo>
                      <a:pt x="11372" y="52744"/>
                    </a:lnTo>
                    <a:lnTo>
                      <a:pt x="11335" y="52170"/>
                    </a:lnTo>
                    <a:lnTo>
                      <a:pt x="11298" y="51577"/>
                    </a:lnTo>
                    <a:lnTo>
                      <a:pt x="11242" y="51003"/>
                    </a:lnTo>
                    <a:lnTo>
                      <a:pt x="11168" y="50411"/>
                    </a:lnTo>
                    <a:lnTo>
                      <a:pt x="11075" y="49836"/>
                    </a:lnTo>
                    <a:lnTo>
                      <a:pt x="10964" y="49262"/>
                    </a:lnTo>
                    <a:lnTo>
                      <a:pt x="10853" y="48670"/>
                    </a:lnTo>
                    <a:lnTo>
                      <a:pt x="10723" y="48096"/>
                    </a:lnTo>
                    <a:lnTo>
                      <a:pt x="10594" y="47540"/>
                    </a:lnTo>
                    <a:lnTo>
                      <a:pt x="10427" y="46966"/>
                    </a:lnTo>
                    <a:lnTo>
                      <a:pt x="10279" y="46410"/>
                    </a:lnTo>
                    <a:lnTo>
                      <a:pt x="10094" y="45855"/>
                    </a:lnTo>
                    <a:lnTo>
                      <a:pt x="9909" y="45318"/>
                    </a:lnTo>
                    <a:lnTo>
                      <a:pt x="9705" y="44781"/>
                    </a:lnTo>
                    <a:lnTo>
                      <a:pt x="9501" y="44262"/>
                    </a:lnTo>
                    <a:lnTo>
                      <a:pt x="9279" y="43743"/>
                    </a:lnTo>
                    <a:lnTo>
                      <a:pt x="9057" y="43243"/>
                    </a:lnTo>
                    <a:lnTo>
                      <a:pt x="8816" y="42762"/>
                    </a:lnTo>
                    <a:lnTo>
                      <a:pt x="8575" y="42280"/>
                    </a:lnTo>
                    <a:lnTo>
                      <a:pt x="8316" y="41817"/>
                    </a:lnTo>
                    <a:lnTo>
                      <a:pt x="8057" y="41373"/>
                    </a:lnTo>
                    <a:lnTo>
                      <a:pt x="7797" y="40947"/>
                    </a:lnTo>
                    <a:lnTo>
                      <a:pt x="7520" y="40521"/>
                    </a:lnTo>
                    <a:lnTo>
                      <a:pt x="7223" y="40132"/>
                    </a:lnTo>
                    <a:lnTo>
                      <a:pt x="6927" y="39762"/>
                    </a:lnTo>
                    <a:lnTo>
                      <a:pt x="6853" y="39688"/>
                    </a:lnTo>
                    <a:lnTo>
                      <a:pt x="6779" y="39651"/>
                    </a:lnTo>
                    <a:lnTo>
                      <a:pt x="6686" y="39632"/>
                    </a:lnTo>
                    <a:lnTo>
                      <a:pt x="6612" y="39651"/>
                    </a:lnTo>
                    <a:lnTo>
                      <a:pt x="6538" y="39688"/>
                    </a:lnTo>
                    <a:lnTo>
                      <a:pt x="6464" y="39762"/>
                    </a:lnTo>
                    <a:lnTo>
                      <a:pt x="6427" y="39836"/>
                    </a:lnTo>
                    <a:lnTo>
                      <a:pt x="6408" y="39928"/>
                    </a:lnTo>
                    <a:lnTo>
                      <a:pt x="6427" y="40503"/>
                    </a:lnTo>
                    <a:lnTo>
                      <a:pt x="6445" y="41040"/>
                    </a:lnTo>
                    <a:lnTo>
                      <a:pt x="6538" y="42151"/>
                    </a:lnTo>
                    <a:lnTo>
                      <a:pt x="6649" y="43243"/>
                    </a:lnTo>
                    <a:lnTo>
                      <a:pt x="6797" y="44336"/>
                    </a:lnTo>
                    <a:lnTo>
                      <a:pt x="6982" y="45429"/>
                    </a:lnTo>
                    <a:lnTo>
                      <a:pt x="7186" y="46503"/>
                    </a:lnTo>
                    <a:lnTo>
                      <a:pt x="7612" y="48670"/>
                    </a:lnTo>
                    <a:lnTo>
                      <a:pt x="8038" y="50818"/>
                    </a:lnTo>
                    <a:lnTo>
                      <a:pt x="8223" y="51911"/>
                    </a:lnTo>
                    <a:lnTo>
                      <a:pt x="8408" y="52985"/>
                    </a:lnTo>
                    <a:lnTo>
                      <a:pt x="8557" y="54059"/>
                    </a:lnTo>
                    <a:lnTo>
                      <a:pt x="8686" y="55152"/>
                    </a:lnTo>
                    <a:lnTo>
                      <a:pt x="8760" y="56244"/>
                    </a:lnTo>
                    <a:lnTo>
                      <a:pt x="8797" y="56800"/>
                    </a:lnTo>
                    <a:lnTo>
                      <a:pt x="8797" y="57337"/>
                    </a:lnTo>
                    <a:lnTo>
                      <a:pt x="8501" y="60133"/>
                    </a:lnTo>
                    <a:lnTo>
                      <a:pt x="8501" y="60207"/>
                    </a:lnTo>
                    <a:lnTo>
                      <a:pt x="8520" y="60244"/>
                    </a:lnTo>
                    <a:lnTo>
                      <a:pt x="8575" y="60282"/>
                    </a:lnTo>
                    <a:lnTo>
                      <a:pt x="8631" y="60300"/>
                    </a:lnTo>
                    <a:lnTo>
                      <a:pt x="8575" y="60670"/>
                    </a:lnTo>
                    <a:lnTo>
                      <a:pt x="8520" y="61059"/>
                    </a:lnTo>
                    <a:lnTo>
                      <a:pt x="8520" y="61115"/>
                    </a:lnTo>
                    <a:lnTo>
                      <a:pt x="8538" y="61170"/>
                    </a:lnTo>
                    <a:lnTo>
                      <a:pt x="8575" y="61207"/>
                    </a:lnTo>
                    <a:lnTo>
                      <a:pt x="8631" y="61226"/>
                    </a:lnTo>
                    <a:lnTo>
                      <a:pt x="7668" y="63041"/>
                    </a:lnTo>
                    <a:lnTo>
                      <a:pt x="6742" y="64874"/>
                    </a:lnTo>
                    <a:lnTo>
                      <a:pt x="6612" y="64986"/>
                    </a:lnTo>
                    <a:lnTo>
                      <a:pt x="6575" y="65041"/>
                    </a:lnTo>
                    <a:lnTo>
                      <a:pt x="6557" y="65078"/>
                    </a:lnTo>
                    <a:lnTo>
                      <a:pt x="6557" y="65134"/>
                    </a:lnTo>
                    <a:lnTo>
                      <a:pt x="6575" y="65189"/>
                    </a:lnTo>
                    <a:lnTo>
                      <a:pt x="6056" y="66245"/>
                    </a:lnTo>
                    <a:lnTo>
                      <a:pt x="5556" y="67319"/>
                    </a:lnTo>
                    <a:lnTo>
                      <a:pt x="5056" y="68412"/>
                    </a:lnTo>
                    <a:lnTo>
                      <a:pt x="4556" y="69486"/>
                    </a:lnTo>
                    <a:lnTo>
                      <a:pt x="4093" y="70578"/>
                    </a:lnTo>
                    <a:lnTo>
                      <a:pt x="3630" y="71671"/>
                    </a:lnTo>
                    <a:lnTo>
                      <a:pt x="3186" y="72764"/>
                    </a:lnTo>
                    <a:lnTo>
                      <a:pt x="2760" y="73875"/>
                    </a:lnTo>
                    <a:lnTo>
                      <a:pt x="2353" y="74968"/>
                    </a:lnTo>
                    <a:lnTo>
                      <a:pt x="1945" y="76079"/>
                    </a:lnTo>
                    <a:lnTo>
                      <a:pt x="1575" y="77190"/>
                    </a:lnTo>
                    <a:lnTo>
                      <a:pt x="1223" y="78301"/>
                    </a:lnTo>
                    <a:lnTo>
                      <a:pt x="890" y="79431"/>
                    </a:lnTo>
                    <a:lnTo>
                      <a:pt x="575" y="80542"/>
                    </a:lnTo>
                    <a:lnTo>
                      <a:pt x="278" y="81672"/>
                    </a:lnTo>
                    <a:lnTo>
                      <a:pt x="1" y="82783"/>
                    </a:lnTo>
                    <a:lnTo>
                      <a:pt x="1" y="82857"/>
                    </a:lnTo>
                    <a:lnTo>
                      <a:pt x="38" y="82913"/>
                    </a:lnTo>
                    <a:lnTo>
                      <a:pt x="75" y="82950"/>
                    </a:lnTo>
                    <a:lnTo>
                      <a:pt x="130" y="82987"/>
                    </a:lnTo>
                    <a:lnTo>
                      <a:pt x="241" y="82987"/>
                    </a:lnTo>
                    <a:lnTo>
                      <a:pt x="297" y="82950"/>
                    </a:lnTo>
                    <a:lnTo>
                      <a:pt x="334" y="82894"/>
                    </a:lnTo>
                    <a:lnTo>
                      <a:pt x="1315" y="80524"/>
                    </a:lnTo>
                    <a:lnTo>
                      <a:pt x="2260" y="78172"/>
                    </a:lnTo>
                    <a:lnTo>
                      <a:pt x="4167" y="73468"/>
                    </a:lnTo>
                    <a:lnTo>
                      <a:pt x="5149" y="71134"/>
                    </a:lnTo>
                    <a:lnTo>
                      <a:pt x="6131" y="68801"/>
                    </a:lnTo>
                    <a:lnTo>
                      <a:pt x="7131" y="66486"/>
                    </a:lnTo>
                    <a:lnTo>
                      <a:pt x="8168" y="64171"/>
                    </a:lnTo>
                    <a:lnTo>
                      <a:pt x="8816" y="63671"/>
                    </a:lnTo>
                    <a:lnTo>
                      <a:pt x="9483" y="63152"/>
                    </a:lnTo>
                    <a:lnTo>
                      <a:pt x="10168" y="62652"/>
                    </a:lnTo>
                    <a:lnTo>
                      <a:pt x="10853" y="62171"/>
                    </a:lnTo>
                    <a:lnTo>
                      <a:pt x="11557" y="61689"/>
                    </a:lnTo>
                    <a:lnTo>
                      <a:pt x="12298" y="61207"/>
                    </a:lnTo>
                    <a:lnTo>
                      <a:pt x="13761" y="60282"/>
                    </a:lnTo>
                    <a:lnTo>
                      <a:pt x="13798" y="60337"/>
                    </a:lnTo>
                    <a:lnTo>
                      <a:pt x="13835" y="60374"/>
                    </a:lnTo>
                    <a:lnTo>
                      <a:pt x="13890" y="60393"/>
                    </a:lnTo>
                    <a:lnTo>
                      <a:pt x="13946" y="60411"/>
                    </a:lnTo>
                    <a:lnTo>
                      <a:pt x="14001" y="60411"/>
                    </a:lnTo>
                    <a:lnTo>
                      <a:pt x="14038" y="60374"/>
                    </a:lnTo>
                    <a:lnTo>
                      <a:pt x="14094" y="60337"/>
                    </a:lnTo>
                    <a:lnTo>
                      <a:pt x="14113" y="60282"/>
                    </a:lnTo>
                    <a:lnTo>
                      <a:pt x="14205" y="60022"/>
                    </a:lnTo>
                    <a:lnTo>
                      <a:pt x="15798" y="59059"/>
                    </a:lnTo>
                    <a:lnTo>
                      <a:pt x="17409" y="58096"/>
                    </a:lnTo>
                    <a:lnTo>
                      <a:pt x="19020" y="57152"/>
                    </a:lnTo>
                    <a:lnTo>
                      <a:pt x="20631" y="56170"/>
                    </a:lnTo>
                    <a:lnTo>
                      <a:pt x="22206" y="55170"/>
                    </a:lnTo>
                    <a:lnTo>
                      <a:pt x="22983" y="54670"/>
                    </a:lnTo>
                    <a:lnTo>
                      <a:pt x="23761" y="54151"/>
                    </a:lnTo>
                    <a:lnTo>
                      <a:pt x="24521" y="53633"/>
                    </a:lnTo>
                    <a:lnTo>
                      <a:pt x="25261" y="53096"/>
                    </a:lnTo>
                    <a:lnTo>
                      <a:pt x="25984" y="52540"/>
                    </a:lnTo>
                    <a:lnTo>
                      <a:pt x="26706" y="51985"/>
                    </a:lnTo>
                    <a:lnTo>
                      <a:pt x="27187" y="51800"/>
                    </a:lnTo>
                    <a:lnTo>
                      <a:pt x="27687" y="51614"/>
                    </a:lnTo>
                    <a:lnTo>
                      <a:pt x="28169" y="51411"/>
                    </a:lnTo>
                    <a:lnTo>
                      <a:pt x="28650" y="51170"/>
                    </a:lnTo>
                    <a:lnTo>
                      <a:pt x="29113" y="50929"/>
                    </a:lnTo>
                    <a:lnTo>
                      <a:pt x="29576" y="50670"/>
                    </a:lnTo>
                    <a:lnTo>
                      <a:pt x="30039" y="50392"/>
                    </a:lnTo>
                    <a:lnTo>
                      <a:pt x="30484" y="50114"/>
                    </a:lnTo>
                    <a:lnTo>
                      <a:pt x="30910" y="49799"/>
                    </a:lnTo>
                    <a:lnTo>
                      <a:pt x="31317" y="49466"/>
                    </a:lnTo>
                    <a:lnTo>
                      <a:pt x="31725" y="49133"/>
                    </a:lnTo>
                    <a:lnTo>
                      <a:pt x="32114" y="48762"/>
                    </a:lnTo>
                    <a:lnTo>
                      <a:pt x="32484" y="48392"/>
                    </a:lnTo>
                    <a:lnTo>
                      <a:pt x="32836" y="48003"/>
                    </a:lnTo>
                    <a:lnTo>
                      <a:pt x="33151" y="47596"/>
                    </a:lnTo>
                    <a:lnTo>
                      <a:pt x="33466" y="47170"/>
                    </a:lnTo>
                    <a:lnTo>
                      <a:pt x="33503" y="47096"/>
                    </a:lnTo>
                    <a:lnTo>
                      <a:pt x="33503" y="47021"/>
                    </a:lnTo>
                    <a:lnTo>
                      <a:pt x="33466" y="46947"/>
                    </a:lnTo>
                    <a:lnTo>
                      <a:pt x="33428" y="46892"/>
                    </a:lnTo>
                    <a:lnTo>
                      <a:pt x="33354" y="46836"/>
                    </a:lnTo>
                    <a:lnTo>
                      <a:pt x="33299" y="46836"/>
                    </a:lnTo>
                    <a:lnTo>
                      <a:pt x="33225" y="46855"/>
                    </a:lnTo>
                    <a:lnTo>
                      <a:pt x="33169" y="46910"/>
                    </a:lnTo>
                    <a:lnTo>
                      <a:pt x="32891" y="47262"/>
                    </a:lnTo>
                    <a:lnTo>
                      <a:pt x="32614" y="47596"/>
                    </a:lnTo>
                    <a:lnTo>
                      <a:pt x="32336" y="47910"/>
                    </a:lnTo>
                    <a:lnTo>
                      <a:pt x="32040" y="48225"/>
                    </a:lnTo>
                    <a:lnTo>
                      <a:pt x="31725" y="48503"/>
                    </a:lnTo>
                    <a:lnTo>
                      <a:pt x="31410" y="48762"/>
                    </a:lnTo>
                    <a:lnTo>
                      <a:pt x="31076" y="49022"/>
                    </a:lnTo>
                    <a:lnTo>
                      <a:pt x="30743" y="49262"/>
                    </a:lnTo>
                    <a:lnTo>
                      <a:pt x="30410" y="49503"/>
                    </a:lnTo>
                    <a:lnTo>
                      <a:pt x="30058" y="49725"/>
                    </a:lnTo>
                    <a:lnTo>
                      <a:pt x="29354" y="50151"/>
                    </a:lnTo>
                    <a:lnTo>
                      <a:pt x="28632" y="50559"/>
                    </a:lnTo>
                    <a:lnTo>
                      <a:pt x="27891" y="50966"/>
                    </a:lnTo>
                    <a:lnTo>
                      <a:pt x="28391" y="50503"/>
                    </a:lnTo>
                    <a:lnTo>
                      <a:pt x="28891" y="50040"/>
                    </a:lnTo>
                    <a:lnTo>
                      <a:pt x="29354" y="49559"/>
                    </a:lnTo>
                    <a:lnTo>
                      <a:pt x="29817" y="49059"/>
                    </a:lnTo>
                    <a:lnTo>
                      <a:pt x="30262" y="48559"/>
                    </a:lnTo>
                    <a:lnTo>
                      <a:pt x="30706" y="48040"/>
                    </a:lnTo>
                    <a:lnTo>
                      <a:pt x="31114" y="47503"/>
                    </a:lnTo>
                    <a:lnTo>
                      <a:pt x="31502" y="46966"/>
                    </a:lnTo>
                    <a:lnTo>
                      <a:pt x="31873" y="46410"/>
                    </a:lnTo>
                    <a:lnTo>
                      <a:pt x="32243" y="45855"/>
                    </a:lnTo>
                    <a:lnTo>
                      <a:pt x="32577" y="45262"/>
                    </a:lnTo>
                    <a:lnTo>
                      <a:pt x="32891" y="44669"/>
                    </a:lnTo>
                    <a:lnTo>
                      <a:pt x="33169" y="44058"/>
                    </a:lnTo>
                    <a:lnTo>
                      <a:pt x="33447" y="43429"/>
                    </a:lnTo>
                    <a:lnTo>
                      <a:pt x="33688" y="42780"/>
                    </a:lnTo>
                    <a:lnTo>
                      <a:pt x="33910" y="42114"/>
                    </a:lnTo>
                    <a:lnTo>
                      <a:pt x="34558" y="41577"/>
                    </a:lnTo>
                    <a:lnTo>
                      <a:pt x="35188" y="41003"/>
                    </a:lnTo>
                    <a:lnTo>
                      <a:pt x="35799" y="40428"/>
                    </a:lnTo>
                    <a:lnTo>
                      <a:pt x="36392" y="39836"/>
                    </a:lnTo>
                    <a:lnTo>
                      <a:pt x="36947" y="39206"/>
                    </a:lnTo>
                    <a:lnTo>
                      <a:pt x="37484" y="38558"/>
                    </a:lnTo>
                    <a:lnTo>
                      <a:pt x="37984" y="37891"/>
                    </a:lnTo>
                    <a:lnTo>
                      <a:pt x="38466" y="37187"/>
                    </a:lnTo>
                    <a:lnTo>
                      <a:pt x="37744" y="41132"/>
                    </a:lnTo>
                    <a:lnTo>
                      <a:pt x="37558" y="42114"/>
                    </a:lnTo>
                    <a:lnTo>
                      <a:pt x="37355" y="43095"/>
                    </a:lnTo>
                    <a:lnTo>
                      <a:pt x="37151" y="44077"/>
                    </a:lnTo>
                    <a:lnTo>
                      <a:pt x="36910" y="45058"/>
                    </a:lnTo>
                    <a:lnTo>
                      <a:pt x="36762" y="45595"/>
                    </a:lnTo>
                    <a:lnTo>
                      <a:pt x="36614" y="46132"/>
                    </a:lnTo>
                    <a:lnTo>
                      <a:pt x="36429" y="46651"/>
                    </a:lnTo>
                    <a:lnTo>
                      <a:pt x="36243" y="47170"/>
                    </a:lnTo>
                    <a:lnTo>
                      <a:pt x="36040" y="47670"/>
                    </a:lnTo>
                    <a:lnTo>
                      <a:pt x="35836" y="48151"/>
                    </a:lnTo>
                    <a:lnTo>
                      <a:pt x="35595" y="48633"/>
                    </a:lnTo>
                    <a:lnTo>
                      <a:pt x="35355" y="49096"/>
                    </a:lnTo>
                    <a:lnTo>
                      <a:pt x="35114" y="49559"/>
                    </a:lnTo>
                    <a:lnTo>
                      <a:pt x="34836" y="50003"/>
                    </a:lnTo>
                    <a:lnTo>
                      <a:pt x="34558" y="50429"/>
                    </a:lnTo>
                    <a:lnTo>
                      <a:pt x="34262" y="50855"/>
                    </a:lnTo>
                    <a:lnTo>
                      <a:pt x="33966" y="51262"/>
                    </a:lnTo>
                    <a:lnTo>
                      <a:pt x="33651" y="51651"/>
                    </a:lnTo>
                    <a:lnTo>
                      <a:pt x="33317" y="52040"/>
                    </a:lnTo>
                    <a:lnTo>
                      <a:pt x="32965" y="52411"/>
                    </a:lnTo>
                    <a:lnTo>
                      <a:pt x="32614" y="52781"/>
                    </a:lnTo>
                    <a:lnTo>
                      <a:pt x="32243" y="53133"/>
                    </a:lnTo>
                    <a:lnTo>
                      <a:pt x="31873" y="53485"/>
                    </a:lnTo>
                    <a:lnTo>
                      <a:pt x="31484" y="53818"/>
                    </a:lnTo>
                    <a:lnTo>
                      <a:pt x="31095" y="54151"/>
                    </a:lnTo>
                    <a:lnTo>
                      <a:pt x="30688" y="54466"/>
                    </a:lnTo>
                    <a:lnTo>
                      <a:pt x="30262" y="54763"/>
                    </a:lnTo>
                    <a:lnTo>
                      <a:pt x="29836" y="55059"/>
                    </a:lnTo>
                    <a:lnTo>
                      <a:pt x="29391" y="55355"/>
                    </a:lnTo>
                    <a:lnTo>
                      <a:pt x="28947" y="55615"/>
                    </a:lnTo>
                    <a:lnTo>
                      <a:pt x="28484" y="55892"/>
                    </a:lnTo>
                    <a:lnTo>
                      <a:pt x="28021" y="56152"/>
                    </a:lnTo>
                    <a:lnTo>
                      <a:pt x="27539" y="56392"/>
                    </a:lnTo>
                    <a:lnTo>
                      <a:pt x="27058" y="56633"/>
                    </a:lnTo>
                    <a:lnTo>
                      <a:pt x="26558" y="56855"/>
                    </a:lnTo>
                    <a:lnTo>
                      <a:pt x="26058" y="57078"/>
                    </a:lnTo>
                    <a:lnTo>
                      <a:pt x="25002" y="57504"/>
                    </a:lnTo>
                    <a:lnTo>
                      <a:pt x="23928" y="57892"/>
                    </a:lnTo>
                    <a:lnTo>
                      <a:pt x="22854" y="58263"/>
                    </a:lnTo>
                    <a:lnTo>
                      <a:pt x="21761" y="58615"/>
                    </a:lnTo>
                    <a:lnTo>
                      <a:pt x="19594" y="59318"/>
                    </a:lnTo>
                    <a:lnTo>
                      <a:pt x="18502" y="59670"/>
                    </a:lnTo>
                    <a:lnTo>
                      <a:pt x="17428" y="60059"/>
                    </a:lnTo>
                    <a:lnTo>
                      <a:pt x="16372" y="60448"/>
                    </a:lnTo>
                    <a:lnTo>
                      <a:pt x="15316" y="60893"/>
                    </a:lnTo>
                    <a:lnTo>
                      <a:pt x="14816" y="61115"/>
                    </a:lnTo>
                    <a:lnTo>
                      <a:pt x="14298" y="61356"/>
                    </a:lnTo>
                    <a:lnTo>
                      <a:pt x="13798" y="61615"/>
                    </a:lnTo>
                    <a:lnTo>
                      <a:pt x="13298" y="61874"/>
                    </a:lnTo>
                    <a:lnTo>
                      <a:pt x="12816" y="62171"/>
                    </a:lnTo>
                    <a:lnTo>
                      <a:pt x="12335" y="62467"/>
                    </a:lnTo>
                    <a:lnTo>
                      <a:pt x="11872" y="62782"/>
                    </a:lnTo>
                    <a:lnTo>
                      <a:pt x="11409" y="63096"/>
                    </a:lnTo>
                    <a:lnTo>
                      <a:pt x="10946" y="63448"/>
                    </a:lnTo>
                    <a:lnTo>
                      <a:pt x="10501" y="63819"/>
                    </a:lnTo>
                    <a:lnTo>
                      <a:pt x="10075" y="64208"/>
                    </a:lnTo>
                    <a:lnTo>
                      <a:pt x="9649" y="64615"/>
                    </a:lnTo>
                    <a:lnTo>
                      <a:pt x="9612" y="64689"/>
                    </a:lnTo>
                    <a:lnTo>
                      <a:pt x="9594" y="64782"/>
                    </a:lnTo>
                    <a:lnTo>
                      <a:pt x="9612" y="64856"/>
                    </a:lnTo>
                    <a:lnTo>
                      <a:pt x="9668" y="64930"/>
                    </a:lnTo>
                    <a:lnTo>
                      <a:pt x="9723" y="64986"/>
                    </a:lnTo>
                    <a:lnTo>
                      <a:pt x="9816" y="65023"/>
                    </a:lnTo>
                    <a:lnTo>
                      <a:pt x="9890" y="65023"/>
                    </a:lnTo>
                    <a:lnTo>
                      <a:pt x="9983" y="64986"/>
                    </a:lnTo>
                    <a:lnTo>
                      <a:pt x="10575" y="64541"/>
                    </a:lnTo>
                    <a:lnTo>
                      <a:pt x="11168" y="64134"/>
                    </a:lnTo>
                    <a:lnTo>
                      <a:pt x="11779" y="63745"/>
                    </a:lnTo>
                    <a:lnTo>
                      <a:pt x="12390" y="63374"/>
                    </a:lnTo>
                    <a:lnTo>
                      <a:pt x="13001" y="63022"/>
                    </a:lnTo>
                    <a:lnTo>
                      <a:pt x="13631" y="62708"/>
                    </a:lnTo>
                    <a:lnTo>
                      <a:pt x="14261" y="62374"/>
                    </a:lnTo>
                    <a:lnTo>
                      <a:pt x="14909" y="62078"/>
                    </a:lnTo>
                    <a:lnTo>
                      <a:pt x="15557" y="61782"/>
                    </a:lnTo>
                    <a:lnTo>
                      <a:pt x="16205" y="61504"/>
                    </a:lnTo>
                    <a:lnTo>
                      <a:pt x="17502" y="60985"/>
                    </a:lnTo>
                    <a:lnTo>
                      <a:pt x="18835" y="60485"/>
                    </a:lnTo>
                    <a:lnTo>
                      <a:pt x="20168" y="60022"/>
                    </a:lnTo>
                    <a:lnTo>
                      <a:pt x="22835" y="59078"/>
                    </a:lnTo>
                    <a:lnTo>
                      <a:pt x="24150" y="58596"/>
                    </a:lnTo>
                    <a:lnTo>
                      <a:pt x="25484" y="58096"/>
                    </a:lnTo>
                    <a:lnTo>
                      <a:pt x="26132" y="57818"/>
                    </a:lnTo>
                    <a:lnTo>
                      <a:pt x="26780" y="57541"/>
                    </a:lnTo>
                    <a:lnTo>
                      <a:pt x="27428" y="57263"/>
                    </a:lnTo>
                    <a:lnTo>
                      <a:pt x="28076" y="56948"/>
                    </a:lnTo>
                    <a:lnTo>
                      <a:pt x="28706" y="56633"/>
                    </a:lnTo>
                    <a:lnTo>
                      <a:pt x="29354" y="56300"/>
                    </a:lnTo>
                    <a:lnTo>
                      <a:pt x="29965" y="55966"/>
                    </a:lnTo>
                    <a:lnTo>
                      <a:pt x="30595" y="55596"/>
                    </a:lnTo>
                    <a:lnTo>
                      <a:pt x="31225" y="55170"/>
                    </a:lnTo>
                    <a:lnTo>
                      <a:pt x="31836" y="54726"/>
                    </a:lnTo>
                    <a:lnTo>
                      <a:pt x="32410" y="54263"/>
                    </a:lnTo>
                    <a:lnTo>
                      <a:pt x="32947" y="53763"/>
                    </a:lnTo>
                    <a:lnTo>
                      <a:pt x="33447" y="53263"/>
                    </a:lnTo>
                    <a:lnTo>
                      <a:pt x="33910" y="52725"/>
                    </a:lnTo>
                    <a:lnTo>
                      <a:pt x="34354" y="52170"/>
                    </a:lnTo>
                    <a:lnTo>
                      <a:pt x="34762" y="51614"/>
                    </a:lnTo>
                    <a:lnTo>
                      <a:pt x="35151" y="51022"/>
                    </a:lnTo>
                    <a:lnTo>
                      <a:pt x="35503" y="50411"/>
                    </a:lnTo>
                    <a:lnTo>
                      <a:pt x="35855" y="49799"/>
                    </a:lnTo>
                    <a:lnTo>
                      <a:pt x="36151" y="49170"/>
                    </a:lnTo>
                    <a:lnTo>
                      <a:pt x="36447" y="48522"/>
                    </a:lnTo>
                    <a:lnTo>
                      <a:pt x="36706" y="47855"/>
                    </a:lnTo>
                    <a:lnTo>
                      <a:pt x="36966" y="47188"/>
                    </a:lnTo>
                    <a:lnTo>
                      <a:pt x="37188" y="46521"/>
                    </a:lnTo>
                    <a:lnTo>
                      <a:pt x="37410" y="45836"/>
                    </a:lnTo>
                    <a:lnTo>
                      <a:pt x="37614" y="45132"/>
                    </a:lnTo>
                    <a:lnTo>
                      <a:pt x="37781" y="44429"/>
                    </a:lnTo>
                    <a:lnTo>
                      <a:pt x="37966" y="43725"/>
                    </a:lnTo>
                    <a:lnTo>
                      <a:pt x="38281" y="42299"/>
                    </a:lnTo>
                    <a:lnTo>
                      <a:pt x="38558" y="40873"/>
                    </a:lnTo>
                    <a:lnTo>
                      <a:pt x="38799" y="39447"/>
                    </a:lnTo>
                    <a:lnTo>
                      <a:pt x="39040" y="38021"/>
                    </a:lnTo>
                    <a:lnTo>
                      <a:pt x="39281" y="36613"/>
                    </a:lnTo>
                    <a:lnTo>
                      <a:pt x="39540" y="35224"/>
                    </a:lnTo>
                    <a:lnTo>
                      <a:pt x="39836" y="34558"/>
                    </a:lnTo>
                    <a:lnTo>
                      <a:pt x="40096" y="33872"/>
                    </a:lnTo>
                    <a:lnTo>
                      <a:pt x="40114" y="33780"/>
                    </a:lnTo>
                    <a:lnTo>
                      <a:pt x="40114" y="33706"/>
                    </a:lnTo>
                    <a:lnTo>
                      <a:pt x="40114" y="33613"/>
                    </a:lnTo>
                    <a:lnTo>
                      <a:pt x="40096" y="33539"/>
                    </a:lnTo>
                    <a:lnTo>
                      <a:pt x="40059" y="33465"/>
                    </a:lnTo>
                    <a:lnTo>
                      <a:pt x="40003" y="33409"/>
                    </a:lnTo>
                    <a:lnTo>
                      <a:pt x="39929" y="33372"/>
                    </a:lnTo>
                    <a:lnTo>
                      <a:pt x="39836" y="33354"/>
                    </a:lnTo>
                    <a:lnTo>
                      <a:pt x="39614" y="33335"/>
                    </a:lnTo>
                    <a:lnTo>
                      <a:pt x="39484" y="33335"/>
                    </a:lnTo>
                    <a:lnTo>
                      <a:pt x="39410" y="33354"/>
                    </a:lnTo>
                    <a:lnTo>
                      <a:pt x="39355" y="33391"/>
                    </a:lnTo>
                    <a:lnTo>
                      <a:pt x="39318" y="33428"/>
                    </a:lnTo>
                    <a:lnTo>
                      <a:pt x="39262" y="33484"/>
                    </a:lnTo>
                    <a:lnTo>
                      <a:pt x="39244" y="33539"/>
                    </a:lnTo>
                    <a:lnTo>
                      <a:pt x="39207" y="33595"/>
                    </a:lnTo>
                    <a:lnTo>
                      <a:pt x="39114" y="34058"/>
                    </a:lnTo>
                    <a:lnTo>
                      <a:pt x="39021" y="34502"/>
                    </a:lnTo>
                    <a:lnTo>
                      <a:pt x="38947" y="34502"/>
                    </a:lnTo>
                    <a:lnTo>
                      <a:pt x="38873" y="34539"/>
                    </a:lnTo>
                    <a:lnTo>
                      <a:pt x="38818" y="34613"/>
                    </a:lnTo>
                    <a:lnTo>
                      <a:pt x="38744" y="34706"/>
                    </a:lnTo>
                    <a:lnTo>
                      <a:pt x="38688" y="34835"/>
                    </a:lnTo>
                    <a:lnTo>
                      <a:pt x="38632" y="35002"/>
                    </a:lnTo>
                    <a:lnTo>
                      <a:pt x="38521" y="35410"/>
                    </a:lnTo>
                    <a:lnTo>
                      <a:pt x="38151" y="36058"/>
                    </a:lnTo>
                    <a:lnTo>
                      <a:pt x="37762" y="36669"/>
                    </a:lnTo>
                    <a:lnTo>
                      <a:pt x="37355" y="37262"/>
                    </a:lnTo>
                    <a:lnTo>
                      <a:pt x="36910" y="37836"/>
                    </a:lnTo>
                    <a:lnTo>
                      <a:pt x="36429" y="38428"/>
                    </a:lnTo>
                    <a:lnTo>
                      <a:pt x="35947" y="38984"/>
                    </a:lnTo>
                    <a:lnTo>
                      <a:pt x="35429" y="39521"/>
                    </a:lnTo>
                    <a:lnTo>
                      <a:pt x="34873" y="40021"/>
                    </a:lnTo>
                    <a:lnTo>
                      <a:pt x="34317" y="40521"/>
                    </a:lnTo>
                    <a:lnTo>
                      <a:pt x="33743" y="41003"/>
                    </a:lnTo>
                    <a:lnTo>
                      <a:pt x="32595" y="41929"/>
                    </a:lnTo>
                    <a:lnTo>
                      <a:pt x="32077" y="42336"/>
                    </a:lnTo>
                    <a:lnTo>
                      <a:pt x="31558" y="42725"/>
                    </a:lnTo>
                    <a:lnTo>
                      <a:pt x="30484" y="43466"/>
                    </a:lnTo>
                    <a:lnTo>
                      <a:pt x="29410" y="44188"/>
                    </a:lnTo>
                    <a:lnTo>
                      <a:pt x="28299" y="44910"/>
                    </a:lnTo>
                    <a:lnTo>
                      <a:pt x="26095" y="46299"/>
                    </a:lnTo>
                    <a:lnTo>
                      <a:pt x="24984" y="47003"/>
                    </a:lnTo>
                    <a:lnTo>
                      <a:pt x="23909" y="47707"/>
                    </a:lnTo>
                    <a:lnTo>
                      <a:pt x="23076" y="48262"/>
                    </a:lnTo>
                    <a:lnTo>
                      <a:pt x="22280" y="48836"/>
                    </a:lnTo>
                    <a:lnTo>
                      <a:pt x="21502" y="49429"/>
                    </a:lnTo>
                    <a:lnTo>
                      <a:pt x="20743" y="50040"/>
                    </a:lnTo>
                    <a:lnTo>
                      <a:pt x="20002" y="50670"/>
                    </a:lnTo>
                    <a:lnTo>
                      <a:pt x="19279" y="51318"/>
                    </a:lnTo>
                    <a:lnTo>
                      <a:pt x="18594" y="51985"/>
                    </a:lnTo>
                    <a:lnTo>
                      <a:pt x="17946" y="52670"/>
                    </a:lnTo>
                    <a:lnTo>
                      <a:pt x="17316" y="53392"/>
                    </a:lnTo>
                    <a:lnTo>
                      <a:pt x="17020" y="53763"/>
                    </a:lnTo>
                    <a:lnTo>
                      <a:pt x="16742" y="54151"/>
                    </a:lnTo>
                    <a:lnTo>
                      <a:pt x="16446" y="54522"/>
                    </a:lnTo>
                    <a:lnTo>
                      <a:pt x="16187" y="54911"/>
                    </a:lnTo>
                    <a:lnTo>
                      <a:pt x="15927" y="55318"/>
                    </a:lnTo>
                    <a:lnTo>
                      <a:pt x="15668" y="55726"/>
                    </a:lnTo>
                    <a:lnTo>
                      <a:pt x="15427" y="56133"/>
                    </a:lnTo>
                    <a:lnTo>
                      <a:pt x="15205" y="56559"/>
                    </a:lnTo>
                    <a:lnTo>
                      <a:pt x="14983" y="56985"/>
                    </a:lnTo>
                    <a:lnTo>
                      <a:pt x="14761" y="57411"/>
                    </a:lnTo>
                    <a:lnTo>
                      <a:pt x="14576" y="57855"/>
                    </a:lnTo>
                    <a:lnTo>
                      <a:pt x="14390" y="58318"/>
                    </a:lnTo>
                    <a:lnTo>
                      <a:pt x="14205" y="58781"/>
                    </a:lnTo>
                    <a:lnTo>
                      <a:pt x="14038" y="59244"/>
                    </a:lnTo>
                    <a:lnTo>
                      <a:pt x="12649" y="60170"/>
                    </a:lnTo>
                    <a:lnTo>
                      <a:pt x="11964" y="60652"/>
                    </a:lnTo>
                    <a:lnTo>
                      <a:pt x="11279" y="61133"/>
                    </a:lnTo>
                    <a:lnTo>
                      <a:pt x="10612" y="61633"/>
                    </a:lnTo>
                    <a:lnTo>
                      <a:pt x="9946" y="62133"/>
                    </a:lnTo>
                    <a:lnTo>
                      <a:pt x="9279" y="62652"/>
                    </a:lnTo>
                    <a:lnTo>
                      <a:pt x="8631" y="63171"/>
                    </a:lnTo>
                    <a:lnTo>
                      <a:pt x="8631" y="63171"/>
                    </a:lnTo>
                    <a:lnTo>
                      <a:pt x="9464" y="61430"/>
                    </a:lnTo>
                    <a:lnTo>
                      <a:pt x="10335" y="59689"/>
                    </a:lnTo>
                    <a:lnTo>
                      <a:pt x="11242" y="57967"/>
                    </a:lnTo>
                    <a:lnTo>
                      <a:pt x="12168" y="56244"/>
                    </a:lnTo>
                    <a:lnTo>
                      <a:pt x="12835" y="55096"/>
                    </a:lnTo>
                    <a:lnTo>
                      <a:pt x="13520" y="53966"/>
                    </a:lnTo>
                    <a:lnTo>
                      <a:pt x="14224" y="52855"/>
                    </a:lnTo>
                    <a:lnTo>
                      <a:pt x="14964" y="51762"/>
                    </a:lnTo>
                    <a:lnTo>
                      <a:pt x="15705" y="50688"/>
                    </a:lnTo>
                    <a:lnTo>
                      <a:pt x="16465" y="49614"/>
                    </a:lnTo>
                    <a:lnTo>
                      <a:pt x="17242" y="48577"/>
                    </a:lnTo>
                    <a:lnTo>
                      <a:pt x="18039" y="47521"/>
                    </a:lnTo>
                    <a:lnTo>
                      <a:pt x="18705" y="46966"/>
                    </a:lnTo>
                    <a:lnTo>
                      <a:pt x="19372" y="46447"/>
                    </a:lnTo>
                    <a:lnTo>
                      <a:pt x="20057" y="45929"/>
                    </a:lnTo>
                    <a:lnTo>
                      <a:pt x="20761" y="45429"/>
                    </a:lnTo>
                    <a:lnTo>
                      <a:pt x="22169" y="44447"/>
                    </a:lnTo>
                    <a:lnTo>
                      <a:pt x="23595" y="43484"/>
                    </a:lnTo>
                    <a:lnTo>
                      <a:pt x="25021" y="42540"/>
                    </a:lnTo>
                    <a:lnTo>
                      <a:pt x="26447" y="41577"/>
                    </a:lnTo>
                    <a:lnTo>
                      <a:pt x="27169" y="41077"/>
                    </a:lnTo>
                    <a:lnTo>
                      <a:pt x="27873" y="40577"/>
                    </a:lnTo>
                    <a:lnTo>
                      <a:pt x="28576" y="40058"/>
                    </a:lnTo>
                    <a:lnTo>
                      <a:pt x="29280" y="39521"/>
                    </a:lnTo>
                    <a:lnTo>
                      <a:pt x="29613" y="39243"/>
                    </a:lnTo>
                    <a:lnTo>
                      <a:pt x="29928" y="38965"/>
                    </a:lnTo>
                    <a:lnTo>
                      <a:pt x="30243" y="38688"/>
                    </a:lnTo>
                    <a:lnTo>
                      <a:pt x="30558" y="38391"/>
                    </a:lnTo>
                    <a:lnTo>
                      <a:pt x="31132" y="37799"/>
                    </a:lnTo>
                    <a:lnTo>
                      <a:pt x="31688" y="37169"/>
                    </a:lnTo>
                    <a:lnTo>
                      <a:pt x="32206" y="36539"/>
                    </a:lnTo>
                    <a:lnTo>
                      <a:pt x="32688" y="35891"/>
                    </a:lnTo>
                    <a:lnTo>
                      <a:pt x="33169" y="35243"/>
                    </a:lnTo>
                    <a:lnTo>
                      <a:pt x="33632" y="34576"/>
                    </a:lnTo>
                    <a:lnTo>
                      <a:pt x="34540" y="33224"/>
                    </a:lnTo>
                    <a:lnTo>
                      <a:pt x="35466" y="31891"/>
                    </a:lnTo>
                    <a:lnTo>
                      <a:pt x="35929" y="31224"/>
                    </a:lnTo>
                    <a:lnTo>
                      <a:pt x="36429" y="30576"/>
                    </a:lnTo>
                    <a:lnTo>
                      <a:pt x="36947" y="29946"/>
                    </a:lnTo>
                    <a:lnTo>
                      <a:pt x="37484" y="29335"/>
                    </a:lnTo>
                    <a:lnTo>
                      <a:pt x="38484" y="28891"/>
                    </a:lnTo>
                    <a:lnTo>
                      <a:pt x="39466" y="28428"/>
                    </a:lnTo>
                    <a:lnTo>
                      <a:pt x="40429" y="27965"/>
                    </a:lnTo>
                    <a:lnTo>
                      <a:pt x="41392" y="27483"/>
                    </a:lnTo>
                    <a:lnTo>
                      <a:pt x="42373" y="26946"/>
                    </a:lnTo>
                    <a:lnTo>
                      <a:pt x="43355" y="26391"/>
                    </a:lnTo>
                    <a:lnTo>
                      <a:pt x="44337" y="25779"/>
                    </a:lnTo>
                    <a:lnTo>
                      <a:pt x="45300" y="25168"/>
                    </a:lnTo>
                    <a:lnTo>
                      <a:pt x="46244" y="24502"/>
                    </a:lnTo>
                    <a:lnTo>
                      <a:pt x="46689" y="24150"/>
                    </a:lnTo>
                    <a:lnTo>
                      <a:pt x="47152" y="23798"/>
                    </a:lnTo>
                    <a:lnTo>
                      <a:pt x="47596" y="23446"/>
                    </a:lnTo>
                    <a:lnTo>
                      <a:pt x="48022" y="23076"/>
                    </a:lnTo>
                    <a:lnTo>
                      <a:pt x="48448" y="22687"/>
                    </a:lnTo>
                    <a:lnTo>
                      <a:pt x="48874" y="22298"/>
                    </a:lnTo>
                    <a:lnTo>
                      <a:pt x="49281" y="21909"/>
                    </a:lnTo>
                    <a:lnTo>
                      <a:pt x="49670" y="21501"/>
                    </a:lnTo>
                    <a:lnTo>
                      <a:pt x="50041" y="21075"/>
                    </a:lnTo>
                    <a:lnTo>
                      <a:pt x="50411" y="20649"/>
                    </a:lnTo>
                    <a:lnTo>
                      <a:pt x="50763" y="20223"/>
                    </a:lnTo>
                    <a:lnTo>
                      <a:pt x="51115" y="19760"/>
                    </a:lnTo>
                    <a:lnTo>
                      <a:pt x="51430" y="19316"/>
                    </a:lnTo>
                    <a:lnTo>
                      <a:pt x="51744" y="18853"/>
                    </a:lnTo>
                    <a:lnTo>
                      <a:pt x="52041" y="18372"/>
                    </a:lnTo>
                    <a:lnTo>
                      <a:pt x="52318" y="17890"/>
                    </a:lnTo>
                    <a:lnTo>
                      <a:pt x="52578" y="17390"/>
                    </a:lnTo>
                    <a:lnTo>
                      <a:pt x="52819" y="16871"/>
                    </a:lnTo>
                    <a:lnTo>
                      <a:pt x="53022" y="16353"/>
                    </a:lnTo>
                    <a:lnTo>
                      <a:pt x="53226" y="15834"/>
                    </a:lnTo>
                    <a:lnTo>
                      <a:pt x="53411" y="15297"/>
                    </a:lnTo>
                    <a:lnTo>
                      <a:pt x="53559" y="14742"/>
                    </a:lnTo>
                    <a:lnTo>
                      <a:pt x="53763" y="14427"/>
                    </a:lnTo>
                    <a:lnTo>
                      <a:pt x="53948" y="14093"/>
                    </a:lnTo>
                    <a:lnTo>
                      <a:pt x="54115" y="13760"/>
                    </a:lnTo>
                    <a:lnTo>
                      <a:pt x="54282" y="13427"/>
                    </a:lnTo>
                    <a:lnTo>
                      <a:pt x="54300" y="13334"/>
                    </a:lnTo>
                    <a:lnTo>
                      <a:pt x="54300" y="13242"/>
                    </a:lnTo>
                    <a:lnTo>
                      <a:pt x="54263" y="13167"/>
                    </a:lnTo>
                    <a:lnTo>
                      <a:pt x="54207" y="13112"/>
                    </a:lnTo>
                    <a:lnTo>
                      <a:pt x="54133" y="13075"/>
                    </a:lnTo>
                    <a:lnTo>
                      <a:pt x="54059" y="13038"/>
                    </a:lnTo>
                    <a:lnTo>
                      <a:pt x="53985" y="13056"/>
                    </a:lnTo>
                    <a:lnTo>
                      <a:pt x="53893" y="13093"/>
                    </a:lnTo>
                    <a:lnTo>
                      <a:pt x="53948" y="12816"/>
                    </a:lnTo>
                    <a:lnTo>
                      <a:pt x="53930" y="12723"/>
                    </a:lnTo>
                    <a:lnTo>
                      <a:pt x="53893" y="12630"/>
                    </a:lnTo>
                    <a:lnTo>
                      <a:pt x="53837" y="12556"/>
                    </a:lnTo>
                    <a:lnTo>
                      <a:pt x="53744" y="12519"/>
                    </a:lnTo>
                    <a:lnTo>
                      <a:pt x="53652" y="12501"/>
                    </a:lnTo>
                    <a:lnTo>
                      <a:pt x="53578" y="12519"/>
                    </a:lnTo>
                    <a:lnTo>
                      <a:pt x="53504" y="12556"/>
                    </a:lnTo>
                    <a:lnTo>
                      <a:pt x="53467" y="12593"/>
                    </a:lnTo>
                    <a:lnTo>
                      <a:pt x="53430" y="12649"/>
                    </a:lnTo>
                    <a:lnTo>
                      <a:pt x="53078" y="13556"/>
                    </a:lnTo>
                    <a:lnTo>
                      <a:pt x="52707" y="14427"/>
                    </a:lnTo>
                    <a:lnTo>
                      <a:pt x="52170" y="14964"/>
                    </a:lnTo>
                    <a:lnTo>
                      <a:pt x="51615" y="15464"/>
                    </a:lnTo>
                    <a:lnTo>
                      <a:pt x="51041" y="15945"/>
                    </a:lnTo>
                    <a:lnTo>
                      <a:pt x="50467" y="16390"/>
                    </a:lnTo>
                    <a:lnTo>
                      <a:pt x="49874" y="16797"/>
                    </a:lnTo>
                    <a:lnTo>
                      <a:pt x="49281" y="17205"/>
                    </a:lnTo>
                    <a:lnTo>
                      <a:pt x="48652" y="17575"/>
                    </a:lnTo>
                    <a:lnTo>
                      <a:pt x="48022" y="17927"/>
                    </a:lnTo>
                    <a:lnTo>
                      <a:pt x="47392" y="18242"/>
                    </a:lnTo>
                    <a:lnTo>
                      <a:pt x="46744" y="18557"/>
                    </a:lnTo>
                    <a:lnTo>
                      <a:pt x="46096" y="18853"/>
                    </a:lnTo>
                    <a:lnTo>
                      <a:pt x="45429" y="19131"/>
                    </a:lnTo>
                    <a:lnTo>
                      <a:pt x="44744" y="19390"/>
                    </a:lnTo>
                    <a:lnTo>
                      <a:pt x="44077" y="19649"/>
                    </a:lnTo>
                    <a:lnTo>
                      <a:pt x="43392" y="19890"/>
                    </a:lnTo>
                    <a:lnTo>
                      <a:pt x="42688" y="20112"/>
                    </a:lnTo>
                    <a:lnTo>
                      <a:pt x="41299" y="20557"/>
                    </a:lnTo>
                    <a:lnTo>
                      <a:pt x="39873" y="20964"/>
                    </a:lnTo>
                    <a:lnTo>
                      <a:pt x="37040" y="21779"/>
                    </a:lnTo>
                    <a:lnTo>
                      <a:pt x="35614" y="22187"/>
                    </a:lnTo>
                    <a:lnTo>
                      <a:pt x="34188" y="22650"/>
                    </a:lnTo>
                    <a:lnTo>
                      <a:pt x="33484" y="22872"/>
                    </a:lnTo>
                    <a:lnTo>
                      <a:pt x="32780" y="23131"/>
                    </a:lnTo>
                    <a:lnTo>
                      <a:pt x="32077" y="23390"/>
                    </a:lnTo>
                    <a:lnTo>
                      <a:pt x="31391" y="23668"/>
                    </a:lnTo>
                    <a:lnTo>
                      <a:pt x="30817" y="23909"/>
                    </a:lnTo>
                    <a:lnTo>
                      <a:pt x="30262" y="24168"/>
                    </a:lnTo>
                    <a:lnTo>
                      <a:pt x="29725" y="24446"/>
                    </a:lnTo>
                    <a:lnTo>
                      <a:pt x="29225" y="24742"/>
                    </a:lnTo>
                    <a:lnTo>
                      <a:pt x="28725" y="25057"/>
                    </a:lnTo>
                    <a:lnTo>
                      <a:pt x="28262" y="25372"/>
                    </a:lnTo>
                    <a:lnTo>
                      <a:pt x="27817" y="25705"/>
                    </a:lnTo>
                    <a:lnTo>
                      <a:pt x="27391" y="26057"/>
                    </a:lnTo>
                    <a:lnTo>
                      <a:pt x="26984" y="26409"/>
                    </a:lnTo>
                    <a:lnTo>
                      <a:pt x="26595" y="26779"/>
                    </a:lnTo>
                    <a:lnTo>
                      <a:pt x="26224" y="27168"/>
                    </a:lnTo>
                    <a:lnTo>
                      <a:pt x="25854" y="27557"/>
                    </a:lnTo>
                    <a:lnTo>
                      <a:pt x="25521" y="27965"/>
                    </a:lnTo>
                    <a:lnTo>
                      <a:pt x="25187" y="28391"/>
                    </a:lnTo>
                    <a:lnTo>
                      <a:pt x="24872" y="28817"/>
                    </a:lnTo>
                    <a:lnTo>
                      <a:pt x="24576" y="29243"/>
                    </a:lnTo>
                    <a:lnTo>
                      <a:pt x="24576" y="29243"/>
                    </a:lnTo>
                    <a:lnTo>
                      <a:pt x="24854" y="28372"/>
                    </a:lnTo>
                    <a:lnTo>
                      <a:pt x="25113" y="27483"/>
                    </a:lnTo>
                    <a:lnTo>
                      <a:pt x="25354" y="26594"/>
                    </a:lnTo>
                    <a:lnTo>
                      <a:pt x="25576" y="25687"/>
                    </a:lnTo>
                    <a:lnTo>
                      <a:pt x="25798" y="24779"/>
                    </a:lnTo>
                    <a:lnTo>
                      <a:pt x="25984" y="23890"/>
                    </a:lnTo>
                    <a:lnTo>
                      <a:pt x="26169" y="22983"/>
                    </a:lnTo>
                    <a:lnTo>
                      <a:pt x="26317" y="22075"/>
                    </a:lnTo>
                    <a:lnTo>
                      <a:pt x="26465" y="21149"/>
                    </a:lnTo>
                    <a:lnTo>
                      <a:pt x="26595" y="20242"/>
                    </a:lnTo>
                    <a:lnTo>
                      <a:pt x="26706" y="19335"/>
                    </a:lnTo>
                    <a:lnTo>
                      <a:pt x="26798" y="18427"/>
                    </a:lnTo>
                    <a:lnTo>
                      <a:pt x="26891" y="17520"/>
                    </a:lnTo>
                    <a:lnTo>
                      <a:pt x="26947" y="16612"/>
                    </a:lnTo>
                    <a:lnTo>
                      <a:pt x="27002" y="15705"/>
                    </a:lnTo>
                    <a:lnTo>
                      <a:pt x="27039" y="14797"/>
                    </a:lnTo>
                    <a:lnTo>
                      <a:pt x="27039" y="14723"/>
                    </a:lnTo>
                    <a:lnTo>
                      <a:pt x="27021" y="14668"/>
                    </a:lnTo>
                    <a:lnTo>
                      <a:pt x="27002" y="14631"/>
                    </a:lnTo>
                    <a:lnTo>
                      <a:pt x="26965" y="14593"/>
                    </a:lnTo>
                    <a:lnTo>
                      <a:pt x="26891" y="14538"/>
                    </a:lnTo>
                    <a:lnTo>
                      <a:pt x="26798" y="14501"/>
                    </a:lnTo>
                    <a:lnTo>
                      <a:pt x="26687" y="14501"/>
                    </a:lnTo>
                    <a:lnTo>
                      <a:pt x="26576" y="14538"/>
                    </a:lnTo>
                    <a:lnTo>
                      <a:pt x="26484" y="14593"/>
                    </a:lnTo>
                    <a:lnTo>
                      <a:pt x="26410" y="14668"/>
                    </a:lnTo>
                    <a:lnTo>
                      <a:pt x="25891" y="15538"/>
                    </a:lnTo>
                    <a:lnTo>
                      <a:pt x="25391" y="16427"/>
                    </a:lnTo>
                    <a:lnTo>
                      <a:pt x="24909" y="17334"/>
                    </a:lnTo>
                    <a:lnTo>
                      <a:pt x="24446" y="18279"/>
                    </a:lnTo>
                    <a:lnTo>
                      <a:pt x="24021" y="19242"/>
                    </a:lnTo>
                    <a:lnTo>
                      <a:pt x="23632" y="20223"/>
                    </a:lnTo>
                    <a:lnTo>
                      <a:pt x="23261" y="21224"/>
                    </a:lnTo>
                    <a:lnTo>
                      <a:pt x="22928" y="22242"/>
                    </a:lnTo>
                    <a:lnTo>
                      <a:pt x="22613" y="23261"/>
                    </a:lnTo>
                    <a:lnTo>
                      <a:pt x="22354" y="24298"/>
                    </a:lnTo>
                    <a:lnTo>
                      <a:pt x="22113" y="25353"/>
                    </a:lnTo>
                    <a:lnTo>
                      <a:pt x="21928" y="26391"/>
                    </a:lnTo>
                    <a:lnTo>
                      <a:pt x="21780" y="27446"/>
                    </a:lnTo>
                    <a:lnTo>
                      <a:pt x="21669" y="28502"/>
                    </a:lnTo>
                    <a:lnTo>
                      <a:pt x="21594" y="29539"/>
                    </a:lnTo>
                    <a:lnTo>
                      <a:pt x="21576" y="30076"/>
                    </a:lnTo>
                    <a:lnTo>
                      <a:pt x="21576" y="30594"/>
                    </a:lnTo>
                    <a:lnTo>
                      <a:pt x="21446" y="31317"/>
                    </a:lnTo>
                    <a:lnTo>
                      <a:pt x="21335" y="32058"/>
                    </a:lnTo>
                    <a:lnTo>
                      <a:pt x="21224" y="32798"/>
                    </a:lnTo>
                    <a:lnTo>
                      <a:pt x="21150" y="33539"/>
                    </a:lnTo>
                    <a:lnTo>
                      <a:pt x="21094" y="34261"/>
                    </a:lnTo>
                    <a:lnTo>
                      <a:pt x="21039" y="35002"/>
                    </a:lnTo>
                    <a:lnTo>
                      <a:pt x="21020" y="35743"/>
                    </a:lnTo>
                    <a:lnTo>
                      <a:pt x="21020" y="36484"/>
                    </a:lnTo>
                    <a:lnTo>
                      <a:pt x="21002" y="36558"/>
                    </a:lnTo>
                    <a:lnTo>
                      <a:pt x="20983" y="36613"/>
                    </a:lnTo>
                    <a:lnTo>
                      <a:pt x="20983" y="36669"/>
                    </a:lnTo>
                    <a:lnTo>
                      <a:pt x="21002" y="36724"/>
                    </a:lnTo>
                    <a:lnTo>
                      <a:pt x="21039" y="36780"/>
                    </a:lnTo>
                    <a:lnTo>
                      <a:pt x="21057" y="37262"/>
                    </a:lnTo>
                    <a:lnTo>
                      <a:pt x="20280" y="39688"/>
                    </a:lnTo>
                    <a:lnTo>
                      <a:pt x="19872" y="40891"/>
                    </a:lnTo>
                    <a:lnTo>
                      <a:pt x="19465" y="42095"/>
                    </a:lnTo>
                    <a:lnTo>
                      <a:pt x="19039" y="43299"/>
                    </a:lnTo>
                    <a:lnTo>
                      <a:pt x="18576" y="44484"/>
                    </a:lnTo>
                    <a:lnTo>
                      <a:pt x="18316" y="45077"/>
                    </a:lnTo>
                    <a:lnTo>
                      <a:pt x="18076" y="45651"/>
                    </a:lnTo>
                    <a:lnTo>
                      <a:pt x="17798" y="46225"/>
                    </a:lnTo>
                    <a:lnTo>
                      <a:pt x="17520" y="46781"/>
                    </a:lnTo>
                    <a:lnTo>
                      <a:pt x="17502" y="46818"/>
                    </a:lnTo>
                    <a:lnTo>
                      <a:pt x="17520" y="46855"/>
                    </a:lnTo>
                    <a:lnTo>
                      <a:pt x="17002" y="47373"/>
                    </a:lnTo>
                    <a:lnTo>
                      <a:pt x="16502" y="47910"/>
                    </a:lnTo>
                    <a:lnTo>
                      <a:pt x="16039" y="48484"/>
                    </a:lnTo>
                    <a:lnTo>
                      <a:pt x="15816" y="48799"/>
                    </a:lnTo>
                    <a:lnTo>
                      <a:pt x="15613" y="49096"/>
                    </a:lnTo>
                    <a:lnTo>
                      <a:pt x="15576" y="49151"/>
                    </a:lnTo>
                    <a:lnTo>
                      <a:pt x="15557" y="49207"/>
                    </a:lnTo>
                    <a:lnTo>
                      <a:pt x="15557" y="49299"/>
                    </a:lnTo>
                    <a:lnTo>
                      <a:pt x="15594" y="49392"/>
                    </a:lnTo>
                    <a:lnTo>
                      <a:pt x="15668" y="49448"/>
                    </a:lnTo>
                    <a:lnTo>
                      <a:pt x="14946" y="50485"/>
                    </a:lnTo>
                    <a:lnTo>
                      <a:pt x="14261" y="51540"/>
                    </a:lnTo>
                    <a:lnTo>
                      <a:pt x="13575" y="52596"/>
                    </a:lnTo>
                    <a:lnTo>
                      <a:pt x="12909" y="53651"/>
                    </a:lnTo>
                    <a:lnTo>
                      <a:pt x="12909" y="53651"/>
                    </a:lnTo>
                    <a:lnTo>
                      <a:pt x="13316" y="52022"/>
                    </a:lnTo>
                    <a:lnTo>
                      <a:pt x="13724" y="50373"/>
                    </a:lnTo>
                    <a:lnTo>
                      <a:pt x="14594" y="47003"/>
                    </a:lnTo>
                    <a:lnTo>
                      <a:pt x="15001" y="45299"/>
                    </a:lnTo>
                    <a:lnTo>
                      <a:pt x="15409" y="43577"/>
                    </a:lnTo>
                    <a:lnTo>
                      <a:pt x="15779" y="41854"/>
                    </a:lnTo>
                    <a:lnTo>
                      <a:pt x="15946" y="40984"/>
                    </a:lnTo>
                    <a:lnTo>
                      <a:pt x="16113" y="40114"/>
                    </a:lnTo>
                    <a:lnTo>
                      <a:pt x="16502" y="38873"/>
                    </a:lnTo>
                    <a:lnTo>
                      <a:pt x="16872" y="37632"/>
                    </a:lnTo>
                    <a:lnTo>
                      <a:pt x="17205" y="36410"/>
                    </a:lnTo>
                    <a:lnTo>
                      <a:pt x="17520" y="35187"/>
                    </a:lnTo>
                    <a:lnTo>
                      <a:pt x="17798" y="33947"/>
                    </a:lnTo>
                    <a:lnTo>
                      <a:pt x="17928" y="33335"/>
                    </a:lnTo>
                    <a:lnTo>
                      <a:pt x="18039" y="32724"/>
                    </a:lnTo>
                    <a:lnTo>
                      <a:pt x="18131" y="32113"/>
                    </a:lnTo>
                    <a:lnTo>
                      <a:pt x="18205" y="31502"/>
                    </a:lnTo>
                    <a:lnTo>
                      <a:pt x="18279" y="30891"/>
                    </a:lnTo>
                    <a:lnTo>
                      <a:pt x="18335" y="30280"/>
                    </a:lnTo>
                    <a:lnTo>
                      <a:pt x="18372" y="29669"/>
                    </a:lnTo>
                    <a:lnTo>
                      <a:pt x="18391" y="29057"/>
                    </a:lnTo>
                    <a:lnTo>
                      <a:pt x="18409" y="28446"/>
                    </a:lnTo>
                    <a:lnTo>
                      <a:pt x="18391" y="27817"/>
                    </a:lnTo>
                    <a:lnTo>
                      <a:pt x="18354" y="27205"/>
                    </a:lnTo>
                    <a:lnTo>
                      <a:pt x="18316" y="26594"/>
                    </a:lnTo>
                    <a:lnTo>
                      <a:pt x="18242" y="25965"/>
                    </a:lnTo>
                    <a:lnTo>
                      <a:pt x="18150" y="25353"/>
                    </a:lnTo>
                    <a:lnTo>
                      <a:pt x="18039" y="24724"/>
                    </a:lnTo>
                    <a:lnTo>
                      <a:pt x="17891" y="24094"/>
                    </a:lnTo>
                    <a:lnTo>
                      <a:pt x="17742" y="23483"/>
                    </a:lnTo>
                    <a:lnTo>
                      <a:pt x="17557" y="22853"/>
                    </a:lnTo>
                    <a:lnTo>
                      <a:pt x="17335" y="22224"/>
                    </a:lnTo>
                    <a:lnTo>
                      <a:pt x="17113" y="21575"/>
                    </a:lnTo>
                    <a:lnTo>
                      <a:pt x="16853" y="20946"/>
                    </a:lnTo>
                    <a:lnTo>
                      <a:pt x="16557" y="20316"/>
                    </a:lnTo>
                    <a:lnTo>
                      <a:pt x="16205" y="19612"/>
                    </a:lnTo>
                    <a:lnTo>
                      <a:pt x="15853" y="18927"/>
                    </a:lnTo>
                    <a:lnTo>
                      <a:pt x="15464" y="18260"/>
                    </a:lnTo>
                    <a:lnTo>
                      <a:pt x="15076" y="17594"/>
                    </a:lnTo>
                    <a:lnTo>
                      <a:pt x="14650" y="16964"/>
                    </a:lnTo>
                    <a:lnTo>
                      <a:pt x="14242" y="16334"/>
                    </a:lnTo>
                    <a:lnTo>
                      <a:pt x="13798" y="15723"/>
                    </a:lnTo>
                    <a:lnTo>
                      <a:pt x="13353" y="15131"/>
                    </a:lnTo>
                    <a:lnTo>
                      <a:pt x="12890" y="14538"/>
                    </a:lnTo>
                    <a:lnTo>
                      <a:pt x="12409" y="13945"/>
                    </a:lnTo>
                    <a:lnTo>
                      <a:pt x="11446" y="12797"/>
                    </a:lnTo>
                    <a:lnTo>
                      <a:pt x="10464" y="11686"/>
                    </a:lnTo>
                    <a:lnTo>
                      <a:pt x="9446" y="10575"/>
                    </a:lnTo>
                    <a:lnTo>
                      <a:pt x="7408" y="8389"/>
                    </a:lnTo>
                    <a:lnTo>
                      <a:pt x="6408" y="7278"/>
                    </a:lnTo>
                    <a:lnTo>
                      <a:pt x="5408" y="6149"/>
                    </a:lnTo>
                    <a:lnTo>
                      <a:pt x="4445" y="5000"/>
                    </a:lnTo>
                    <a:lnTo>
                      <a:pt x="3964" y="4408"/>
                    </a:lnTo>
                    <a:lnTo>
                      <a:pt x="3501" y="3815"/>
                    </a:lnTo>
                    <a:lnTo>
                      <a:pt x="3056" y="3204"/>
                    </a:lnTo>
                    <a:lnTo>
                      <a:pt x="2612" y="2593"/>
                    </a:lnTo>
                    <a:lnTo>
                      <a:pt x="2186" y="1963"/>
                    </a:lnTo>
                    <a:lnTo>
                      <a:pt x="1760" y="1315"/>
                    </a:lnTo>
                    <a:lnTo>
                      <a:pt x="1723" y="1259"/>
                    </a:lnTo>
                    <a:lnTo>
                      <a:pt x="1686" y="1222"/>
                    </a:lnTo>
                    <a:lnTo>
                      <a:pt x="1630" y="1204"/>
                    </a:lnTo>
                    <a:lnTo>
                      <a:pt x="1575" y="1185"/>
                    </a:lnTo>
                    <a:lnTo>
                      <a:pt x="1464" y="1185"/>
                    </a:lnTo>
                    <a:lnTo>
                      <a:pt x="1353" y="1222"/>
                    </a:lnTo>
                    <a:lnTo>
                      <a:pt x="1278" y="1278"/>
                    </a:lnTo>
                    <a:lnTo>
                      <a:pt x="1204" y="1370"/>
                    </a:lnTo>
                    <a:lnTo>
                      <a:pt x="1186" y="1426"/>
                    </a:lnTo>
                    <a:lnTo>
                      <a:pt x="1186" y="1482"/>
                    </a:lnTo>
                    <a:lnTo>
                      <a:pt x="1186" y="1537"/>
                    </a:lnTo>
                    <a:lnTo>
                      <a:pt x="1223" y="1593"/>
                    </a:lnTo>
                    <a:lnTo>
                      <a:pt x="1501" y="2167"/>
                    </a:lnTo>
                    <a:lnTo>
                      <a:pt x="1816" y="2741"/>
                    </a:lnTo>
                    <a:lnTo>
                      <a:pt x="2149" y="3278"/>
                    </a:lnTo>
                    <a:lnTo>
                      <a:pt x="2482" y="3815"/>
                    </a:lnTo>
                    <a:lnTo>
                      <a:pt x="2834" y="4334"/>
                    </a:lnTo>
                    <a:lnTo>
                      <a:pt x="3204" y="4852"/>
                    </a:lnTo>
                    <a:lnTo>
                      <a:pt x="3575" y="5352"/>
                    </a:lnTo>
                    <a:lnTo>
                      <a:pt x="3964" y="5834"/>
                    </a:lnTo>
                    <a:lnTo>
                      <a:pt x="4353" y="6315"/>
                    </a:lnTo>
                    <a:lnTo>
                      <a:pt x="4760" y="6778"/>
                    </a:lnTo>
                    <a:lnTo>
                      <a:pt x="5594" y="7704"/>
                    </a:lnTo>
                    <a:lnTo>
                      <a:pt x="6445" y="8612"/>
                    </a:lnTo>
                    <a:lnTo>
                      <a:pt x="7316" y="9501"/>
                    </a:lnTo>
                    <a:lnTo>
                      <a:pt x="9075" y="11260"/>
                    </a:lnTo>
                    <a:lnTo>
                      <a:pt x="9946" y="12149"/>
                    </a:lnTo>
                    <a:lnTo>
                      <a:pt x="10798" y="13056"/>
                    </a:lnTo>
                    <a:lnTo>
                      <a:pt x="11649" y="14001"/>
                    </a:lnTo>
                    <a:lnTo>
                      <a:pt x="12057" y="14482"/>
                    </a:lnTo>
                    <a:lnTo>
                      <a:pt x="12446" y="14964"/>
                    </a:lnTo>
                    <a:lnTo>
                      <a:pt x="12835" y="15464"/>
                    </a:lnTo>
                    <a:lnTo>
                      <a:pt x="13224" y="15964"/>
                    </a:lnTo>
                    <a:lnTo>
                      <a:pt x="13594" y="16483"/>
                    </a:lnTo>
                    <a:lnTo>
                      <a:pt x="13946" y="17020"/>
                    </a:lnTo>
                    <a:lnTo>
                      <a:pt x="14501" y="17909"/>
                    </a:lnTo>
                    <a:lnTo>
                      <a:pt x="15020" y="18797"/>
                    </a:lnTo>
                    <a:lnTo>
                      <a:pt x="15501" y="19705"/>
                    </a:lnTo>
                    <a:lnTo>
                      <a:pt x="15946" y="20612"/>
                    </a:lnTo>
                    <a:lnTo>
                      <a:pt x="16335" y="21520"/>
                    </a:lnTo>
                    <a:lnTo>
                      <a:pt x="16687" y="22427"/>
                    </a:lnTo>
                    <a:lnTo>
                      <a:pt x="16853" y="22890"/>
                    </a:lnTo>
                    <a:lnTo>
                      <a:pt x="17002" y="23353"/>
                    </a:lnTo>
                    <a:lnTo>
                      <a:pt x="17150" y="23835"/>
                    </a:lnTo>
                    <a:lnTo>
                      <a:pt x="17261" y="24298"/>
                    </a:lnTo>
                    <a:lnTo>
                      <a:pt x="17390" y="24761"/>
                    </a:lnTo>
                    <a:lnTo>
                      <a:pt x="17483" y="25242"/>
                    </a:lnTo>
                    <a:lnTo>
                      <a:pt x="17576" y="25724"/>
                    </a:lnTo>
                    <a:lnTo>
                      <a:pt x="17668" y="26205"/>
                    </a:lnTo>
                    <a:lnTo>
                      <a:pt x="17724" y="26687"/>
                    </a:lnTo>
                    <a:lnTo>
                      <a:pt x="17779" y="27168"/>
                    </a:lnTo>
                    <a:lnTo>
                      <a:pt x="17835" y="27668"/>
                    </a:lnTo>
                    <a:lnTo>
                      <a:pt x="17872" y="28150"/>
                    </a:lnTo>
                    <a:lnTo>
                      <a:pt x="17891" y="28650"/>
                    </a:lnTo>
                    <a:lnTo>
                      <a:pt x="17891" y="29150"/>
                    </a:lnTo>
                    <a:lnTo>
                      <a:pt x="17891" y="29650"/>
                    </a:lnTo>
                    <a:lnTo>
                      <a:pt x="17872" y="30169"/>
                    </a:lnTo>
                    <a:lnTo>
                      <a:pt x="17835" y="30687"/>
                    </a:lnTo>
                    <a:lnTo>
                      <a:pt x="17798" y="31187"/>
                    </a:lnTo>
                    <a:lnTo>
                      <a:pt x="17742" y="31724"/>
                    </a:lnTo>
                    <a:lnTo>
                      <a:pt x="17668" y="32243"/>
                    </a:lnTo>
                    <a:lnTo>
                      <a:pt x="17576" y="32835"/>
                    </a:lnTo>
                    <a:lnTo>
                      <a:pt x="17465" y="33428"/>
                    </a:lnTo>
                    <a:lnTo>
                      <a:pt x="17335" y="34002"/>
                    </a:lnTo>
                    <a:lnTo>
                      <a:pt x="17205" y="34595"/>
                    </a:lnTo>
                    <a:lnTo>
                      <a:pt x="16890" y="35743"/>
                    </a:lnTo>
                    <a:lnTo>
                      <a:pt x="16557" y="36891"/>
                    </a:lnTo>
                    <a:lnTo>
                      <a:pt x="16631" y="36021"/>
                    </a:lnTo>
                    <a:lnTo>
                      <a:pt x="16687" y="35169"/>
                    </a:lnTo>
                    <a:lnTo>
                      <a:pt x="16724" y="34298"/>
                    </a:lnTo>
                    <a:lnTo>
                      <a:pt x="16742" y="33447"/>
                    </a:lnTo>
                    <a:lnTo>
                      <a:pt x="16724" y="32576"/>
                    </a:lnTo>
                    <a:lnTo>
                      <a:pt x="16687" y="31724"/>
                    </a:lnTo>
                    <a:lnTo>
                      <a:pt x="16631" y="30872"/>
                    </a:lnTo>
                    <a:lnTo>
                      <a:pt x="16539" y="30020"/>
                    </a:lnTo>
                    <a:lnTo>
                      <a:pt x="16409" y="29187"/>
                    </a:lnTo>
                    <a:lnTo>
                      <a:pt x="16261" y="28354"/>
                    </a:lnTo>
                    <a:lnTo>
                      <a:pt x="16057" y="27520"/>
                    </a:lnTo>
                    <a:lnTo>
                      <a:pt x="15835" y="26687"/>
                    </a:lnTo>
                    <a:lnTo>
                      <a:pt x="15576" y="25872"/>
                    </a:lnTo>
                    <a:lnTo>
                      <a:pt x="15279" y="25076"/>
                    </a:lnTo>
                    <a:lnTo>
                      <a:pt x="14927" y="24261"/>
                    </a:lnTo>
                    <a:lnTo>
                      <a:pt x="14557" y="23464"/>
                    </a:lnTo>
                    <a:lnTo>
                      <a:pt x="14316" y="23020"/>
                    </a:lnTo>
                    <a:lnTo>
                      <a:pt x="14075" y="22594"/>
                    </a:lnTo>
                    <a:lnTo>
                      <a:pt x="13575" y="21742"/>
                    </a:lnTo>
                    <a:lnTo>
                      <a:pt x="13038" y="20927"/>
                    </a:lnTo>
                    <a:lnTo>
                      <a:pt x="12464" y="20112"/>
                    </a:lnTo>
                    <a:lnTo>
                      <a:pt x="12409" y="19668"/>
                    </a:lnTo>
                    <a:lnTo>
                      <a:pt x="12316" y="19223"/>
                    </a:lnTo>
                    <a:lnTo>
                      <a:pt x="12186" y="18760"/>
                    </a:lnTo>
                    <a:lnTo>
                      <a:pt x="12057" y="18316"/>
                    </a:lnTo>
                    <a:lnTo>
                      <a:pt x="11890" y="17890"/>
                    </a:lnTo>
                    <a:lnTo>
                      <a:pt x="11705" y="17446"/>
                    </a:lnTo>
                    <a:lnTo>
                      <a:pt x="11520" y="17020"/>
                    </a:lnTo>
                    <a:lnTo>
                      <a:pt x="11298" y="16594"/>
                    </a:lnTo>
                    <a:lnTo>
                      <a:pt x="11075" y="16168"/>
                    </a:lnTo>
                    <a:lnTo>
                      <a:pt x="10853" y="15760"/>
                    </a:lnTo>
                    <a:lnTo>
                      <a:pt x="10594" y="15353"/>
                    </a:lnTo>
                    <a:lnTo>
                      <a:pt x="10353" y="14964"/>
                    </a:lnTo>
                    <a:lnTo>
                      <a:pt x="9816" y="14205"/>
                    </a:lnTo>
                    <a:lnTo>
                      <a:pt x="9279" y="13482"/>
                    </a:lnTo>
                    <a:lnTo>
                      <a:pt x="9223" y="13445"/>
                    </a:lnTo>
                    <a:lnTo>
                      <a:pt x="9168" y="13427"/>
                    </a:lnTo>
                    <a:lnTo>
                      <a:pt x="9112" y="13427"/>
                    </a:lnTo>
                    <a:lnTo>
                      <a:pt x="9057" y="13445"/>
                    </a:lnTo>
                    <a:lnTo>
                      <a:pt x="9020" y="13482"/>
                    </a:lnTo>
                    <a:lnTo>
                      <a:pt x="9001" y="13538"/>
                    </a:lnTo>
                    <a:lnTo>
                      <a:pt x="9001" y="13593"/>
                    </a:lnTo>
                    <a:lnTo>
                      <a:pt x="9020" y="13649"/>
                    </a:lnTo>
                    <a:lnTo>
                      <a:pt x="9334" y="14093"/>
                    </a:lnTo>
                    <a:lnTo>
                      <a:pt x="9631" y="14538"/>
                    </a:lnTo>
                    <a:lnTo>
                      <a:pt x="9909" y="14982"/>
                    </a:lnTo>
                    <a:lnTo>
                      <a:pt x="10168" y="15427"/>
                    </a:lnTo>
                    <a:lnTo>
                      <a:pt x="10409" y="15890"/>
                    </a:lnTo>
                    <a:lnTo>
                      <a:pt x="10649" y="16371"/>
                    </a:lnTo>
                    <a:lnTo>
                      <a:pt x="10890" y="16853"/>
                    </a:lnTo>
                    <a:lnTo>
                      <a:pt x="11094" y="17334"/>
                    </a:lnTo>
                    <a:lnTo>
                      <a:pt x="11261" y="17760"/>
                    </a:lnTo>
                    <a:lnTo>
                      <a:pt x="11427" y="18186"/>
                    </a:lnTo>
                    <a:lnTo>
                      <a:pt x="11686" y="19057"/>
                    </a:lnTo>
                    <a:lnTo>
                      <a:pt x="10816" y="17964"/>
                    </a:lnTo>
                    <a:lnTo>
                      <a:pt x="9927" y="16908"/>
                    </a:lnTo>
                    <a:lnTo>
                      <a:pt x="8131" y="14834"/>
                    </a:lnTo>
                    <a:lnTo>
                      <a:pt x="7223" y="13797"/>
                    </a:lnTo>
                    <a:lnTo>
                      <a:pt x="6353" y="12742"/>
                    </a:lnTo>
                    <a:lnTo>
                      <a:pt x="5501" y="11686"/>
                    </a:lnTo>
                    <a:lnTo>
                      <a:pt x="5093" y="11149"/>
                    </a:lnTo>
                    <a:lnTo>
                      <a:pt x="4705" y="10612"/>
                    </a:lnTo>
                    <a:lnTo>
                      <a:pt x="4316" y="10056"/>
                    </a:lnTo>
                    <a:lnTo>
                      <a:pt x="3945" y="9501"/>
                    </a:lnTo>
                    <a:lnTo>
                      <a:pt x="3593" y="8945"/>
                    </a:lnTo>
                    <a:lnTo>
                      <a:pt x="3260" y="8371"/>
                    </a:lnTo>
                    <a:lnTo>
                      <a:pt x="2927" y="7778"/>
                    </a:lnTo>
                    <a:lnTo>
                      <a:pt x="2630" y="7186"/>
                    </a:lnTo>
                    <a:lnTo>
                      <a:pt x="2353" y="6574"/>
                    </a:lnTo>
                    <a:lnTo>
                      <a:pt x="2093" y="5963"/>
                    </a:lnTo>
                    <a:lnTo>
                      <a:pt x="1871" y="5315"/>
                    </a:lnTo>
                    <a:lnTo>
                      <a:pt x="1649" y="4667"/>
                    </a:lnTo>
                    <a:lnTo>
                      <a:pt x="1482" y="4000"/>
                    </a:lnTo>
                    <a:lnTo>
                      <a:pt x="1315" y="3315"/>
                    </a:lnTo>
                    <a:lnTo>
                      <a:pt x="1204" y="2611"/>
                    </a:lnTo>
                    <a:lnTo>
                      <a:pt x="1093" y="1908"/>
                    </a:lnTo>
                    <a:lnTo>
                      <a:pt x="1038" y="1167"/>
                    </a:lnTo>
                    <a:lnTo>
                      <a:pt x="1019" y="407"/>
                    </a:lnTo>
                    <a:lnTo>
                      <a:pt x="1001" y="352"/>
                    </a:lnTo>
                    <a:lnTo>
                      <a:pt x="982" y="315"/>
                    </a:lnTo>
                    <a:lnTo>
                      <a:pt x="927" y="259"/>
                    </a:lnTo>
                    <a:lnTo>
                      <a:pt x="852" y="222"/>
                    </a:lnTo>
                    <a:lnTo>
                      <a:pt x="760" y="222"/>
                    </a:lnTo>
                    <a:lnTo>
                      <a:pt x="760" y="185"/>
                    </a:lnTo>
                    <a:lnTo>
                      <a:pt x="760" y="111"/>
                    </a:lnTo>
                    <a:lnTo>
                      <a:pt x="723" y="74"/>
                    </a:lnTo>
                    <a:lnTo>
                      <a:pt x="667" y="37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3"/>
              <p:cNvSpPr/>
              <p:nvPr/>
            </p:nvSpPr>
            <p:spPr>
              <a:xfrm>
                <a:off x="1851300" y="661275"/>
                <a:ext cx="4402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6150" extrusionOk="0">
                    <a:moveTo>
                      <a:pt x="112" y="1"/>
                    </a:moveTo>
                    <a:lnTo>
                      <a:pt x="56" y="38"/>
                    </a:lnTo>
                    <a:lnTo>
                      <a:pt x="19" y="94"/>
                    </a:lnTo>
                    <a:lnTo>
                      <a:pt x="1" y="149"/>
                    </a:lnTo>
                    <a:lnTo>
                      <a:pt x="1" y="223"/>
                    </a:lnTo>
                    <a:lnTo>
                      <a:pt x="167" y="945"/>
                    </a:lnTo>
                    <a:lnTo>
                      <a:pt x="297" y="1686"/>
                    </a:lnTo>
                    <a:lnTo>
                      <a:pt x="427" y="2446"/>
                    </a:lnTo>
                    <a:lnTo>
                      <a:pt x="556" y="3205"/>
                    </a:lnTo>
                    <a:lnTo>
                      <a:pt x="705" y="3964"/>
                    </a:lnTo>
                    <a:lnTo>
                      <a:pt x="797" y="4335"/>
                    </a:lnTo>
                    <a:lnTo>
                      <a:pt x="908" y="4705"/>
                    </a:lnTo>
                    <a:lnTo>
                      <a:pt x="1019" y="5057"/>
                    </a:lnTo>
                    <a:lnTo>
                      <a:pt x="1149" y="5409"/>
                    </a:lnTo>
                    <a:lnTo>
                      <a:pt x="1297" y="5742"/>
                    </a:lnTo>
                    <a:lnTo>
                      <a:pt x="1464" y="6075"/>
                    </a:lnTo>
                    <a:lnTo>
                      <a:pt x="1501" y="6112"/>
                    </a:lnTo>
                    <a:lnTo>
                      <a:pt x="1556" y="6131"/>
                    </a:lnTo>
                    <a:lnTo>
                      <a:pt x="1612" y="6150"/>
                    </a:lnTo>
                    <a:lnTo>
                      <a:pt x="1649" y="6131"/>
                    </a:lnTo>
                    <a:lnTo>
                      <a:pt x="1705" y="6112"/>
                    </a:lnTo>
                    <a:lnTo>
                      <a:pt x="1742" y="6075"/>
                    </a:lnTo>
                    <a:lnTo>
                      <a:pt x="1760" y="6020"/>
                    </a:lnTo>
                    <a:lnTo>
                      <a:pt x="1760" y="5964"/>
                    </a:lnTo>
                    <a:lnTo>
                      <a:pt x="1445" y="4501"/>
                    </a:lnTo>
                    <a:lnTo>
                      <a:pt x="1093" y="3020"/>
                    </a:lnTo>
                    <a:lnTo>
                      <a:pt x="723" y="1557"/>
                    </a:lnTo>
                    <a:lnTo>
                      <a:pt x="316" y="112"/>
                    </a:lnTo>
                    <a:lnTo>
                      <a:pt x="297" y="3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3"/>
              <p:cNvSpPr/>
              <p:nvPr/>
            </p:nvSpPr>
            <p:spPr>
              <a:xfrm>
                <a:off x="2181425" y="1069175"/>
                <a:ext cx="1204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742" extrusionOk="0">
                    <a:moveTo>
                      <a:pt x="4593" y="1"/>
                    </a:moveTo>
                    <a:lnTo>
                      <a:pt x="4556" y="56"/>
                    </a:lnTo>
                    <a:lnTo>
                      <a:pt x="4038" y="668"/>
                    </a:lnTo>
                    <a:lnTo>
                      <a:pt x="3482" y="1242"/>
                    </a:lnTo>
                    <a:lnTo>
                      <a:pt x="2926" y="1816"/>
                    </a:lnTo>
                    <a:lnTo>
                      <a:pt x="2352" y="2353"/>
                    </a:lnTo>
                    <a:lnTo>
                      <a:pt x="1186" y="3427"/>
                    </a:lnTo>
                    <a:lnTo>
                      <a:pt x="611" y="3964"/>
                    </a:lnTo>
                    <a:lnTo>
                      <a:pt x="19" y="4520"/>
                    </a:lnTo>
                    <a:lnTo>
                      <a:pt x="0" y="4557"/>
                    </a:lnTo>
                    <a:lnTo>
                      <a:pt x="0" y="4594"/>
                    </a:lnTo>
                    <a:lnTo>
                      <a:pt x="0" y="4649"/>
                    </a:lnTo>
                    <a:lnTo>
                      <a:pt x="19" y="4686"/>
                    </a:lnTo>
                    <a:lnTo>
                      <a:pt x="56" y="4705"/>
                    </a:lnTo>
                    <a:lnTo>
                      <a:pt x="93" y="4723"/>
                    </a:lnTo>
                    <a:lnTo>
                      <a:pt x="130" y="4742"/>
                    </a:lnTo>
                    <a:lnTo>
                      <a:pt x="167" y="4723"/>
                    </a:lnTo>
                    <a:lnTo>
                      <a:pt x="519" y="4538"/>
                    </a:lnTo>
                    <a:lnTo>
                      <a:pt x="871" y="4353"/>
                    </a:lnTo>
                    <a:lnTo>
                      <a:pt x="1204" y="4131"/>
                    </a:lnTo>
                    <a:lnTo>
                      <a:pt x="1537" y="3890"/>
                    </a:lnTo>
                    <a:lnTo>
                      <a:pt x="1852" y="3631"/>
                    </a:lnTo>
                    <a:lnTo>
                      <a:pt x="2149" y="3353"/>
                    </a:lnTo>
                    <a:lnTo>
                      <a:pt x="2445" y="3075"/>
                    </a:lnTo>
                    <a:lnTo>
                      <a:pt x="2741" y="2779"/>
                    </a:lnTo>
                    <a:lnTo>
                      <a:pt x="3278" y="2168"/>
                    </a:lnTo>
                    <a:lnTo>
                      <a:pt x="3815" y="1538"/>
                    </a:lnTo>
                    <a:lnTo>
                      <a:pt x="4315" y="890"/>
                    </a:lnTo>
                    <a:lnTo>
                      <a:pt x="4778" y="260"/>
                    </a:lnTo>
                    <a:lnTo>
                      <a:pt x="4815" y="186"/>
                    </a:lnTo>
                    <a:lnTo>
                      <a:pt x="4815" y="130"/>
                    </a:lnTo>
                    <a:lnTo>
                      <a:pt x="4797" y="75"/>
                    </a:lnTo>
                    <a:lnTo>
                      <a:pt x="4760" y="38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3"/>
              <p:cNvSpPr/>
              <p:nvPr/>
            </p:nvSpPr>
            <p:spPr>
              <a:xfrm>
                <a:off x="2313825" y="825175"/>
                <a:ext cx="13197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2335" extrusionOk="0">
                    <a:moveTo>
                      <a:pt x="5001" y="1"/>
                    </a:moveTo>
                    <a:lnTo>
                      <a:pt x="4835" y="19"/>
                    </a:lnTo>
                    <a:lnTo>
                      <a:pt x="4501" y="56"/>
                    </a:lnTo>
                    <a:lnTo>
                      <a:pt x="4186" y="131"/>
                    </a:lnTo>
                    <a:lnTo>
                      <a:pt x="3871" y="260"/>
                    </a:lnTo>
                    <a:lnTo>
                      <a:pt x="3557" y="390"/>
                    </a:lnTo>
                    <a:lnTo>
                      <a:pt x="3242" y="557"/>
                    </a:lnTo>
                    <a:lnTo>
                      <a:pt x="2631" y="908"/>
                    </a:lnTo>
                    <a:lnTo>
                      <a:pt x="2020" y="1297"/>
                    </a:lnTo>
                    <a:lnTo>
                      <a:pt x="1705" y="1483"/>
                    </a:lnTo>
                    <a:lnTo>
                      <a:pt x="1408" y="1649"/>
                    </a:lnTo>
                    <a:lnTo>
                      <a:pt x="1094" y="1797"/>
                    </a:lnTo>
                    <a:lnTo>
                      <a:pt x="779" y="1908"/>
                    </a:lnTo>
                    <a:lnTo>
                      <a:pt x="464" y="2001"/>
                    </a:lnTo>
                    <a:lnTo>
                      <a:pt x="131" y="2057"/>
                    </a:lnTo>
                    <a:lnTo>
                      <a:pt x="75" y="2075"/>
                    </a:lnTo>
                    <a:lnTo>
                      <a:pt x="38" y="2112"/>
                    </a:lnTo>
                    <a:lnTo>
                      <a:pt x="19" y="2168"/>
                    </a:lnTo>
                    <a:lnTo>
                      <a:pt x="1" y="2205"/>
                    </a:lnTo>
                    <a:lnTo>
                      <a:pt x="19" y="2260"/>
                    </a:lnTo>
                    <a:lnTo>
                      <a:pt x="56" y="2297"/>
                    </a:lnTo>
                    <a:lnTo>
                      <a:pt x="93" y="2334"/>
                    </a:lnTo>
                    <a:lnTo>
                      <a:pt x="149" y="2334"/>
                    </a:lnTo>
                    <a:lnTo>
                      <a:pt x="445" y="2316"/>
                    </a:lnTo>
                    <a:lnTo>
                      <a:pt x="742" y="2260"/>
                    </a:lnTo>
                    <a:lnTo>
                      <a:pt x="1038" y="2186"/>
                    </a:lnTo>
                    <a:lnTo>
                      <a:pt x="1316" y="2094"/>
                    </a:lnTo>
                    <a:lnTo>
                      <a:pt x="1594" y="1983"/>
                    </a:lnTo>
                    <a:lnTo>
                      <a:pt x="1871" y="1853"/>
                    </a:lnTo>
                    <a:lnTo>
                      <a:pt x="2408" y="1594"/>
                    </a:lnTo>
                    <a:lnTo>
                      <a:pt x="3112" y="1279"/>
                    </a:lnTo>
                    <a:lnTo>
                      <a:pt x="3834" y="964"/>
                    </a:lnTo>
                    <a:lnTo>
                      <a:pt x="4205" y="797"/>
                    </a:lnTo>
                    <a:lnTo>
                      <a:pt x="4557" y="631"/>
                    </a:lnTo>
                    <a:lnTo>
                      <a:pt x="4890" y="445"/>
                    </a:lnTo>
                    <a:lnTo>
                      <a:pt x="5223" y="260"/>
                    </a:lnTo>
                    <a:lnTo>
                      <a:pt x="5260" y="223"/>
                    </a:lnTo>
                    <a:lnTo>
                      <a:pt x="5279" y="186"/>
                    </a:lnTo>
                    <a:lnTo>
                      <a:pt x="5279" y="112"/>
                    </a:lnTo>
                    <a:lnTo>
                      <a:pt x="5260" y="75"/>
                    </a:lnTo>
                    <a:lnTo>
                      <a:pt x="5242" y="56"/>
                    </a:lnTo>
                    <a:lnTo>
                      <a:pt x="5223" y="19"/>
                    </a:lnTo>
                    <a:lnTo>
                      <a:pt x="5168" y="19"/>
                    </a:lnTo>
                    <a:lnTo>
                      <a:pt x="5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3"/>
              <p:cNvSpPr/>
              <p:nvPr/>
            </p:nvSpPr>
            <p:spPr>
              <a:xfrm>
                <a:off x="2425875" y="848325"/>
                <a:ext cx="440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890" extrusionOk="0">
                    <a:moveTo>
                      <a:pt x="1630" y="1"/>
                    </a:moveTo>
                    <a:lnTo>
                      <a:pt x="1241" y="149"/>
                    </a:lnTo>
                    <a:lnTo>
                      <a:pt x="871" y="316"/>
                    </a:lnTo>
                    <a:lnTo>
                      <a:pt x="482" y="464"/>
                    </a:lnTo>
                    <a:lnTo>
                      <a:pt x="93" y="594"/>
                    </a:lnTo>
                    <a:lnTo>
                      <a:pt x="56" y="631"/>
                    </a:lnTo>
                    <a:lnTo>
                      <a:pt x="19" y="668"/>
                    </a:lnTo>
                    <a:lnTo>
                      <a:pt x="1" y="723"/>
                    </a:lnTo>
                    <a:lnTo>
                      <a:pt x="19" y="779"/>
                    </a:lnTo>
                    <a:lnTo>
                      <a:pt x="38" y="834"/>
                    </a:lnTo>
                    <a:lnTo>
                      <a:pt x="75" y="853"/>
                    </a:lnTo>
                    <a:lnTo>
                      <a:pt x="130" y="890"/>
                    </a:lnTo>
                    <a:lnTo>
                      <a:pt x="204" y="871"/>
                    </a:lnTo>
                    <a:lnTo>
                      <a:pt x="612" y="760"/>
                    </a:lnTo>
                    <a:lnTo>
                      <a:pt x="815" y="705"/>
                    </a:lnTo>
                    <a:lnTo>
                      <a:pt x="1019" y="631"/>
                    </a:lnTo>
                    <a:lnTo>
                      <a:pt x="1223" y="538"/>
                    </a:lnTo>
                    <a:lnTo>
                      <a:pt x="1408" y="427"/>
                    </a:lnTo>
                    <a:lnTo>
                      <a:pt x="1575" y="316"/>
                    </a:lnTo>
                    <a:lnTo>
                      <a:pt x="1741" y="168"/>
                    </a:lnTo>
                    <a:lnTo>
                      <a:pt x="1760" y="131"/>
                    </a:lnTo>
                    <a:lnTo>
                      <a:pt x="1760" y="112"/>
                    </a:lnTo>
                    <a:lnTo>
                      <a:pt x="1741" y="38"/>
                    </a:lnTo>
                    <a:lnTo>
                      <a:pt x="16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3"/>
              <p:cNvSpPr/>
              <p:nvPr/>
            </p:nvSpPr>
            <p:spPr>
              <a:xfrm>
                <a:off x="2111050" y="1552075"/>
                <a:ext cx="158350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2687" extrusionOk="0">
                    <a:moveTo>
                      <a:pt x="6130" y="1"/>
                    </a:moveTo>
                    <a:lnTo>
                      <a:pt x="6038" y="19"/>
                    </a:lnTo>
                    <a:lnTo>
                      <a:pt x="5297" y="279"/>
                    </a:lnTo>
                    <a:lnTo>
                      <a:pt x="4519" y="538"/>
                    </a:lnTo>
                    <a:lnTo>
                      <a:pt x="3741" y="797"/>
                    </a:lnTo>
                    <a:lnTo>
                      <a:pt x="2963" y="1056"/>
                    </a:lnTo>
                    <a:lnTo>
                      <a:pt x="2204" y="1353"/>
                    </a:lnTo>
                    <a:lnTo>
                      <a:pt x="1815" y="1501"/>
                    </a:lnTo>
                    <a:lnTo>
                      <a:pt x="1445" y="1668"/>
                    </a:lnTo>
                    <a:lnTo>
                      <a:pt x="1093" y="1834"/>
                    </a:lnTo>
                    <a:lnTo>
                      <a:pt x="723" y="2019"/>
                    </a:lnTo>
                    <a:lnTo>
                      <a:pt x="389" y="2223"/>
                    </a:lnTo>
                    <a:lnTo>
                      <a:pt x="56" y="2445"/>
                    </a:lnTo>
                    <a:lnTo>
                      <a:pt x="19" y="2482"/>
                    </a:lnTo>
                    <a:lnTo>
                      <a:pt x="0" y="2519"/>
                    </a:lnTo>
                    <a:lnTo>
                      <a:pt x="0" y="2575"/>
                    </a:lnTo>
                    <a:lnTo>
                      <a:pt x="0" y="2612"/>
                    </a:lnTo>
                    <a:lnTo>
                      <a:pt x="37" y="2649"/>
                    </a:lnTo>
                    <a:lnTo>
                      <a:pt x="74" y="2668"/>
                    </a:lnTo>
                    <a:lnTo>
                      <a:pt x="130" y="2686"/>
                    </a:lnTo>
                    <a:lnTo>
                      <a:pt x="167" y="2686"/>
                    </a:lnTo>
                    <a:lnTo>
                      <a:pt x="926" y="2445"/>
                    </a:lnTo>
                    <a:lnTo>
                      <a:pt x="1686" y="2186"/>
                    </a:lnTo>
                    <a:lnTo>
                      <a:pt x="2445" y="1908"/>
                    </a:lnTo>
                    <a:lnTo>
                      <a:pt x="3204" y="1612"/>
                    </a:lnTo>
                    <a:lnTo>
                      <a:pt x="4704" y="1019"/>
                    </a:lnTo>
                    <a:lnTo>
                      <a:pt x="6186" y="427"/>
                    </a:lnTo>
                    <a:lnTo>
                      <a:pt x="6278" y="371"/>
                    </a:lnTo>
                    <a:lnTo>
                      <a:pt x="6315" y="316"/>
                    </a:lnTo>
                    <a:lnTo>
                      <a:pt x="6334" y="223"/>
                    </a:lnTo>
                    <a:lnTo>
                      <a:pt x="6315" y="149"/>
                    </a:lnTo>
                    <a:lnTo>
                      <a:pt x="6278" y="75"/>
                    </a:lnTo>
                    <a:lnTo>
                      <a:pt x="6223" y="19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3"/>
              <p:cNvSpPr/>
              <p:nvPr/>
            </p:nvSpPr>
            <p:spPr>
              <a:xfrm>
                <a:off x="2011975" y="1626625"/>
                <a:ext cx="1560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409" extrusionOk="0">
                    <a:moveTo>
                      <a:pt x="6037" y="0"/>
                    </a:moveTo>
                    <a:lnTo>
                      <a:pt x="5963" y="38"/>
                    </a:lnTo>
                    <a:lnTo>
                      <a:pt x="5612" y="204"/>
                    </a:lnTo>
                    <a:lnTo>
                      <a:pt x="5241" y="371"/>
                    </a:lnTo>
                    <a:lnTo>
                      <a:pt x="4889" y="538"/>
                    </a:lnTo>
                    <a:lnTo>
                      <a:pt x="4519" y="667"/>
                    </a:lnTo>
                    <a:lnTo>
                      <a:pt x="3778" y="926"/>
                    </a:lnTo>
                    <a:lnTo>
                      <a:pt x="3037" y="1149"/>
                    </a:lnTo>
                    <a:lnTo>
                      <a:pt x="2278" y="1371"/>
                    </a:lnTo>
                    <a:lnTo>
                      <a:pt x="1537" y="1612"/>
                    </a:lnTo>
                    <a:lnTo>
                      <a:pt x="796" y="1871"/>
                    </a:lnTo>
                    <a:lnTo>
                      <a:pt x="426" y="2019"/>
                    </a:lnTo>
                    <a:lnTo>
                      <a:pt x="74" y="2167"/>
                    </a:lnTo>
                    <a:lnTo>
                      <a:pt x="37" y="2204"/>
                    </a:lnTo>
                    <a:lnTo>
                      <a:pt x="0" y="2223"/>
                    </a:lnTo>
                    <a:lnTo>
                      <a:pt x="0" y="2278"/>
                    </a:lnTo>
                    <a:lnTo>
                      <a:pt x="0" y="2315"/>
                    </a:lnTo>
                    <a:lnTo>
                      <a:pt x="0" y="2352"/>
                    </a:lnTo>
                    <a:lnTo>
                      <a:pt x="37" y="2390"/>
                    </a:lnTo>
                    <a:lnTo>
                      <a:pt x="74" y="2408"/>
                    </a:lnTo>
                    <a:lnTo>
                      <a:pt x="111" y="2408"/>
                    </a:lnTo>
                    <a:lnTo>
                      <a:pt x="500" y="2352"/>
                    </a:lnTo>
                    <a:lnTo>
                      <a:pt x="908" y="2278"/>
                    </a:lnTo>
                    <a:lnTo>
                      <a:pt x="1296" y="2204"/>
                    </a:lnTo>
                    <a:lnTo>
                      <a:pt x="1685" y="2112"/>
                    </a:lnTo>
                    <a:lnTo>
                      <a:pt x="2463" y="1908"/>
                    </a:lnTo>
                    <a:lnTo>
                      <a:pt x="3241" y="1649"/>
                    </a:lnTo>
                    <a:lnTo>
                      <a:pt x="4000" y="1371"/>
                    </a:lnTo>
                    <a:lnTo>
                      <a:pt x="4741" y="1038"/>
                    </a:lnTo>
                    <a:lnTo>
                      <a:pt x="5463" y="686"/>
                    </a:lnTo>
                    <a:lnTo>
                      <a:pt x="6149" y="315"/>
                    </a:lnTo>
                    <a:lnTo>
                      <a:pt x="6204" y="278"/>
                    </a:lnTo>
                    <a:lnTo>
                      <a:pt x="6241" y="204"/>
                    </a:lnTo>
                    <a:lnTo>
                      <a:pt x="6223" y="149"/>
                    </a:lnTo>
                    <a:lnTo>
                      <a:pt x="6204" y="93"/>
                    </a:lnTo>
                    <a:lnTo>
                      <a:pt x="6149" y="56"/>
                    </a:lnTo>
                    <a:lnTo>
                      <a:pt x="6093" y="19"/>
                    </a:lnTo>
                    <a:lnTo>
                      <a:pt x="6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6" name="Google Shape;536;p13"/>
          <p:cNvGrpSpPr/>
          <p:nvPr/>
        </p:nvGrpSpPr>
        <p:grpSpPr>
          <a:xfrm>
            <a:off x="4320010" y="170610"/>
            <a:ext cx="503980" cy="252442"/>
            <a:chOff x="4202825" y="740925"/>
            <a:chExt cx="1546425" cy="774600"/>
          </a:xfrm>
        </p:grpSpPr>
        <p:sp>
          <p:nvSpPr>
            <p:cNvPr id="537" name="Google Shape;537;p13"/>
            <p:cNvSpPr/>
            <p:nvPr/>
          </p:nvSpPr>
          <p:spPr>
            <a:xfrm>
              <a:off x="4205625" y="740925"/>
              <a:ext cx="1543150" cy="167150"/>
            </a:xfrm>
            <a:custGeom>
              <a:avLst/>
              <a:gdLst/>
              <a:ahLst/>
              <a:cxnLst/>
              <a:rect l="l" t="t" r="r" b="b"/>
              <a:pathLst>
                <a:path w="61726" h="6686" extrusionOk="0">
                  <a:moveTo>
                    <a:pt x="49521" y="0"/>
                  </a:moveTo>
                  <a:lnTo>
                    <a:pt x="49077" y="19"/>
                  </a:lnTo>
                  <a:lnTo>
                    <a:pt x="48651" y="74"/>
                  </a:lnTo>
                  <a:lnTo>
                    <a:pt x="48207" y="149"/>
                  </a:lnTo>
                  <a:lnTo>
                    <a:pt x="47781" y="260"/>
                  </a:lnTo>
                  <a:lnTo>
                    <a:pt x="47373" y="371"/>
                  </a:lnTo>
                  <a:lnTo>
                    <a:pt x="46966" y="519"/>
                  </a:lnTo>
                  <a:lnTo>
                    <a:pt x="46558" y="686"/>
                  </a:lnTo>
                  <a:lnTo>
                    <a:pt x="46151" y="852"/>
                  </a:lnTo>
                  <a:lnTo>
                    <a:pt x="45762" y="1037"/>
                  </a:lnTo>
                  <a:lnTo>
                    <a:pt x="45355" y="1241"/>
                  </a:lnTo>
                  <a:lnTo>
                    <a:pt x="44595" y="1686"/>
                  </a:lnTo>
                  <a:lnTo>
                    <a:pt x="43817" y="2130"/>
                  </a:lnTo>
                  <a:lnTo>
                    <a:pt x="43058" y="2612"/>
                  </a:lnTo>
                  <a:lnTo>
                    <a:pt x="42299" y="3075"/>
                  </a:lnTo>
                  <a:lnTo>
                    <a:pt x="41521" y="3519"/>
                  </a:lnTo>
                  <a:lnTo>
                    <a:pt x="41132" y="3723"/>
                  </a:lnTo>
                  <a:lnTo>
                    <a:pt x="40743" y="3927"/>
                  </a:lnTo>
                  <a:lnTo>
                    <a:pt x="40354" y="4112"/>
                  </a:lnTo>
                  <a:lnTo>
                    <a:pt x="39947" y="4278"/>
                  </a:lnTo>
                  <a:lnTo>
                    <a:pt x="39539" y="4427"/>
                  </a:lnTo>
                  <a:lnTo>
                    <a:pt x="39132" y="4556"/>
                  </a:lnTo>
                  <a:lnTo>
                    <a:pt x="38725" y="4667"/>
                  </a:lnTo>
                  <a:lnTo>
                    <a:pt x="38299" y="4760"/>
                  </a:lnTo>
                  <a:lnTo>
                    <a:pt x="37873" y="4834"/>
                  </a:lnTo>
                  <a:lnTo>
                    <a:pt x="37447" y="4871"/>
                  </a:lnTo>
                  <a:lnTo>
                    <a:pt x="37002" y="4890"/>
                  </a:lnTo>
                  <a:lnTo>
                    <a:pt x="36539" y="4871"/>
                  </a:lnTo>
                  <a:lnTo>
                    <a:pt x="36317" y="4834"/>
                  </a:lnTo>
                  <a:lnTo>
                    <a:pt x="36076" y="4797"/>
                  </a:lnTo>
                  <a:lnTo>
                    <a:pt x="35873" y="4760"/>
                  </a:lnTo>
                  <a:lnTo>
                    <a:pt x="35669" y="4686"/>
                  </a:lnTo>
                  <a:lnTo>
                    <a:pt x="35465" y="4612"/>
                  </a:lnTo>
                  <a:lnTo>
                    <a:pt x="35261" y="4538"/>
                  </a:lnTo>
                  <a:lnTo>
                    <a:pt x="35095" y="4445"/>
                  </a:lnTo>
                  <a:lnTo>
                    <a:pt x="34909" y="4334"/>
                  </a:lnTo>
                  <a:lnTo>
                    <a:pt x="34576" y="4112"/>
                  </a:lnTo>
                  <a:lnTo>
                    <a:pt x="34261" y="3852"/>
                  </a:lnTo>
                  <a:lnTo>
                    <a:pt x="33965" y="3556"/>
                  </a:lnTo>
                  <a:lnTo>
                    <a:pt x="33669" y="3260"/>
                  </a:lnTo>
                  <a:lnTo>
                    <a:pt x="33113" y="2630"/>
                  </a:lnTo>
                  <a:lnTo>
                    <a:pt x="32539" y="2000"/>
                  </a:lnTo>
                  <a:lnTo>
                    <a:pt x="32243" y="1704"/>
                  </a:lnTo>
                  <a:lnTo>
                    <a:pt x="31928" y="1408"/>
                  </a:lnTo>
                  <a:lnTo>
                    <a:pt x="31594" y="1149"/>
                  </a:lnTo>
                  <a:lnTo>
                    <a:pt x="31243" y="908"/>
                  </a:lnTo>
                  <a:lnTo>
                    <a:pt x="30946" y="741"/>
                  </a:lnTo>
                  <a:lnTo>
                    <a:pt x="30631" y="612"/>
                  </a:lnTo>
                  <a:lnTo>
                    <a:pt x="30317" y="482"/>
                  </a:lnTo>
                  <a:lnTo>
                    <a:pt x="30002" y="371"/>
                  </a:lnTo>
                  <a:lnTo>
                    <a:pt x="29668" y="297"/>
                  </a:lnTo>
                  <a:lnTo>
                    <a:pt x="29354" y="223"/>
                  </a:lnTo>
                  <a:lnTo>
                    <a:pt x="29020" y="167"/>
                  </a:lnTo>
                  <a:lnTo>
                    <a:pt x="28687" y="130"/>
                  </a:lnTo>
                  <a:lnTo>
                    <a:pt x="28335" y="111"/>
                  </a:lnTo>
                  <a:lnTo>
                    <a:pt x="27668" y="111"/>
                  </a:lnTo>
                  <a:lnTo>
                    <a:pt x="27335" y="149"/>
                  </a:lnTo>
                  <a:lnTo>
                    <a:pt x="26983" y="167"/>
                  </a:lnTo>
                  <a:lnTo>
                    <a:pt x="26650" y="223"/>
                  </a:lnTo>
                  <a:lnTo>
                    <a:pt x="26002" y="334"/>
                  </a:lnTo>
                  <a:lnTo>
                    <a:pt x="25557" y="445"/>
                  </a:lnTo>
                  <a:lnTo>
                    <a:pt x="25113" y="556"/>
                  </a:lnTo>
                  <a:lnTo>
                    <a:pt x="24687" y="686"/>
                  </a:lnTo>
                  <a:lnTo>
                    <a:pt x="24261" y="834"/>
                  </a:lnTo>
                  <a:lnTo>
                    <a:pt x="23409" y="1149"/>
                  </a:lnTo>
                  <a:lnTo>
                    <a:pt x="22575" y="1482"/>
                  </a:lnTo>
                  <a:lnTo>
                    <a:pt x="20909" y="2186"/>
                  </a:lnTo>
                  <a:lnTo>
                    <a:pt x="20075" y="2501"/>
                  </a:lnTo>
                  <a:lnTo>
                    <a:pt x="19649" y="2649"/>
                  </a:lnTo>
                  <a:lnTo>
                    <a:pt x="19223" y="2797"/>
                  </a:lnTo>
                  <a:lnTo>
                    <a:pt x="18723" y="2945"/>
                  </a:lnTo>
                  <a:lnTo>
                    <a:pt x="18223" y="3056"/>
                  </a:lnTo>
                  <a:lnTo>
                    <a:pt x="17705" y="3167"/>
                  </a:lnTo>
                  <a:lnTo>
                    <a:pt x="17186" y="3223"/>
                  </a:lnTo>
                  <a:lnTo>
                    <a:pt x="16668" y="3260"/>
                  </a:lnTo>
                  <a:lnTo>
                    <a:pt x="16168" y="3241"/>
                  </a:lnTo>
                  <a:lnTo>
                    <a:pt x="15908" y="3223"/>
                  </a:lnTo>
                  <a:lnTo>
                    <a:pt x="15649" y="3186"/>
                  </a:lnTo>
                  <a:lnTo>
                    <a:pt x="15390" y="3149"/>
                  </a:lnTo>
                  <a:lnTo>
                    <a:pt x="15131" y="3075"/>
                  </a:lnTo>
                  <a:lnTo>
                    <a:pt x="14705" y="2964"/>
                  </a:lnTo>
                  <a:lnTo>
                    <a:pt x="14279" y="2797"/>
                  </a:lnTo>
                  <a:lnTo>
                    <a:pt x="13871" y="2630"/>
                  </a:lnTo>
                  <a:lnTo>
                    <a:pt x="13464" y="2426"/>
                  </a:lnTo>
                  <a:lnTo>
                    <a:pt x="12686" y="2000"/>
                  </a:lnTo>
                  <a:lnTo>
                    <a:pt x="11908" y="1556"/>
                  </a:lnTo>
                  <a:lnTo>
                    <a:pt x="11260" y="1204"/>
                  </a:lnTo>
                  <a:lnTo>
                    <a:pt x="10593" y="871"/>
                  </a:lnTo>
                  <a:lnTo>
                    <a:pt x="10241" y="723"/>
                  </a:lnTo>
                  <a:lnTo>
                    <a:pt x="9908" y="574"/>
                  </a:lnTo>
                  <a:lnTo>
                    <a:pt x="9556" y="445"/>
                  </a:lnTo>
                  <a:lnTo>
                    <a:pt x="9204" y="352"/>
                  </a:lnTo>
                  <a:lnTo>
                    <a:pt x="8852" y="260"/>
                  </a:lnTo>
                  <a:lnTo>
                    <a:pt x="8501" y="186"/>
                  </a:lnTo>
                  <a:lnTo>
                    <a:pt x="8149" y="149"/>
                  </a:lnTo>
                  <a:lnTo>
                    <a:pt x="7778" y="130"/>
                  </a:lnTo>
                  <a:lnTo>
                    <a:pt x="7426" y="149"/>
                  </a:lnTo>
                  <a:lnTo>
                    <a:pt x="7056" y="186"/>
                  </a:lnTo>
                  <a:lnTo>
                    <a:pt x="6686" y="278"/>
                  </a:lnTo>
                  <a:lnTo>
                    <a:pt x="6334" y="389"/>
                  </a:lnTo>
                  <a:lnTo>
                    <a:pt x="6019" y="537"/>
                  </a:lnTo>
                  <a:lnTo>
                    <a:pt x="5686" y="723"/>
                  </a:lnTo>
                  <a:lnTo>
                    <a:pt x="5352" y="945"/>
                  </a:lnTo>
                  <a:lnTo>
                    <a:pt x="5019" y="1204"/>
                  </a:lnTo>
                  <a:lnTo>
                    <a:pt x="4315" y="1741"/>
                  </a:lnTo>
                  <a:lnTo>
                    <a:pt x="3945" y="2019"/>
                  </a:lnTo>
                  <a:lnTo>
                    <a:pt x="3593" y="2297"/>
                  </a:lnTo>
                  <a:lnTo>
                    <a:pt x="3222" y="2538"/>
                  </a:lnTo>
                  <a:lnTo>
                    <a:pt x="2852" y="2760"/>
                  </a:lnTo>
                  <a:lnTo>
                    <a:pt x="2482" y="2945"/>
                  </a:lnTo>
                  <a:lnTo>
                    <a:pt x="2296" y="3019"/>
                  </a:lnTo>
                  <a:lnTo>
                    <a:pt x="2111" y="3075"/>
                  </a:lnTo>
                  <a:lnTo>
                    <a:pt x="1926" y="3130"/>
                  </a:lnTo>
                  <a:lnTo>
                    <a:pt x="1759" y="3167"/>
                  </a:lnTo>
                  <a:lnTo>
                    <a:pt x="1574" y="3186"/>
                  </a:lnTo>
                  <a:lnTo>
                    <a:pt x="1389" y="3186"/>
                  </a:lnTo>
                  <a:lnTo>
                    <a:pt x="1222" y="3167"/>
                  </a:lnTo>
                  <a:lnTo>
                    <a:pt x="1037" y="3130"/>
                  </a:lnTo>
                  <a:lnTo>
                    <a:pt x="870" y="3075"/>
                  </a:lnTo>
                  <a:lnTo>
                    <a:pt x="704" y="2982"/>
                  </a:lnTo>
                  <a:lnTo>
                    <a:pt x="574" y="2926"/>
                  </a:lnTo>
                  <a:lnTo>
                    <a:pt x="444" y="2908"/>
                  </a:lnTo>
                  <a:lnTo>
                    <a:pt x="333" y="2908"/>
                  </a:lnTo>
                  <a:lnTo>
                    <a:pt x="241" y="2945"/>
                  </a:lnTo>
                  <a:lnTo>
                    <a:pt x="167" y="2982"/>
                  </a:lnTo>
                  <a:lnTo>
                    <a:pt x="93" y="3056"/>
                  </a:lnTo>
                  <a:lnTo>
                    <a:pt x="56" y="3130"/>
                  </a:lnTo>
                  <a:lnTo>
                    <a:pt x="19" y="3223"/>
                  </a:lnTo>
                  <a:lnTo>
                    <a:pt x="0" y="3334"/>
                  </a:lnTo>
                  <a:lnTo>
                    <a:pt x="0" y="3445"/>
                  </a:lnTo>
                  <a:lnTo>
                    <a:pt x="0" y="3556"/>
                  </a:lnTo>
                  <a:lnTo>
                    <a:pt x="37" y="3649"/>
                  </a:lnTo>
                  <a:lnTo>
                    <a:pt x="93" y="3760"/>
                  </a:lnTo>
                  <a:lnTo>
                    <a:pt x="167" y="3852"/>
                  </a:lnTo>
                  <a:lnTo>
                    <a:pt x="259" y="3945"/>
                  </a:lnTo>
                  <a:lnTo>
                    <a:pt x="370" y="4019"/>
                  </a:lnTo>
                  <a:lnTo>
                    <a:pt x="667" y="4167"/>
                  </a:lnTo>
                  <a:lnTo>
                    <a:pt x="963" y="4260"/>
                  </a:lnTo>
                  <a:lnTo>
                    <a:pt x="1241" y="4315"/>
                  </a:lnTo>
                  <a:lnTo>
                    <a:pt x="1519" y="4334"/>
                  </a:lnTo>
                  <a:lnTo>
                    <a:pt x="1796" y="4334"/>
                  </a:lnTo>
                  <a:lnTo>
                    <a:pt x="2074" y="4297"/>
                  </a:lnTo>
                  <a:lnTo>
                    <a:pt x="2352" y="4241"/>
                  </a:lnTo>
                  <a:lnTo>
                    <a:pt x="2630" y="4149"/>
                  </a:lnTo>
                  <a:lnTo>
                    <a:pt x="2889" y="4038"/>
                  </a:lnTo>
                  <a:lnTo>
                    <a:pt x="3148" y="3908"/>
                  </a:lnTo>
                  <a:lnTo>
                    <a:pt x="3408" y="3778"/>
                  </a:lnTo>
                  <a:lnTo>
                    <a:pt x="3667" y="3612"/>
                  </a:lnTo>
                  <a:lnTo>
                    <a:pt x="4167" y="3278"/>
                  </a:lnTo>
                  <a:lnTo>
                    <a:pt x="4648" y="2926"/>
                  </a:lnTo>
                  <a:lnTo>
                    <a:pt x="5204" y="2501"/>
                  </a:lnTo>
                  <a:lnTo>
                    <a:pt x="5778" y="2075"/>
                  </a:lnTo>
                  <a:lnTo>
                    <a:pt x="6093" y="1871"/>
                  </a:lnTo>
                  <a:lnTo>
                    <a:pt x="6389" y="1704"/>
                  </a:lnTo>
                  <a:lnTo>
                    <a:pt x="6723" y="1537"/>
                  </a:lnTo>
                  <a:lnTo>
                    <a:pt x="7037" y="1408"/>
                  </a:lnTo>
                  <a:lnTo>
                    <a:pt x="7297" y="1352"/>
                  </a:lnTo>
                  <a:lnTo>
                    <a:pt x="7537" y="1297"/>
                  </a:lnTo>
                  <a:lnTo>
                    <a:pt x="7778" y="1278"/>
                  </a:lnTo>
                  <a:lnTo>
                    <a:pt x="8019" y="1260"/>
                  </a:lnTo>
                  <a:lnTo>
                    <a:pt x="8241" y="1278"/>
                  </a:lnTo>
                  <a:lnTo>
                    <a:pt x="8482" y="1297"/>
                  </a:lnTo>
                  <a:lnTo>
                    <a:pt x="8723" y="1334"/>
                  </a:lnTo>
                  <a:lnTo>
                    <a:pt x="8964" y="1389"/>
                  </a:lnTo>
                  <a:lnTo>
                    <a:pt x="9186" y="1463"/>
                  </a:lnTo>
                  <a:lnTo>
                    <a:pt x="9426" y="1537"/>
                  </a:lnTo>
                  <a:lnTo>
                    <a:pt x="9871" y="1723"/>
                  </a:lnTo>
                  <a:lnTo>
                    <a:pt x="10315" y="1926"/>
                  </a:lnTo>
                  <a:lnTo>
                    <a:pt x="10760" y="2149"/>
                  </a:lnTo>
                  <a:lnTo>
                    <a:pt x="11445" y="2519"/>
                  </a:lnTo>
                  <a:lnTo>
                    <a:pt x="12149" y="2908"/>
                  </a:lnTo>
                  <a:lnTo>
                    <a:pt x="12834" y="3278"/>
                  </a:lnTo>
                  <a:lnTo>
                    <a:pt x="13556" y="3612"/>
                  </a:lnTo>
                  <a:lnTo>
                    <a:pt x="13908" y="3778"/>
                  </a:lnTo>
                  <a:lnTo>
                    <a:pt x="14260" y="3927"/>
                  </a:lnTo>
                  <a:lnTo>
                    <a:pt x="14631" y="4038"/>
                  </a:lnTo>
                  <a:lnTo>
                    <a:pt x="15001" y="4167"/>
                  </a:lnTo>
                  <a:lnTo>
                    <a:pt x="15390" y="4241"/>
                  </a:lnTo>
                  <a:lnTo>
                    <a:pt x="15779" y="4315"/>
                  </a:lnTo>
                  <a:lnTo>
                    <a:pt x="16186" y="4371"/>
                  </a:lnTo>
                  <a:lnTo>
                    <a:pt x="16594" y="4390"/>
                  </a:lnTo>
                  <a:lnTo>
                    <a:pt x="17057" y="4390"/>
                  </a:lnTo>
                  <a:lnTo>
                    <a:pt x="17538" y="4352"/>
                  </a:lnTo>
                  <a:lnTo>
                    <a:pt x="18001" y="4297"/>
                  </a:lnTo>
                  <a:lnTo>
                    <a:pt x="18483" y="4223"/>
                  </a:lnTo>
                  <a:lnTo>
                    <a:pt x="18927" y="4112"/>
                  </a:lnTo>
                  <a:lnTo>
                    <a:pt x="19390" y="3982"/>
                  </a:lnTo>
                  <a:lnTo>
                    <a:pt x="19853" y="3852"/>
                  </a:lnTo>
                  <a:lnTo>
                    <a:pt x="20298" y="3704"/>
                  </a:lnTo>
                  <a:lnTo>
                    <a:pt x="21186" y="3371"/>
                  </a:lnTo>
                  <a:lnTo>
                    <a:pt x="22075" y="3001"/>
                  </a:lnTo>
                  <a:lnTo>
                    <a:pt x="22946" y="2630"/>
                  </a:lnTo>
                  <a:lnTo>
                    <a:pt x="23816" y="2278"/>
                  </a:lnTo>
                  <a:lnTo>
                    <a:pt x="24650" y="1945"/>
                  </a:lnTo>
                  <a:lnTo>
                    <a:pt x="25094" y="1797"/>
                  </a:lnTo>
                  <a:lnTo>
                    <a:pt x="25539" y="1667"/>
                  </a:lnTo>
                  <a:lnTo>
                    <a:pt x="25983" y="1537"/>
                  </a:lnTo>
                  <a:lnTo>
                    <a:pt x="26446" y="1426"/>
                  </a:lnTo>
                  <a:lnTo>
                    <a:pt x="26909" y="1334"/>
                  </a:lnTo>
                  <a:lnTo>
                    <a:pt x="27391" y="1260"/>
                  </a:lnTo>
                  <a:lnTo>
                    <a:pt x="27854" y="1223"/>
                  </a:lnTo>
                  <a:lnTo>
                    <a:pt x="28316" y="1223"/>
                  </a:lnTo>
                  <a:lnTo>
                    <a:pt x="28779" y="1241"/>
                  </a:lnTo>
                  <a:lnTo>
                    <a:pt x="29224" y="1297"/>
                  </a:lnTo>
                  <a:lnTo>
                    <a:pt x="29668" y="1408"/>
                  </a:lnTo>
                  <a:lnTo>
                    <a:pt x="29891" y="1463"/>
                  </a:lnTo>
                  <a:lnTo>
                    <a:pt x="30113" y="1537"/>
                  </a:lnTo>
                  <a:lnTo>
                    <a:pt x="30317" y="1630"/>
                  </a:lnTo>
                  <a:lnTo>
                    <a:pt x="30520" y="1741"/>
                  </a:lnTo>
                  <a:lnTo>
                    <a:pt x="30724" y="1852"/>
                  </a:lnTo>
                  <a:lnTo>
                    <a:pt x="30928" y="1982"/>
                  </a:lnTo>
                  <a:lnTo>
                    <a:pt x="31113" y="2112"/>
                  </a:lnTo>
                  <a:lnTo>
                    <a:pt x="31298" y="2260"/>
                  </a:lnTo>
                  <a:lnTo>
                    <a:pt x="31632" y="2556"/>
                  </a:lnTo>
                  <a:lnTo>
                    <a:pt x="31946" y="2908"/>
                  </a:lnTo>
                  <a:lnTo>
                    <a:pt x="32243" y="3260"/>
                  </a:lnTo>
                  <a:lnTo>
                    <a:pt x="32817" y="3964"/>
                  </a:lnTo>
                  <a:lnTo>
                    <a:pt x="33132" y="4315"/>
                  </a:lnTo>
                  <a:lnTo>
                    <a:pt x="33446" y="4630"/>
                  </a:lnTo>
                  <a:lnTo>
                    <a:pt x="33724" y="4871"/>
                  </a:lnTo>
                  <a:lnTo>
                    <a:pt x="34002" y="5075"/>
                  </a:lnTo>
                  <a:lnTo>
                    <a:pt x="34280" y="5260"/>
                  </a:lnTo>
                  <a:lnTo>
                    <a:pt x="34576" y="5427"/>
                  </a:lnTo>
                  <a:lnTo>
                    <a:pt x="34891" y="5575"/>
                  </a:lnTo>
                  <a:lnTo>
                    <a:pt x="35206" y="5704"/>
                  </a:lnTo>
                  <a:lnTo>
                    <a:pt x="35539" y="5816"/>
                  </a:lnTo>
                  <a:lnTo>
                    <a:pt x="35873" y="5908"/>
                  </a:lnTo>
                  <a:lnTo>
                    <a:pt x="36335" y="5982"/>
                  </a:lnTo>
                  <a:lnTo>
                    <a:pt x="36798" y="6038"/>
                  </a:lnTo>
                  <a:lnTo>
                    <a:pt x="37243" y="6056"/>
                  </a:lnTo>
                  <a:lnTo>
                    <a:pt x="37687" y="6038"/>
                  </a:lnTo>
                  <a:lnTo>
                    <a:pt x="38132" y="6001"/>
                  </a:lnTo>
                  <a:lnTo>
                    <a:pt x="38558" y="5927"/>
                  </a:lnTo>
                  <a:lnTo>
                    <a:pt x="38984" y="5834"/>
                  </a:lnTo>
                  <a:lnTo>
                    <a:pt x="39391" y="5723"/>
                  </a:lnTo>
                  <a:lnTo>
                    <a:pt x="39799" y="5575"/>
                  </a:lnTo>
                  <a:lnTo>
                    <a:pt x="40206" y="5427"/>
                  </a:lnTo>
                  <a:lnTo>
                    <a:pt x="40614" y="5260"/>
                  </a:lnTo>
                  <a:lnTo>
                    <a:pt x="41021" y="5075"/>
                  </a:lnTo>
                  <a:lnTo>
                    <a:pt x="41410" y="4871"/>
                  </a:lnTo>
                  <a:lnTo>
                    <a:pt x="41799" y="4667"/>
                  </a:lnTo>
                  <a:lnTo>
                    <a:pt x="42595" y="4223"/>
                  </a:lnTo>
                  <a:lnTo>
                    <a:pt x="44151" y="3278"/>
                  </a:lnTo>
                  <a:lnTo>
                    <a:pt x="44929" y="2815"/>
                  </a:lnTo>
                  <a:lnTo>
                    <a:pt x="45706" y="2389"/>
                  </a:lnTo>
                  <a:lnTo>
                    <a:pt x="46114" y="2186"/>
                  </a:lnTo>
                  <a:lnTo>
                    <a:pt x="46503" y="1982"/>
                  </a:lnTo>
                  <a:lnTo>
                    <a:pt x="46910" y="1815"/>
                  </a:lnTo>
                  <a:lnTo>
                    <a:pt x="47318" y="1649"/>
                  </a:lnTo>
                  <a:lnTo>
                    <a:pt x="47725" y="1500"/>
                  </a:lnTo>
                  <a:lnTo>
                    <a:pt x="48151" y="1389"/>
                  </a:lnTo>
                  <a:lnTo>
                    <a:pt x="48577" y="1278"/>
                  </a:lnTo>
                  <a:lnTo>
                    <a:pt x="49003" y="1204"/>
                  </a:lnTo>
                  <a:lnTo>
                    <a:pt x="49299" y="1167"/>
                  </a:lnTo>
                  <a:lnTo>
                    <a:pt x="49596" y="1149"/>
                  </a:lnTo>
                  <a:lnTo>
                    <a:pt x="49873" y="1149"/>
                  </a:lnTo>
                  <a:lnTo>
                    <a:pt x="50151" y="1167"/>
                  </a:lnTo>
                  <a:lnTo>
                    <a:pt x="50410" y="1204"/>
                  </a:lnTo>
                  <a:lnTo>
                    <a:pt x="50670" y="1241"/>
                  </a:lnTo>
                  <a:lnTo>
                    <a:pt x="50929" y="1315"/>
                  </a:lnTo>
                  <a:lnTo>
                    <a:pt x="51170" y="1389"/>
                  </a:lnTo>
                  <a:lnTo>
                    <a:pt x="51392" y="1463"/>
                  </a:lnTo>
                  <a:lnTo>
                    <a:pt x="51633" y="1575"/>
                  </a:lnTo>
                  <a:lnTo>
                    <a:pt x="51836" y="1686"/>
                  </a:lnTo>
                  <a:lnTo>
                    <a:pt x="52059" y="1797"/>
                  </a:lnTo>
                  <a:lnTo>
                    <a:pt x="52485" y="2075"/>
                  </a:lnTo>
                  <a:lnTo>
                    <a:pt x="52874" y="2389"/>
                  </a:lnTo>
                  <a:lnTo>
                    <a:pt x="53262" y="2723"/>
                  </a:lnTo>
                  <a:lnTo>
                    <a:pt x="53633" y="3075"/>
                  </a:lnTo>
                  <a:lnTo>
                    <a:pt x="54374" y="3815"/>
                  </a:lnTo>
                  <a:lnTo>
                    <a:pt x="55133" y="4556"/>
                  </a:lnTo>
                  <a:lnTo>
                    <a:pt x="55522" y="4927"/>
                  </a:lnTo>
                  <a:lnTo>
                    <a:pt x="55929" y="5260"/>
                  </a:lnTo>
                  <a:lnTo>
                    <a:pt x="56226" y="5501"/>
                  </a:lnTo>
                  <a:lnTo>
                    <a:pt x="56540" y="5723"/>
                  </a:lnTo>
                  <a:lnTo>
                    <a:pt x="56874" y="5927"/>
                  </a:lnTo>
                  <a:lnTo>
                    <a:pt x="57207" y="6093"/>
                  </a:lnTo>
                  <a:lnTo>
                    <a:pt x="57559" y="6260"/>
                  </a:lnTo>
                  <a:lnTo>
                    <a:pt x="57911" y="6408"/>
                  </a:lnTo>
                  <a:lnTo>
                    <a:pt x="58263" y="6519"/>
                  </a:lnTo>
                  <a:lnTo>
                    <a:pt x="58633" y="6593"/>
                  </a:lnTo>
                  <a:lnTo>
                    <a:pt x="58985" y="6667"/>
                  </a:lnTo>
                  <a:lnTo>
                    <a:pt x="59355" y="6686"/>
                  </a:lnTo>
                  <a:lnTo>
                    <a:pt x="59726" y="6686"/>
                  </a:lnTo>
                  <a:lnTo>
                    <a:pt x="60096" y="6649"/>
                  </a:lnTo>
                  <a:lnTo>
                    <a:pt x="60448" y="6575"/>
                  </a:lnTo>
                  <a:lnTo>
                    <a:pt x="60818" y="6464"/>
                  </a:lnTo>
                  <a:lnTo>
                    <a:pt x="61170" y="6297"/>
                  </a:lnTo>
                  <a:lnTo>
                    <a:pt x="61504" y="6093"/>
                  </a:lnTo>
                  <a:lnTo>
                    <a:pt x="61615" y="6019"/>
                  </a:lnTo>
                  <a:lnTo>
                    <a:pt x="61670" y="5927"/>
                  </a:lnTo>
                  <a:lnTo>
                    <a:pt x="61707" y="5834"/>
                  </a:lnTo>
                  <a:lnTo>
                    <a:pt x="61726" y="5741"/>
                  </a:lnTo>
                  <a:lnTo>
                    <a:pt x="61707" y="5630"/>
                  </a:lnTo>
                  <a:lnTo>
                    <a:pt x="61670" y="5538"/>
                  </a:lnTo>
                  <a:lnTo>
                    <a:pt x="61615" y="5427"/>
                  </a:lnTo>
                  <a:lnTo>
                    <a:pt x="61541" y="5353"/>
                  </a:lnTo>
                  <a:lnTo>
                    <a:pt x="61448" y="5260"/>
                  </a:lnTo>
                  <a:lnTo>
                    <a:pt x="61355" y="5186"/>
                  </a:lnTo>
                  <a:lnTo>
                    <a:pt x="61244" y="5130"/>
                  </a:lnTo>
                  <a:lnTo>
                    <a:pt x="61133" y="5093"/>
                  </a:lnTo>
                  <a:lnTo>
                    <a:pt x="61022" y="5075"/>
                  </a:lnTo>
                  <a:lnTo>
                    <a:pt x="60911" y="5075"/>
                  </a:lnTo>
                  <a:lnTo>
                    <a:pt x="60800" y="5112"/>
                  </a:lnTo>
                  <a:lnTo>
                    <a:pt x="60689" y="5167"/>
                  </a:lnTo>
                  <a:lnTo>
                    <a:pt x="60467" y="5297"/>
                  </a:lnTo>
                  <a:lnTo>
                    <a:pt x="60244" y="5390"/>
                  </a:lnTo>
                  <a:lnTo>
                    <a:pt x="60022" y="5482"/>
                  </a:lnTo>
                  <a:lnTo>
                    <a:pt x="59800" y="5538"/>
                  </a:lnTo>
                  <a:lnTo>
                    <a:pt x="59578" y="5575"/>
                  </a:lnTo>
                  <a:lnTo>
                    <a:pt x="59355" y="5612"/>
                  </a:lnTo>
                  <a:lnTo>
                    <a:pt x="59133" y="5612"/>
                  </a:lnTo>
                  <a:lnTo>
                    <a:pt x="58929" y="5593"/>
                  </a:lnTo>
                  <a:lnTo>
                    <a:pt x="58707" y="5556"/>
                  </a:lnTo>
                  <a:lnTo>
                    <a:pt x="58503" y="5501"/>
                  </a:lnTo>
                  <a:lnTo>
                    <a:pt x="58300" y="5427"/>
                  </a:lnTo>
                  <a:lnTo>
                    <a:pt x="58078" y="5353"/>
                  </a:lnTo>
                  <a:lnTo>
                    <a:pt x="57874" y="5260"/>
                  </a:lnTo>
                  <a:lnTo>
                    <a:pt x="57670" y="5149"/>
                  </a:lnTo>
                  <a:lnTo>
                    <a:pt x="57281" y="4908"/>
                  </a:lnTo>
                  <a:lnTo>
                    <a:pt x="56892" y="4630"/>
                  </a:lnTo>
                  <a:lnTo>
                    <a:pt x="56503" y="4315"/>
                  </a:lnTo>
                  <a:lnTo>
                    <a:pt x="56151" y="4001"/>
                  </a:lnTo>
                  <a:lnTo>
                    <a:pt x="55800" y="3667"/>
                  </a:lnTo>
                  <a:lnTo>
                    <a:pt x="55133" y="2982"/>
                  </a:lnTo>
                  <a:lnTo>
                    <a:pt x="54540" y="2371"/>
                  </a:lnTo>
                  <a:lnTo>
                    <a:pt x="54003" y="1871"/>
                  </a:lnTo>
                  <a:lnTo>
                    <a:pt x="53725" y="1649"/>
                  </a:lnTo>
                  <a:lnTo>
                    <a:pt x="53448" y="1408"/>
                  </a:lnTo>
                  <a:lnTo>
                    <a:pt x="53170" y="1204"/>
                  </a:lnTo>
                  <a:lnTo>
                    <a:pt x="52874" y="1000"/>
                  </a:lnTo>
                  <a:lnTo>
                    <a:pt x="52577" y="815"/>
                  </a:lnTo>
                  <a:lnTo>
                    <a:pt x="52262" y="649"/>
                  </a:lnTo>
                  <a:lnTo>
                    <a:pt x="51966" y="500"/>
                  </a:lnTo>
                  <a:lnTo>
                    <a:pt x="51633" y="371"/>
                  </a:lnTo>
                  <a:lnTo>
                    <a:pt x="51299" y="260"/>
                  </a:lnTo>
                  <a:lnTo>
                    <a:pt x="50966" y="167"/>
                  </a:lnTo>
                  <a:lnTo>
                    <a:pt x="50633" y="93"/>
                  </a:lnTo>
                  <a:lnTo>
                    <a:pt x="50262" y="37"/>
                  </a:lnTo>
                  <a:lnTo>
                    <a:pt x="49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4202825" y="1359475"/>
              <a:ext cx="1546425" cy="156050"/>
            </a:xfrm>
            <a:custGeom>
              <a:avLst/>
              <a:gdLst/>
              <a:ahLst/>
              <a:cxnLst/>
              <a:rect l="l" t="t" r="r" b="b"/>
              <a:pathLst>
                <a:path w="61857" h="6242" extrusionOk="0">
                  <a:moveTo>
                    <a:pt x="49856" y="1"/>
                  </a:moveTo>
                  <a:lnTo>
                    <a:pt x="49504" y="19"/>
                  </a:lnTo>
                  <a:lnTo>
                    <a:pt x="49115" y="56"/>
                  </a:lnTo>
                  <a:lnTo>
                    <a:pt x="48726" y="112"/>
                  </a:lnTo>
                  <a:lnTo>
                    <a:pt x="48337" y="186"/>
                  </a:lnTo>
                  <a:lnTo>
                    <a:pt x="47948" y="278"/>
                  </a:lnTo>
                  <a:lnTo>
                    <a:pt x="47578" y="371"/>
                  </a:lnTo>
                  <a:lnTo>
                    <a:pt x="47207" y="501"/>
                  </a:lnTo>
                  <a:lnTo>
                    <a:pt x="46837" y="630"/>
                  </a:lnTo>
                  <a:lnTo>
                    <a:pt x="46485" y="778"/>
                  </a:lnTo>
                  <a:lnTo>
                    <a:pt x="45763" y="1112"/>
                  </a:lnTo>
                  <a:lnTo>
                    <a:pt x="45059" y="1464"/>
                  </a:lnTo>
                  <a:lnTo>
                    <a:pt x="44374" y="1853"/>
                  </a:lnTo>
                  <a:lnTo>
                    <a:pt x="43707" y="2242"/>
                  </a:lnTo>
                  <a:lnTo>
                    <a:pt x="42911" y="2723"/>
                  </a:lnTo>
                  <a:lnTo>
                    <a:pt x="42077" y="3223"/>
                  </a:lnTo>
                  <a:lnTo>
                    <a:pt x="41226" y="3705"/>
                  </a:lnTo>
                  <a:lnTo>
                    <a:pt x="40800" y="3927"/>
                  </a:lnTo>
                  <a:lnTo>
                    <a:pt x="40355" y="4149"/>
                  </a:lnTo>
                  <a:lnTo>
                    <a:pt x="39911" y="4334"/>
                  </a:lnTo>
                  <a:lnTo>
                    <a:pt x="39448" y="4501"/>
                  </a:lnTo>
                  <a:lnTo>
                    <a:pt x="38985" y="4649"/>
                  </a:lnTo>
                  <a:lnTo>
                    <a:pt x="38522" y="4760"/>
                  </a:lnTo>
                  <a:lnTo>
                    <a:pt x="38059" y="4853"/>
                  </a:lnTo>
                  <a:lnTo>
                    <a:pt x="37577" y="4890"/>
                  </a:lnTo>
                  <a:lnTo>
                    <a:pt x="37114" y="4890"/>
                  </a:lnTo>
                  <a:lnTo>
                    <a:pt x="36873" y="4871"/>
                  </a:lnTo>
                  <a:lnTo>
                    <a:pt x="36633" y="4834"/>
                  </a:lnTo>
                  <a:lnTo>
                    <a:pt x="36392" y="4797"/>
                  </a:lnTo>
                  <a:lnTo>
                    <a:pt x="36188" y="4742"/>
                  </a:lnTo>
                  <a:lnTo>
                    <a:pt x="35966" y="4686"/>
                  </a:lnTo>
                  <a:lnTo>
                    <a:pt x="35762" y="4612"/>
                  </a:lnTo>
                  <a:lnTo>
                    <a:pt x="35577" y="4519"/>
                  </a:lnTo>
                  <a:lnTo>
                    <a:pt x="35373" y="4408"/>
                  </a:lnTo>
                  <a:lnTo>
                    <a:pt x="35021" y="4186"/>
                  </a:lnTo>
                  <a:lnTo>
                    <a:pt x="34688" y="3927"/>
                  </a:lnTo>
                  <a:lnTo>
                    <a:pt x="34373" y="3649"/>
                  </a:lnTo>
                  <a:lnTo>
                    <a:pt x="34077" y="3353"/>
                  </a:lnTo>
                  <a:lnTo>
                    <a:pt x="33781" y="3038"/>
                  </a:lnTo>
                  <a:lnTo>
                    <a:pt x="33207" y="2390"/>
                  </a:lnTo>
                  <a:lnTo>
                    <a:pt x="32929" y="2056"/>
                  </a:lnTo>
                  <a:lnTo>
                    <a:pt x="32614" y="1741"/>
                  </a:lnTo>
                  <a:lnTo>
                    <a:pt x="32299" y="1445"/>
                  </a:lnTo>
                  <a:lnTo>
                    <a:pt x="31984" y="1167"/>
                  </a:lnTo>
                  <a:lnTo>
                    <a:pt x="31614" y="927"/>
                  </a:lnTo>
                  <a:lnTo>
                    <a:pt x="31429" y="815"/>
                  </a:lnTo>
                  <a:lnTo>
                    <a:pt x="31243" y="704"/>
                  </a:lnTo>
                  <a:lnTo>
                    <a:pt x="30947" y="575"/>
                  </a:lnTo>
                  <a:lnTo>
                    <a:pt x="30651" y="464"/>
                  </a:lnTo>
                  <a:lnTo>
                    <a:pt x="30355" y="371"/>
                  </a:lnTo>
                  <a:lnTo>
                    <a:pt x="30040" y="278"/>
                  </a:lnTo>
                  <a:lnTo>
                    <a:pt x="29743" y="223"/>
                  </a:lnTo>
                  <a:lnTo>
                    <a:pt x="29429" y="167"/>
                  </a:lnTo>
                  <a:lnTo>
                    <a:pt x="29114" y="130"/>
                  </a:lnTo>
                  <a:lnTo>
                    <a:pt x="28799" y="112"/>
                  </a:lnTo>
                  <a:lnTo>
                    <a:pt x="28466" y="93"/>
                  </a:lnTo>
                  <a:lnTo>
                    <a:pt x="28151" y="93"/>
                  </a:lnTo>
                  <a:lnTo>
                    <a:pt x="27521" y="130"/>
                  </a:lnTo>
                  <a:lnTo>
                    <a:pt x="26891" y="223"/>
                  </a:lnTo>
                  <a:lnTo>
                    <a:pt x="26262" y="334"/>
                  </a:lnTo>
                  <a:lnTo>
                    <a:pt x="25836" y="427"/>
                  </a:lnTo>
                  <a:lnTo>
                    <a:pt x="25428" y="519"/>
                  </a:lnTo>
                  <a:lnTo>
                    <a:pt x="25021" y="649"/>
                  </a:lnTo>
                  <a:lnTo>
                    <a:pt x="24613" y="778"/>
                  </a:lnTo>
                  <a:lnTo>
                    <a:pt x="23817" y="1075"/>
                  </a:lnTo>
                  <a:lnTo>
                    <a:pt x="23021" y="1390"/>
                  </a:lnTo>
                  <a:lnTo>
                    <a:pt x="21447" y="2056"/>
                  </a:lnTo>
                  <a:lnTo>
                    <a:pt x="20650" y="2371"/>
                  </a:lnTo>
                  <a:lnTo>
                    <a:pt x="19835" y="2667"/>
                  </a:lnTo>
                  <a:lnTo>
                    <a:pt x="19298" y="2834"/>
                  </a:lnTo>
                  <a:lnTo>
                    <a:pt x="18724" y="2982"/>
                  </a:lnTo>
                  <a:lnTo>
                    <a:pt x="18169" y="3112"/>
                  </a:lnTo>
                  <a:lnTo>
                    <a:pt x="17595" y="3205"/>
                  </a:lnTo>
                  <a:lnTo>
                    <a:pt x="17298" y="3223"/>
                  </a:lnTo>
                  <a:lnTo>
                    <a:pt x="17020" y="3242"/>
                  </a:lnTo>
                  <a:lnTo>
                    <a:pt x="16724" y="3242"/>
                  </a:lnTo>
                  <a:lnTo>
                    <a:pt x="16446" y="3223"/>
                  </a:lnTo>
                  <a:lnTo>
                    <a:pt x="16150" y="3205"/>
                  </a:lnTo>
                  <a:lnTo>
                    <a:pt x="15872" y="3149"/>
                  </a:lnTo>
                  <a:lnTo>
                    <a:pt x="15576" y="3093"/>
                  </a:lnTo>
                  <a:lnTo>
                    <a:pt x="15298" y="3019"/>
                  </a:lnTo>
                  <a:lnTo>
                    <a:pt x="14891" y="2890"/>
                  </a:lnTo>
                  <a:lnTo>
                    <a:pt x="14483" y="2723"/>
                  </a:lnTo>
                  <a:lnTo>
                    <a:pt x="14094" y="2538"/>
                  </a:lnTo>
                  <a:lnTo>
                    <a:pt x="13705" y="2353"/>
                  </a:lnTo>
                  <a:lnTo>
                    <a:pt x="12946" y="1945"/>
                  </a:lnTo>
                  <a:lnTo>
                    <a:pt x="12205" y="1519"/>
                  </a:lnTo>
                  <a:lnTo>
                    <a:pt x="11594" y="1186"/>
                  </a:lnTo>
                  <a:lnTo>
                    <a:pt x="10983" y="871"/>
                  </a:lnTo>
                  <a:lnTo>
                    <a:pt x="10668" y="741"/>
                  </a:lnTo>
                  <a:lnTo>
                    <a:pt x="10353" y="593"/>
                  </a:lnTo>
                  <a:lnTo>
                    <a:pt x="10020" y="482"/>
                  </a:lnTo>
                  <a:lnTo>
                    <a:pt x="9705" y="371"/>
                  </a:lnTo>
                  <a:lnTo>
                    <a:pt x="9372" y="278"/>
                  </a:lnTo>
                  <a:lnTo>
                    <a:pt x="9038" y="204"/>
                  </a:lnTo>
                  <a:lnTo>
                    <a:pt x="8705" y="149"/>
                  </a:lnTo>
                  <a:lnTo>
                    <a:pt x="8372" y="130"/>
                  </a:lnTo>
                  <a:lnTo>
                    <a:pt x="8038" y="112"/>
                  </a:lnTo>
                  <a:lnTo>
                    <a:pt x="7687" y="130"/>
                  </a:lnTo>
                  <a:lnTo>
                    <a:pt x="7353" y="186"/>
                  </a:lnTo>
                  <a:lnTo>
                    <a:pt x="7001" y="241"/>
                  </a:lnTo>
                  <a:lnTo>
                    <a:pt x="6686" y="334"/>
                  </a:lnTo>
                  <a:lnTo>
                    <a:pt x="6372" y="464"/>
                  </a:lnTo>
                  <a:lnTo>
                    <a:pt x="6075" y="593"/>
                  </a:lnTo>
                  <a:lnTo>
                    <a:pt x="5779" y="741"/>
                  </a:lnTo>
                  <a:lnTo>
                    <a:pt x="5501" y="890"/>
                  </a:lnTo>
                  <a:lnTo>
                    <a:pt x="5223" y="1075"/>
                  </a:lnTo>
                  <a:lnTo>
                    <a:pt x="4686" y="1427"/>
                  </a:lnTo>
                  <a:lnTo>
                    <a:pt x="4334" y="1704"/>
                  </a:lnTo>
                  <a:lnTo>
                    <a:pt x="3927" y="2038"/>
                  </a:lnTo>
                  <a:lnTo>
                    <a:pt x="3501" y="2390"/>
                  </a:lnTo>
                  <a:lnTo>
                    <a:pt x="3260" y="2556"/>
                  </a:lnTo>
                  <a:lnTo>
                    <a:pt x="3038" y="2704"/>
                  </a:lnTo>
                  <a:lnTo>
                    <a:pt x="2797" y="2853"/>
                  </a:lnTo>
                  <a:lnTo>
                    <a:pt x="2557" y="2982"/>
                  </a:lnTo>
                  <a:lnTo>
                    <a:pt x="2334" y="3075"/>
                  </a:lnTo>
                  <a:lnTo>
                    <a:pt x="2094" y="3149"/>
                  </a:lnTo>
                  <a:lnTo>
                    <a:pt x="1853" y="3167"/>
                  </a:lnTo>
                  <a:lnTo>
                    <a:pt x="1612" y="3167"/>
                  </a:lnTo>
                  <a:lnTo>
                    <a:pt x="1501" y="3149"/>
                  </a:lnTo>
                  <a:lnTo>
                    <a:pt x="1390" y="3130"/>
                  </a:lnTo>
                  <a:lnTo>
                    <a:pt x="1279" y="3093"/>
                  </a:lnTo>
                  <a:lnTo>
                    <a:pt x="1168" y="3038"/>
                  </a:lnTo>
                  <a:lnTo>
                    <a:pt x="1094" y="3001"/>
                  </a:lnTo>
                  <a:lnTo>
                    <a:pt x="982" y="2982"/>
                  </a:lnTo>
                  <a:lnTo>
                    <a:pt x="779" y="2982"/>
                  </a:lnTo>
                  <a:lnTo>
                    <a:pt x="538" y="3038"/>
                  </a:lnTo>
                  <a:lnTo>
                    <a:pt x="316" y="3112"/>
                  </a:lnTo>
                  <a:lnTo>
                    <a:pt x="131" y="3205"/>
                  </a:lnTo>
                  <a:lnTo>
                    <a:pt x="75" y="3260"/>
                  </a:lnTo>
                  <a:lnTo>
                    <a:pt x="19" y="3316"/>
                  </a:lnTo>
                  <a:lnTo>
                    <a:pt x="1" y="3371"/>
                  </a:lnTo>
                  <a:lnTo>
                    <a:pt x="19" y="3427"/>
                  </a:lnTo>
                  <a:lnTo>
                    <a:pt x="56" y="3482"/>
                  </a:lnTo>
                  <a:lnTo>
                    <a:pt x="131" y="3519"/>
                  </a:lnTo>
                  <a:lnTo>
                    <a:pt x="371" y="3649"/>
                  </a:lnTo>
                  <a:lnTo>
                    <a:pt x="631" y="3742"/>
                  </a:lnTo>
                  <a:lnTo>
                    <a:pt x="890" y="3816"/>
                  </a:lnTo>
                  <a:lnTo>
                    <a:pt x="1131" y="3871"/>
                  </a:lnTo>
                  <a:lnTo>
                    <a:pt x="1390" y="3890"/>
                  </a:lnTo>
                  <a:lnTo>
                    <a:pt x="1631" y="3890"/>
                  </a:lnTo>
                  <a:lnTo>
                    <a:pt x="1871" y="3871"/>
                  </a:lnTo>
                  <a:lnTo>
                    <a:pt x="2131" y="3834"/>
                  </a:lnTo>
                  <a:lnTo>
                    <a:pt x="2371" y="3779"/>
                  </a:lnTo>
                  <a:lnTo>
                    <a:pt x="2612" y="3723"/>
                  </a:lnTo>
                  <a:lnTo>
                    <a:pt x="2853" y="3630"/>
                  </a:lnTo>
                  <a:lnTo>
                    <a:pt x="3075" y="3538"/>
                  </a:lnTo>
                  <a:lnTo>
                    <a:pt x="3316" y="3408"/>
                  </a:lnTo>
                  <a:lnTo>
                    <a:pt x="3557" y="3279"/>
                  </a:lnTo>
                  <a:lnTo>
                    <a:pt x="4020" y="3001"/>
                  </a:lnTo>
                  <a:lnTo>
                    <a:pt x="4334" y="2779"/>
                  </a:lnTo>
                  <a:lnTo>
                    <a:pt x="4668" y="2519"/>
                  </a:lnTo>
                  <a:lnTo>
                    <a:pt x="5298" y="2038"/>
                  </a:lnTo>
                  <a:lnTo>
                    <a:pt x="5631" y="1797"/>
                  </a:lnTo>
                  <a:lnTo>
                    <a:pt x="5946" y="1556"/>
                  </a:lnTo>
                  <a:lnTo>
                    <a:pt x="6298" y="1353"/>
                  </a:lnTo>
                  <a:lnTo>
                    <a:pt x="6649" y="1149"/>
                  </a:lnTo>
                  <a:lnTo>
                    <a:pt x="6909" y="1038"/>
                  </a:lnTo>
                  <a:lnTo>
                    <a:pt x="7168" y="945"/>
                  </a:lnTo>
                  <a:lnTo>
                    <a:pt x="7427" y="890"/>
                  </a:lnTo>
                  <a:lnTo>
                    <a:pt x="7687" y="853"/>
                  </a:lnTo>
                  <a:lnTo>
                    <a:pt x="8205" y="853"/>
                  </a:lnTo>
                  <a:lnTo>
                    <a:pt x="8446" y="890"/>
                  </a:lnTo>
                  <a:lnTo>
                    <a:pt x="8705" y="927"/>
                  </a:lnTo>
                  <a:lnTo>
                    <a:pt x="8964" y="1001"/>
                  </a:lnTo>
                  <a:lnTo>
                    <a:pt x="9205" y="1075"/>
                  </a:lnTo>
                  <a:lnTo>
                    <a:pt x="9464" y="1167"/>
                  </a:lnTo>
                  <a:lnTo>
                    <a:pt x="9705" y="1260"/>
                  </a:lnTo>
                  <a:lnTo>
                    <a:pt x="10187" y="1482"/>
                  </a:lnTo>
                  <a:lnTo>
                    <a:pt x="10668" y="1723"/>
                  </a:lnTo>
                  <a:lnTo>
                    <a:pt x="12057" y="2482"/>
                  </a:lnTo>
                  <a:lnTo>
                    <a:pt x="12742" y="2853"/>
                  </a:lnTo>
                  <a:lnTo>
                    <a:pt x="13428" y="3186"/>
                  </a:lnTo>
                  <a:lnTo>
                    <a:pt x="13779" y="3334"/>
                  </a:lnTo>
                  <a:lnTo>
                    <a:pt x="14150" y="3482"/>
                  </a:lnTo>
                  <a:lnTo>
                    <a:pt x="14502" y="3612"/>
                  </a:lnTo>
                  <a:lnTo>
                    <a:pt x="14872" y="3705"/>
                  </a:lnTo>
                  <a:lnTo>
                    <a:pt x="15261" y="3797"/>
                  </a:lnTo>
                  <a:lnTo>
                    <a:pt x="15631" y="3871"/>
                  </a:lnTo>
                  <a:lnTo>
                    <a:pt x="16039" y="3927"/>
                  </a:lnTo>
                  <a:lnTo>
                    <a:pt x="16428" y="3945"/>
                  </a:lnTo>
                  <a:lnTo>
                    <a:pt x="16891" y="3945"/>
                  </a:lnTo>
                  <a:lnTo>
                    <a:pt x="17354" y="3927"/>
                  </a:lnTo>
                  <a:lnTo>
                    <a:pt x="17798" y="3871"/>
                  </a:lnTo>
                  <a:lnTo>
                    <a:pt x="18243" y="3816"/>
                  </a:lnTo>
                  <a:lnTo>
                    <a:pt x="18687" y="3723"/>
                  </a:lnTo>
                  <a:lnTo>
                    <a:pt x="19132" y="3612"/>
                  </a:lnTo>
                  <a:lnTo>
                    <a:pt x="19576" y="3482"/>
                  </a:lnTo>
                  <a:lnTo>
                    <a:pt x="20021" y="3353"/>
                  </a:lnTo>
                  <a:lnTo>
                    <a:pt x="20872" y="3056"/>
                  </a:lnTo>
                  <a:lnTo>
                    <a:pt x="21724" y="2704"/>
                  </a:lnTo>
                  <a:lnTo>
                    <a:pt x="23410" y="2001"/>
                  </a:lnTo>
                  <a:lnTo>
                    <a:pt x="24317" y="1630"/>
                  </a:lnTo>
                  <a:lnTo>
                    <a:pt x="24799" y="1464"/>
                  </a:lnTo>
                  <a:lnTo>
                    <a:pt x="25299" y="1297"/>
                  </a:lnTo>
                  <a:lnTo>
                    <a:pt x="25780" y="1149"/>
                  </a:lnTo>
                  <a:lnTo>
                    <a:pt x="26299" y="1019"/>
                  </a:lnTo>
                  <a:lnTo>
                    <a:pt x="26799" y="927"/>
                  </a:lnTo>
                  <a:lnTo>
                    <a:pt x="27299" y="834"/>
                  </a:lnTo>
                  <a:lnTo>
                    <a:pt x="27817" y="797"/>
                  </a:lnTo>
                  <a:lnTo>
                    <a:pt x="28317" y="797"/>
                  </a:lnTo>
                  <a:lnTo>
                    <a:pt x="28577" y="815"/>
                  </a:lnTo>
                  <a:lnTo>
                    <a:pt x="28817" y="834"/>
                  </a:lnTo>
                  <a:lnTo>
                    <a:pt x="29058" y="871"/>
                  </a:lnTo>
                  <a:lnTo>
                    <a:pt x="29299" y="908"/>
                  </a:lnTo>
                  <a:lnTo>
                    <a:pt x="29540" y="982"/>
                  </a:lnTo>
                  <a:lnTo>
                    <a:pt x="29780" y="1038"/>
                  </a:lnTo>
                  <a:lnTo>
                    <a:pt x="30021" y="1130"/>
                  </a:lnTo>
                  <a:lnTo>
                    <a:pt x="30243" y="1223"/>
                  </a:lnTo>
                  <a:lnTo>
                    <a:pt x="30466" y="1353"/>
                  </a:lnTo>
                  <a:lnTo>
                    <a:pt x="30688" y="1482"/>
                  </a:lnTo>
                  <a:lnTo>
                    <a:pt x="30910" y="1612"/>
                  </a:lnTo>
                  <a:lnTo>
                    <a:pt x="31132" y="1779"/>
                  </a:lnTo>
                  <a:lnTo>
                    <a:pt x="31429" y="2038"/>
                  </a:lnTo>
                  <a:lnTo>
                    <a:pt x="31725" y="2316"/>
                  </a:lnTo>
                  <a:lnTo>
                    <a:pt x="32003" y="2593"/>
                  </a:lnTo>
                  <a:lnTo>
                    <a:pt x="32262" y="2871"/>
                  </a:lnTo>
                  <a:lnTo>
                    <a:pt x="32762" y="3445"/>
                  </a:lnTo>
                  <a:lnTo>
                    <a:pt x="33262" y="3982"/>
                  </a:lnTo>
                  <a:lnTo>
                    <a:pt x="33521" y="4242"/>
                  </a:lnTo>
                  <a:lnTo>
                    <a:pt x="33799" y="4482"/>
                  </a:lnTo>
                  <a:lnTo>
                    <a:pt x="34096" y="4705"/>
                  </a:lnTo>
                  <a:lnTo>
                    <a:pt x="34392" y="4908"/>
                  </a:lnTo>
                  <a:lnTo>
                    <a:pt x="34725" y="5094"/>
                  </a:lnTo>
                  <a:lnTo>
                    <a:pt x="35096" y="5260"/>
                  </a:lnTo>
                  <a:lnTo>
                    <a:pt x="35484" y="5390"/>
                  </a:lnTo>
                  <a:lnTo>
                    <a:pt x="35892" y="5482"/>
                  </a:lnTo>
                  <a:lnTo>
                    <a:pt x="36281" y="5538"/>
                  </a:lnTo>
                  <a:lnTo>
                    <a:pt x="36670" y="5575"/>
                  </a:lnTo>
                  <a:lnTo>
                    <a:pt x="37429" y="5575"/>
                  </a:lnTo>
                  <a:lnTo>
                    <a:pt x="37818" y="5538"/>
                  </a:lnTo>
                  <a:lnTo>
                    <a:pt x="38188" y="5501"/>
                  </a:lnTo>
                  <a:lnTo>
                    <a:pt x="38577" y="5427"/>
                  </a:lnTo>
                  <a:lnTo>
                    <a:pt x="38948" y="5334"/>
                  </a:lnTo>
                  <a:lnTo>
                    <a:pt x="39337" y="5242"/>
                  </a:lnTo>
                  <a:lnTo>
                    <a:pt x="39707" y="5131"/>
                  </a:lnTo>
                  <a:lnTo>
                    <a:pt x="40077" y="5001"/>
                  </a:lnTo>
                  <a:lnTo>
                    <a:pt x="40429" y="4871"/>
                  </a:lnTo>
                  <a:lnTo>
                    <a:pt x="41151" y="4575"/>
                  </a:lnTo>
                  <a:lnTo>
                    <a:pt x="41837" y="4242"/>
                  </a:lnTo>
                  <a:lnTo>
                    <a:pt x="42281" y="4019"/>
                  </a:lnTo>
                  <a:lnTo>
                    <a:pt x="42744" y="3760"/>
                  </a:lnTo>
                  <a:lnTo>
                    <a:pt x="43633" y="3223"/>
                  </a:lnTo>
                  <a:lnTo>
                    <a:pt x="44541" y="2667"/>
                  </a:lnTo>
                  <a:lnTo>
                    <a:pt x="45448" y="2112"/>
                  </a:lnTo>
                  <a:lnTo>
                    <a:pt x="45911" y="1853"/>
                  </a:lnTo>
                  <a:lnTo>
                    <a:pt x="46374" y="1612"/>
                  </a:lnTo>
                  <a:lnTo>
                    <a:pt x="46837" y="1390"/>
                  </a:lnTo>
                  <a:lnTo>
                    <a:pt x="47319" y="1204"/>
                  </a:lnTo>
                  <a:lnTo>
                    <a:pt x="47819" y="1038"/>
                  </a:lnTo>
                  <a:lnTo>
                    <a:pt x="48300" y="890"/>
                  </a:lnTo>
                  <a:lnTo>
                    <a:pt x="48819" y="797"/>
                  </a:lnTo>
                  <a:lnTo>
                    <a:pt x="49337" y="723"/>
                  </a:lnTo>
                  <a:lnTo>
                    <a:pt x="49633" y="704"/>
                  </a:lnTo>
                  <a:lnTo>
                    <a:pt x="49930" y="704"/>
                  </a:lnTo>
                  <a:lnTo>
                    <a:pt x="50208" y="741"/>
                  </a:lnTo>
                  <a:lnTo>
                    <a:pt x="50485" y="778"/>
                  </a:lnTo>
                  <a:lnTo>
                    <a:pt x="50745" y="834"/>
                  </a:lnTo>
                  <a:lnTo>
                    <a:pt x="50985" y="908"/>
                  </a:lnTo>
                  <a:lnTo>
                    <a:pt x="51245" y="982"/>
                  </a:lnTo>
                  <a:lnTo>
                    <a:pt x="51467" y="1093"/>
                  </a:lnTo>
                  <a:lnTo>
                    <a:pt x="51708" y="1204"/>
                  </a:lnTo>
                  <a:lnTo>
                    <a:pt x="51930" y="1316"/>
                  </a:lnTo>
                  <a:lnTo>
                    <a:pt x="52134" y="1445"/>
                  </a:lnTo>
                  <a:lnTo>
                    <a:pt x="52356" y="1593"/>
                  </a:lnTo>
                  <a:lnTo>
                    <a:pt x="52763" y="1908"/>
                  </a:lnTo>
                  <a:lnTo>
                    <a:pt x="53152" y="2260"/>
                  </a:lnTo>
                  <a:lnTo>
                    <a:pt x="53541" y="2612"/>
                  </a:lnTo>
                  <a:lnTo>
                    <a:pt x="53911" y="3001"/>
                  </a:lnTo>
                  <a:lnTo>
                    <a:pt x="54671" y="3779"/>
                  </a:lnTo>
                  <a:lnTo>
                    <a:pt x="55060" y="4149"/>
                  </a:lnTo>
                  <a:lnTo>
                    <a:pt x="55449" y="4519"/>
                  </a:lnTo>
                  <a:lnTo>
                    <a:pt x="55856" y="4871"/>
                  </a:lnTo>
                  <a:lnTo>
                    <a:pt x="56282" y="5186"/>
                  </a:lnTo>
                  <a:lnTo>
                    <a:pt x="56578" y="5390"/>
                  </a:lnTo>
                  <a:lnTo>
                    <a:pt x="56912" y="5575"/>
                  </a:lnTo>
                  <a:lnTo>
                    <a:pt x="57226" y="5723"/>
                  </a:lnTo>
                  <a:lnTo>
                    <a:pt x="57560" y="5871"/>
                  </a:lnTo>
                  <a:lnTo>
                    <a:pt x="57912" y="6001"/>
                  </a:lnTo>
                  <a:lnTo>
                    <a:pt x="58245" y="6094"/>
                  </a:lnTo>
                  <a:lnTo>
                    <a:pt x="58597" y="6168"/>
                  </a:lnTo>
                  <a:lnTo>
                    <a:pt x="58949" y="6223"/>
                  </a:lnTo>
                  <a:lnTo>
                    <a:pt x="59301" y="6242"/>
                  </a:lnTo>
                  <a:lnTo>
                    <a:pt x="59653" y="6242"/>
                  </a:lnTo>
                  <a:lnTo>
                    <a:pt x="59986" y="6205"/>
                  </a:lnTo>
                  <a:lnTo>
                    <a:pt x="60338" y="6149"/>
                  </a:lnTo>
                  <a:lnTo>
                    <a:pt x="60690" y="6057"/>
                  </a:lnTo>
                  <a:lnTo>
                    <a:pt x="61023" y="5927"/>
                  </a:lnTo>
                  <a:lnTo>
                    <a:pt x="61356" y="5779"/>
                  </a:lnTo>
                  <a:lnTo>
                    <a:pt x="61690" y="5594"/>
                  </a:lnTo>
                  <a:lnTo>
                    <a:pt x="61782" y="5519"/>
                  </a:lnTo>
                  <a:lnTo>
                    <a:pt x="61838" y="5445"/>
                  </a:lnTo>
                  <a:lnTo>
                    <a:pt x="61856" y="5390"/>
                  </a:lnTo>
                  <a:lnTo>
                    <a:pt x="61838" y="5334"/>
                  </a:lnTo>
                  <a:lnTo>
                    <a:pt x="61801" y="5279"/>
                  </a:lnTo>
                  <a:lnTo>
                    <a:pt x="61745" y="5242"/>
                  </a:lnTo>
                  <a:lnTo>
                    <a:pt x="61671" y="5205"/>
                  </a:lnTo>
                  <a:lnTo>
                    <a:pt x="61560" y="5168"/>
                  </a:lnTo>
                  <a:lnTo>
                    <a:pt x="61356" y="5131"/>
                  </a:lnTo>
                  <a:lnTo>
                    <a:pt x="61116" y="5131"/>
                  </a:lnTo>
                  <a:lnTo>
                    <a:pt x="60893" y="5149"/>
                  </a:lnTo>
                  <a:lnTo>
                    <a:pt x="60801" y="5186"/>
                  </a:lnTo>
                  <a:lnTo>
                    <a:pt x="60727" y="5223"/>
                  </a:lnTo>
                  <a:lnTo>
                    <a:pt x="60504" y="5353"/>
                  </a:lnTo>
                  <a:lnTo>
                    <a:pt x="60282" y="5464"/>
                  </a:lnTo>
                  <a:lnTo>
                    <a:pt x="60060" y="5538"/>
                  </a:lnTo>
                  <a:lnTo>
                    <a:pt x="59838" y="5575"/>
                  </a:lnTo>
                  <a:lnTo>
                    <a:pt x="59616" y="5612"/>
                  </a:lnTo>
                  <a:lnTo>
                    <a:pt x="59393" y="5612"/>
                  </a:lnTo>
                  <a:lnTo>
                    <a:pt x="59171" y="5594"/>
                  </a:lnTo>
                  <a:lnTo>
                    <a:pt x="58967" y="5557"/>
                  </a:lnTo>
                  <a:lnTo>
                    <a:pt x="58745" y="5501"/>
                  </a:lnTo>
                  <a:lnTo>
                    <a:pt x="58523" y="5427"/>
                  </a:lnTo>
                  <a:lnTo>
                    <a:pt x="58301" y="5334"/>
                  </a:lnTo>
                  <a:lnTo>
                    <a:pt x="58097" y="5223"/>
                  </a:lnTo>
                  <a:lnTo>
                    <a:pt x="57875" y="5112"/>
                  </a:lnTo>
                  <a:lnTo>
                    <a:pt x="57671" y="4964"/>
                  </a:lnTo>
                  <a:lnTo>
                    <a:pt x="57245" y="4686"/>
                  </a:lnTo>
                  <a:lnTo>
                    <a:pt x="56856" y="4353"/>
                  </a:lnTo>
                  <a:lnTo>
                    <a:pt x="56449" y="4001"/>
                  </a:lnTo>
                  <a:lnTo>
                    <a:pt x="56078" y="3630"/>
                  </a:lnTo>
                  <a:lnTo>
                    <a:pt x="55708" y="3260"/>
                  </a:lnTo>
                  <a:lnTo>
                    <a:pt x="55041" y="2556"/>
                  </a:lnTo>
                  <a:lnTo>
                    <a:pt x="54745" y="2242"/>
                  </a:lnTo>
                  <a:lnTo>
                    <a:pt x="54449" y="1964"/>
                  </a:lnTo>
                  <a:lnTo>
                    <a:pt x="54189" y="1723"/>
                  </a:lnTo>
                  <a:lnTo>
                    <a:pt x="53930" y="1482"/>
                  </a:lnTo>
                  <a:lnTo>
                    <a:pt x="53652" y="1278"/>
                  </a:lnTo>
                  <a:lnTo>
                    <a:pt x="53374" y="1075"/>
                  </a:lnTo>
                  <a:lnTo>
                    <a:pt x="53078" y="890"/>
                  </a:lnTo>
                  <a:lnTo>
                    <a:pt x="52782" y="723"/>
                  </a:lnTo>
                  <a:lnTo>
                    <a:pt x="52485" y="575"/>
                  </a:lnTo>
                  <a:lnTo>
                    <a:pt x="52189" y="445"/>
                  </a:lnTo>
                  <a:lnTo>
                    <a:pt x="51874" y="334"/>
                  </a:lnTo>
                  <a:lnTo>
                    <a:pt x="51559" y="223"/>
                  </a:lnTo>
                  <a:lnTo>
                    <a:pt x="51226" y="149"/>
                  </a:lnTo>
                  <a:lnTo>
                    <a:pt x="50893" y="75"/>
                  </a:lnTo>
                  <a:lnTo>
                    <a:pt x="50559" y="38"/>
                  </a:lnTo>
                  <a:lnTo>
                    <a:pt x="50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13"/>
          <p:cNvGrpSpPr/>
          <p:nvPr/>
        </p:nvGrpSpPr>
        <p:grpSpPr>
          <a:xfrm>
            <a:off x="713232" y="1027332"/>
            <a:ext cx="8440230" cy="4150500"/>
            <a:chOff x="713232" y="1027332"/>
            <a:chExt cx="8440230" cy="4150500"/>
          </a:xfrm>
        </p:grpSpPr>
        <p:cxnSp>
          <p:nvCxnSpPr>
            <p:cNvPr id="540" name="Google Shape;540;p13"/>
            <p:cNvCxnSpPr/>
            <p:nvPr/>
          </p:nvCxnSpPr>
          <p:spPr>
            <a:xfrm>
              <a:off x="713232" y="1027332"/>
              <a:ext cx="0" cy="4150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13"/>
            <p:cNvCxnSpPr/>
            <p:nvPr/>
          </p:nvCxnSpPr>
          <p:spPr>
            <a:xfrm>
              <a:off x="8440032" y="1027332"/>
              <a:ext cx="0" cy="4150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13"/>
            <p:cNvCxnSpPr/>
            <p:nvPr/>
          </p:nvCxnSpPr>
          <p:spPr>
            <a:xfrm>
              <a:off x="713262" y="4599288"/>
              <a:ext cx="8440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3" name="Google Shape;543;p13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5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8"/>
          <p:cNvSpPr txBox="1">
            <a:spLocks noGrp="1"/>
          </p:cNvSpPr>
          <p:nvPr>
            <p:ph type="title"/>
          </p:nvPr>
        </p:nvSpPr>
        <p:spPr>
          <a:xfrm>
            <a:off x="713225" y="539496"/>
            <a:ext cx="77175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76" name="Google Shape;676;p18"/>
          <p:cNvSpPr txBox="1">
            <a:spLocks noGrp="1"/>
          </p:cNvSpPr>
          <p:nvPr>
            <p:ph type="body" idx="1"/>
          </p:nvPr>
        </p:nvSpPr>
        <p:spPr>
          <a:xfrm>
            <a:off x="4067575" y="1589670"/>
            <a:ext cx="4365900" cy="24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cxnSp>
        <p:nvCxnSpPr>
          <p:cNvPr id="677" name="Google Shape;677;p18"/>
          <p:cNvCxnSpPr/>
          <p:nvPr/>
        </p:nvCxnSpPr>
        <p:spPr>
          <a:xfrm rot="10800000">
            <a:off x="713225" y="-13550"/>
            <a:ext cx="0" cy="52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8" name="Google Shape;678;p18"/>
          <p:cNvCxnSpPr/>
          <p:nvPr/>
        </p:nvCxnSpPr>
        <p:spPr>
          <a:xfrm rot="10800000">
            <a:off x="8430725" y="-13575"/>
            <a:ext cx="0" cy="5166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9" name="Google Shape;679;p18"/>
          <p:cNvGrpSpPr/>
          <p:nvPr/>
        </p:nvGrpSpPr>
        <p:grpSpPr>
          <a:xfrm>
            <a:off x="160004" y="4082168"/>
            <a:ext cx="413341" cy="932577"/>
            <a:chOff x="3106925" y="1137700"/>
            <a:chExt cx="870925" cy="1964975"/>
          </a:xfrm>
        </p:grpSpPr>
        <p:sp>
          <p:nvSpPr>
            <p:cNvPr id="680" name="Google Shape;680;p18"/>
            <p:cNvSpPr/>
            <p:nvPr/>
          </p:nvSpPr>
          <p:spPr>
            <a:xfrm>
              <a:off x="3106925" y="1590050"/>
              <a:ext cx="870925" cy="1512625"/>
            </a:xfrm>
            <a:custGeom>
              <a:avLst/>
              <a:gdLst/>
              <a:ahLst/>
              <a:cxnLst/>
              <a:rect l="l" t="t" r="r" b="b"/>
              <a:pathLst>
                <a:path w="34837" h="60505" extrusionOk="0">
                  <a:moveTo>
                    <a:pt x="17446" y="815"/>
                  </a:moveTo>
                  <a:lnTo>
                    <a:pt x="22965" y="10390"/>
                  </a:lnTo>
                  <a:lnTo>
                    <a:pt x="32188" y="26335"/>
                  </a:lnTo>
                  <a:lnTo>
                    <a:pt x="34114" y="29669"/>
                  </a:lnTo>
                  <a:lnTo>
                    <a:pt x="797" y="29669"/>
                  </a:lnTo>
                  <a:lnTo>
                    <a:pt x="6372" y="20020"/>
                  </a:lnTo>
                  <a:lnTo>
                    <a:pt x="15576" y="4075"/>
                  </a:lnTo>
                  <a:lnTo>
                    <a:pt x="17446" y="815"/>
                  </a:lnTo>
                  <a:close/>
                  <a:moveTo>
                    <a:pt x="33762" y="30280"/>
                  </a:moveTo>
                  <a:lnTo>
                    <a:pt x="33762" y="40355"/>
                  </a:lnTo>
                  <a:lnTo>
                    <a:pt x="33762" y="56559"/>
                  </a:lnTo>
                  <a:lnTo>
                    <a:pt x="33762" y="60171"/>
                  </a:lnTo>
                  <a:lnTo>
                    <a:pt x="1575" y="60171"/>
                  </a:lnTo>
                  <a:lnTo>
                    <a:pt x="1575" y="50115"/>
                  </a:lnTo>
                  <a:lnTo>
                    <a:pt x="1575" y="33891"/>
                  </a:lnTo>
                  <a:lnTo>
                    <a:pt x="1575" y="30280"/>
                  </a:lnTo>
                  <a:close/>
                  <a:moveTo>
                    <a:pt x="17354" y="0"/>
                  </a:moveTo>
                  <a:lnTo>
                    <a:pt x="17280" y="19"/>
                  </a:lnTo>
                  <a:lnTo>
                    <a:pt x="17224" y="56"/>
                  </a:lnTo>
                  <a:lnTo>
                    <a:pt x="17169" y="93"/>
                  </a:lnTo>
                  <a:lnTo>
                    <a:pt x="17132" y="167"/>
                  </a:lnTo>
                  <a:lnTo>
                    <a:pt x="11354" y="10186"/>
                  </a:lnTo>
                  <a:lnTo>
                    <a:pt x="2131" y="26132"/>
                  </a:lnTo>
                  <a:lnTo>
                    <a:pt x="19" y="29799"/>
                  </a:lnTo>
                  <a:lnTo>
                    <a:pt x="1" y="29873"/>
                  </a:lnTo>
                  <a:lnTo>
                    <a:pt x="1" y="29947"/>
                  </a:lnTo>
                  <a:lnTo>
                    <a:pt x="38" y="30002"/>
                  </a:lnTo>
                  <a:lnTo>
                    <a:pt x="75" y="30076"/>
                  </a:lnTo>
                  <a:lnTo>
                    <a:pt x="131" y="30132"/>
                  </a:lnTo>
                  <a:lnTo>
                    <a:pt x="205" y="30169"/>
                  </a:lnTo>
                  <a:lnTo>
                    <a:pt x="279" y="30206"/>
                  </a:lnTo>
                  <a:lnTo>
                    <a:pt x="964" y="30206"/>
                  </a:lnTo>
                  <a:lnTo>
                    <a:pt x="964" y="40355"/>
                  </a:lnTo>
                  <a:lnTo>
                    <a:pt x="964" y="56559"/>
                  </a:lnTo>
                  <a:lnTo>
                    <a:pt x="964" y="60300"/>
                  </a:lnTo>
                  <a:lnTo>
                    <a:pt x="983" y="60356"/>
                  </a:lnTo>
                  <a:lnTo>
                    <a:pt x="1020" y="60412"/>
                  </a:lnTo>
                  <a:lnTo>
                    <a:pt x="1057" y="60449"/>
                  </a:lnTo>
                  <a:lnTo>
                    <a:pt x="1112" y="60467"/>
                  </a:lnTo>
                  <a:lnTo>
                    <a:pt x="1242" y="60486"/>
                  </a:lnTo>
                  <a:lnTo>
                    <a:pt x="1334" y="60504"/>
                  </a:lnTo>
                  <a:lnTo>
                    <a:pt x="34151" y="60504"/>
                  </a:lnTo>
                  <a:lnTo>
                    <a:pt x="34244" y="60486"/>
                  </a:lnTo>
                  <a:lnTo>
                    <a:pt x="34262" y="60486"/>
                  </a:lnTo>
                  <a:lnTo>
                    <a:pt x="34318" y="60449"/>
                  </a:lnTo>
                  <a:lnTo>
                    <a:pt x="34355" y="60412"/>
                  </a:lnTo>
                  <a:lnTo>
                    <a:pt x="34373" y="60375"/>
                  </a:lnTo>
                  <a:lnTo>
                    <a:pt x="34373" y="50115"/>
                  </a:lnTo>
                  <a:lnTo>
                    <a:pt x="34373" y="33891"/>
                  </a:lnTo>
                  <a:lnTo>
                    <a:pt x="34373" y="30206"/>
                  </a:lnTo>
                  <a:lnTo>
                    <a:pt x="34670" y="30206"/>
                  </a:lnTo>
                  <a:lnTo>
                    <a:pt x="34725" y="30187"/>
                  </a:lnTo>
                  <a:lnTo>
                    <a:pt x="34781" y="30150"/>
                  </a:lnTo>
                  <a:lnTo>
                    <a:pt x="34818" y="30113"/>
                  </a:lnTo>
                  <a:lnTo>
                    <a:pt x="34836" y="30058"/>
                  </a:lnTo>
                  <a:lnTo>
                    <a:pt x="34836" y="30002"/>
                  </a:lnTo>
                  <a:lnTo>
                    <a:pt x="34836" y="29947"/>
                  </a:lnTo>
                  <a:lnTo>
                    <a:pt x="34818" y="29873"/>
                  </a:lnTo>
                  <a:lnTo>
                    <a:pt x="29003" y="19816"/>
                  </a:lnTo>
                  <a:lnTo>
                    <a:pt x="19798" y="3871"/>
                  </a:lnTo>
                  <a:lnTo>
                    <a:pt x="17706" y="260"/>
                  </a:lnTo>
                  <a:lnTo>
                    <a:pt x="17687" y="186"/>
                  </a:lnTo>
                  <a:lnTo>
                    <a:pt x="17632" y="130"/>
                  </a:lnTo>
                  <a:lnTo>
                    <a:pt x="17576" y="74"/>
                  </a:lnTo>
                  <a:lnTo>
                    <a:pt x="17502" y="37"/>
                  </a:lnTo>
                  <a:lnTo>
                    <a:pt x="17428" y="19"/>
                  </a:lnTo>
                  <a:lnTo>
                    <a:pt x="17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67125" y="2125725"/>
              <a:ext cx="102825" cy="50950"/>
            </a:xfrm>
            <a:custGeom>
              <a:avLst/>
              <a:gdLst/>
              <a:ahLst/>
              <a:cxnLst/>
              <a:rect l="l" t="t" r="r" b="b"/>
              <a:pathLst>
                <a:path w="4113" h="2038" extrusionOk="0">
                  <a:moveTo>
                    <a:pt x="3723" y="1"/>
                  </a:moveTo>
                  <a:lnTo>
                    <a:pt x="3631" y="19"/>
                  </a:lnTo>
                  <a:lnTo>
                    <a:pt x="3594" y="56"/>
                  </a:lnTo>
                  <a:lnTo>
                    <a:pt x="3557" y="93"/>
                  </a:lnTo>
                  <a:lnTo>
                    <a:pt x="3316" y="445"/>
                  </a:lnTo>
                  <a:lnTo>
                    <a:pt x="3057" y="797"/>
                  </a:lnTo>
                  <a:lnTo>
                    <a:pt x="2908" y="964"/>
                  </a:lnTo>
                  <a:lnTo>
                    <a:pt x="2742" y="1112"/>
                  </a:lnTo>
                  <a:lnTo>
                    <a:pt x="2594" y="1241"/>
                  </a:lnTo>
                  <a:lnTo>
                    <a:pt x="2408" y="1371"/>
                  </a:lnTo>
                  <a:lnTo>
                    <a:pt x="2186" y="1501"/>
                  </a:lnTo>
                  <a:lnTo>
                    <a:pt x="2075" y="1538"/>
                  </a:lnTo>
                  <a:lnTo>
                    <a:pt x="1945" y="1575"/>
                  </a:lnTo>
                  <a:lnTo>
                    <a:pt x="1779" y="1575"/>
                  </a:lnTo>
                  <a:lnTo>
                    <a:pt x="1630" y="1556"/>
                  </a:lnTo>
                  <a:lnTo>
                    <a:pt x="1556" y="1538"/>
                  </a:lnTo>
                  <a:lnTo>
                    <a:pt x="1501" y="1519"/>
                  </a:lnTo>
                  <a:lnTo>
                    <a:pt x="1519" y="1519"/>
                  </a:lnTo>
                  <a:lnTo>
                    <a:pt x="1427" y="1482"/>
                  </a:lnTo>
                  <a:lnTo>
                    <a:pt x="1390" y="1445"/>
                  </a:lnTo>
                  <a:lnTo>
                    <a:pt x="1371" y="1445"/>
                  </a:lnTo>
                  <a:lnTo>
                    <a:pt x="1223" y="1316"/>
                  </a:lnTo>
                  <a:lnTo>
                    <a:pt x="1186" y="1279"/>
                  </a:lnTo>
                  <a:lnTo>
                    <a:pt x="1112" y="1204"/>
                  </a:lnTo>
                  <a:lnTo>
                    <a:pt x="982" y="1038"/>
                  </a:lnTo>
                  <a:lnTo>
                    <a:pt x="927" y="964"/>
                  </a:lnTo>
                  <a:lnTo>
                    <a:pt x="890" y="908"/>
                  </a:lnTo>
                  <a:lnTo>
                    <a:pt x="723" y="612"/>
                  </a:lnTo>
                  <a:lnTo>
                    <a:pt x="593" y="353"/>
                  </a:lnTo>
                  <a:lnTo>
                    <a:pt x="575" y="278"/>
                  </a:lnTo>
                  <a:lnTo>
                    <a:pt x="519" y="186"/>
                  </a:lnTo>
                  <a:lnTo>
                    <a:pt x="445" y="112"/>
                  </a:lnTo>
                  <a:lnTo>
                    <a:pt x="353" y="38"/>
                  </a:lnTo>
                  <a:lnTo>
                    <a:pt x="242" y="19"/>
                  </a:lnTo>
                  <a:lnTo>
                    <a:pt x="149" y="19"/>
                  </a:lnTo>
                  <a:lnTo>
                    <a:pt x="56" y="38"/>
                  </a:lnTo>
                  <a:lnTo>
                    <a:pt x="38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" y="204"/>
                  </a:lnTo>
                  <a:lnTo>
                    <a:pt x="93" y="390"/>
                  </a:lnTo>
                  <a:lnTo>
                    <a:pt x="186" y="593"/>
                  </a:lnTo>
                  <a:lnTo>
                    <a:pt x="279" y="797"/>
                  </a:lnTo>
                  <a:lnTo>
                    <a:pt x="408" y="982"/>
                  </a:lnTo>
                  <a:lnTo>
                    <a:pt x="538" y="1167"/>
                  </a:lnTo>
                  <a:lnTo>
                    <a:pt x="686" y="1353"/>
                  </a:lnTo>
                  <a:lnTo>
                    <a:pt x="853" y="1501"/>
                  </a:lnTo>
                  <a:lnTo>
                    <a:pt x="1019" y="1649"/>
                  </a:lnTo>
                  <a:lnTo>
                    <a:pt x="1186" y="1779"/>
                  </a:lnTo>
                  <a:lnTo>
                    <a:pt x="1371" y="1890"/>
                  </a:lnTo>
                  <a:lnTo>
                    <a:pt x="1575" y="1964"/>
                  </a:lnTo>
                  <a:lnTo>
                    <a:pt x="1779" y="2019"/>
                  </a:lnTo>
                  <a:lnTo>
                    <a:pt x="1982" y="2038"/>
                  </a:lnTo>
                  <a:lnTo>
                    <a:pt x="2205" y="2019"/>
                  </a:lnTo>
                  <a:lnTo>
                    <a:pt x="2427" y="1982"/>
                  </a:lnTo>
                  <a:lnTo>
                    <a:pt x="2649" y="1890"/>
                  </a:lnTo>
                  <a:lnTo>
                    <a:pt x="2871" y="1760"/>
                  </a:lnTo>
                  <a:lnTo>
                    <a:pt x="3094" y="1593"/>
                  </a:lnTo>
                  <a:lnTo>
                    <a:pt x="3279" y="1427"/>
                  </a:lnTo>
                  <a:lnTo>
                    <a:pt x="3464" y="1241"/>
                  </a:lnTo>
                  <a:lnTo>
                    <a:pt x="3631" y="1038"/>
                  </a:lnTo>
                  <a:lnTo>
                    <a:pt x="3797" y="816"/>
                  </a:lnTo>
                  <a:lnTo>
                    <a:pt x="4094" y="390"/>
                  </a:lnTo>
                  <a:lnTo>
                    <a:pt x="4112" y="353"/>
                  </a:lnTo>
                  <a:lnTo>
                    <a:pt x="4112" y="297"/>
                  </a:lnTo>
                  <a:lnTo>
                    <a:pt x="4112" y="260"/>
                  </a:lnTo>
                  <a:lnTo>
                    <a:pt x="4094" y="223"/>
                  </a:lnTo>
                  <a:lnTo>
                    <a:pt x="4020" y="130"/>
                  </a:lnTo>
                  <a:lnTo>
                    <a:pt x="3927" y="75"/>
                  </a:lnTo>
                  <a:lnTo>
                    <a:pt x="3834" y="19"/>
                  </a:lnTo>
                  <a:lnTo>
                    <a:pt x="37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430575" y="2124800"/>
              <a:ext cx="96775" cy="52800"/>
            </a:xfrm>
            <a:custGeom>
              <a:avLst/>
              <a:gdLst/>
              <a:ahLst/>
              <a:cxnLst/>
              <a:rect l="l" t="t" r="r" b="b"/>
              <a:pathLst>
                <a:path w="3871" h="2112" extrusionOk="0">
                  <a:moveTo>
                    <a:pt x="56" y="1"/>
                  </a:moveTo>
                  <a:lnTo>
                    <a:pt x="19" y="19"/>
                  </a:lnTo>
                  <a:lnTo>
                    <a:pt x="0" y="38"/>
                  </a:lnTo>
                  <a:lnTo>
                    <a:pt x="0" y="112"/>
                  </a:lnTo>
                  <a:lnTo>
                    <a:pt x="19" y="186"/>
                  </a:lnTo>
                  <a:lnTo>
                    <a:pt x="37" y="241"/>
                  </a:lnTo>
                  <a:lnTo>
                    <a:pt x="185" y="612"/>
                  </a:lnTo>
                  <a:lnTo>
                    <a:pt x="297" y="816"/>
                  </a:lnTo>
                  <a:lnTo>
                    <a:pt x="389" y="1001"/>
                  </a:lnTo>
                  <a:lnTo>
                    <a:pt x="519" y="1186"/>
                  </a:lnTo>
                  <a:lnTo>
                    <a:pt x="648" y="1371"/>
                  </a:lnTo>
                  <a:lnTo>
                    <a:pt x="797" y="1538"/>
                  </a:lnTo>
                  <a:lnTo>
                    <a:pt x="945" y="1686"/>
                  </a:lnTo>
                  <a:lnTo>
                    <a:pt x="1111" y="1816"/>
                  </a:lnTo>
                  <a:lnTo>
                    <a:pt x="1278" y="1945"/>
                  </a:lnTo>
                  <a:lnTo>
                    <a:pt x="1463" y="2019"/>
                  </a:lnTo>
                  <a:lnTo>
                    <a:pt x="1648" y="2093"/>
                  </a:lnTo>
                  <a:lnTo>
                    <a:pt x="1852" y="2112"/>
                  </a:lnTo>
                  <a:lnTo>
                    <a:pt x="2056" y="2112"/>
                  </a:lnTo>
                  <a:lnTo>
                    <a:pt x="2260" y="2075"/>
                  </a:lnTo>
                  <a:lnTo>
                    <a:pt x="2463" y="1982"/>
                  </a:lnTo>
                  <a:lnTo>
                    <a:pt x="2686" y="1853"/>
                  </a:lnTo>
                  <a:lnTo>
                    <a:pt x="2889" y="1704"/>
                  </a:lnTo>
                  <a:lnTo>
                    <a:pt x="3074" y="1538"/>
                  </a:lnTo>
                  <a:lnTo>
                    <a:pt x="3260" y="1353"/>
                  </a:lnTo>
                  <a:lnTo>
                    <a:pt x="3426" y="1149"/>
                  </a:lnTo>
                  <a:lnTo>
                    <a:pt x="3574" y="945"/>
                  </a:lnTo>
                  <a:lnTo>
                    <a:pt x="3852" y="538"/>
                  </a:lnTo>
                  <a:lnTo>
                    <a:pt x="3871" y="464"/>
                  </a:lnTo>
                  <a:lnTo>
                    <a:pt x="3852" y="371"/>
                  </a:lnTo>
                  <a:lnTo>
                    <a:pt x="3815" y="278"/>
                  </a:lnTo>
                  <a:lnTo>
                    <a:pt x="3760" y="186"/>
                  </a:lnTo>
                  <a:lnTo>
                    <a:pt x="3704" y="93"/>
                  </a:lnTo>
                  <a:lnTo>
                    <a:pt x="3630" y="38"/>
                  </a:lnTo>
                  <a:lnTo>
                    <a:pt x="3574" y="1"/>
                  </a:lnTo>
                  <a:lnTo>
                    <a:pt x="3556" y="1"/>
                  </a:lnTo>
                  <a:lnTo>
                    <a:pt x="3537" y="19"/>
                  </a:lnTo>
                  <a:lnTo>
                    <a:pt x="3371" y="278"/>
                  </a:lnTo>
                  <a:lnTo>
                    <a:pt x="3167" y="575"/>
                  </a:lnTo>
                  <a:lnTo>
                    <a:pt x="2945" y="853"/>
                  </a:lnTo>
                  <a:lnTo>
                    <a:pt x="2686" y="1112"/>
                  </a:lnTo>
                  <a:lnTo>
                    <a:pt x="2556" y="1223"/>
                  </a:lnTo>
                  <a:lnTo>
                    <a:pt x="2408" y="1334"/>
                  </a:lnTo>
                  <a:lnTo>
                    <a:pt x="2260" y="1408"/>
                  </a:lnTo>
                  <a:lnTo>
                    <a:pt x="2111" y="1482"/>
                  </a:lnTo>
                  <a:lnTo>
                    <a:pt x="1945" y="1538"/>
                  </a:lnTo>
                  <a:lnTo>
                    <a:pt x="1778" y="1575"/>
                  </a:lnTo>
                  <a:lnTo>
                    <a:pt x="1611" y="1575"/>
                  </a:lnTo>
                  <a:lnTo>
                    <a:pt x="1445" y="1556"/>
                  </a:lnTo>
                  <a:lnTo>
                    <a:pt x="1260" y="1482"/>
                  </a:lnTo>
                  <a:lnTo>
                    <a:pt x="1074" y="1390"/>
                  </a:lnTo>
                  <a:lnTo>
                    <a:pt x="926" y="1278"/>
                  </a:lnTo>
                  <a:lnTo>
                    <a:pt x="778" y="1130"/>
                  </a:lnTo>
                  <a:lnTo>
                    <a:pt x="741" y="1075"/>
                  </a:lnTo>
                  <a:lnTo>
                    <a:pt x="685" y="1019"/>
                  </a:lnTo>
                  <a:lnTo>
                    <a:pt x="630" y="945"/>
                  </a:lnTo>
                  <a:lnTo>
                    <a:pt x="593" y="871"/>
                  </a:lnTo>
                  <a:lnTo>
                    <a:pt x="482" y="723"/>
                  </a:lnTo>
                  <a:lnTo>
                    <a:pt x="482" y="704"/>
                  </a:lnTo>
                  <a:lnTo>
                    <a:pt x="426" y="612"/>
                  </a:lnTo>
                  <a:lnTo>
                    <a:pt x="352" y="464"/>
                  </a:lnTo>
                  <a:lnTo>
                    <a:pt x="334" y="408"/>
                  </a:lnTo>
                  <a:lnTo>
                    <a:pt x="297" y="297"/>
                  </a:lnTo>
                  <a:lnTo>
                    <a:pt x="259" y="223"/>
                  </a:lnTo>
                  <a:lnTo>
                    <a:pt x="204" y="130"/>
                  </a:lnTo>
                  <a:lnTo>
                    <a:pt x="130" y="3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587050" y="2127125"/>
              <a:ext cx="104200" cy="48625"/>
            </a:xfrm>
            <a:custGeom>
              <a:avLst/>
              <a:gdLst/>
              <a:ahLst/>
              <a:cxnLst/>
              <a:rect l="l" t="t" r="r" b="b"/>
              <a:pathLst>
                <a:path w="4168" h="1945" extrusionOk="0">
                  <a:moveTo>
                    <a:pt x="242" y="0"/>
                  </a:moveTo>
                  <a:lnTo>
                    <a:pt x="149" y="19"/>
                  </a:lnTo>
                  <a:lnTo>
                    <a:pt x="56" y="56"/>
                  </a:lnTo>
                  <a:lnTo>
                    <a:pt x="19" y="74"/>
                  </a:lnTo>
                  <a:lnTo>
                    <a:pt x="19" y="111"/>
                  </a:lnTo>
                  <a:lnTo>
                    <a:pt x="1" y="148"/>
                  </a:lnTo>
                  <a:lnTo>
                    <a:pt x="19" y="204"/>
                  </a:lnTo>
                  <a:lnTo>
                    <a:pt x="130" y="500"/>
                  </a:lnTo>
                  <a:lnTo>
                    <a:pt x="279" y="778"/>
                  </a:lnTo>
                  <a:lnTo>
                    <a:pt x="464" y="1056"/>
                  </a:lnTo>
                  <a:lnTo>
                    <a:pt x="668" y="1297"/>
                  </a:lnTo>
                  <a:lnTo>
                    <a:pt x="871" y="1500"/>
                  </a:lnTo>
                  <a:lnTo>
                    <a:pt x="1093" y="1667"/>
                  </a:lnTo>
                  <a:lnTo>
                    <a:pt x="1334" y="1797"/>
                  </a:lnTo>
                  <a:lnTo>
                    <a:pt x="1464" y="1852"/>
                  </a:lnTo>
                  <a:lnTo>
                    <a:pt x="1594" y="1889"/>
                  </a:lnTo>
                  <a:lnTo>
                    <a:pt x="1742" y="1926"/>
                  </a:lnTo>
                  <a:lnTo>
                    <a:pt x="1871" y="1945"/>
                  </a:lnTo>
                  <a:lnTo>
                    <a:pt x="2001" y="1945"/>
                  </a:lnTo>
                  <a:lnTo>
                    <a:pt x="2149" y="1926"/>
                  </a:lnTo>
                  <a:lnTo>
                    <a:pt x="2279" y="1908"/>
                  </a:lnTo>
                  <a:lnTo>
                    <a:pt x="2427" y="1871"/>
                  </a:lnTo>
                  <a:lnTo>
                    <a:pt x="2557" y="1834"/>
                  </a:lnTo>
                  <a:lnTo>
                    <a:pt x="2705" y="1760"/>
                  </a:lnTo>
                  <a:lnTo>
                    <a:pt x="2927" y="1630"/>
                  </a:lnTo>
                  <a:lnTo>
                    <a:pt x="3131" y="1482"/>
                  </a:lnTo>
                  <a:lnTo>
                    <a:pt x="3334" y="1297"/>
                  </a:lnTo>
                  <a:lnTo>
                    <a:pt x="3520" y="1111"/>
                  </a:lnTo>
                  <a:lnTo>
                    <a:pt x="3686" y="908"/>
                  </a:lnTo>
                  <a:lnTo>
                    <a:pt x="3853" y="704"/>
                  </a:lnTo>
                  <a:lnTo>
                    <a:pt x="4149" y="260"/>
                  </a:lnTo>
                  <a:lnTo>
                    <a:pt x="4168" y="222"/>
                  </a:lnTo>
                  <a:lnTo>
                    <a:pt x="4168" y="185"/>
                  </a:lnTo>
                  <a:lnTo>
                    <a:pt x="4149" y="148"/>
                  </a:lnTo>
                  <a:lnTo>
                    <a:pt x="4131" y="111"/>
                  </a:lnTo>
                  <a:lnTo>
                    <a:pt x="4057" y="56"/>
                  </a:lnTo>
                  <a:lnTo>
                    <a:pt x="3964" y="19"/>
                  </a:lnTo>
                  <a:lnTo>
                    <a:pt x="3853" y="0"/>
                  </a:lnTo>
                  <a:lnTo>
                    <a:pt x="3723" y="0"/>
                  </a:lnTo>
                  <a:lnTo>
                    <a:pt x="3631" y="37"/>
                  </a:lnTo>
                  <a:lnTo>
                    <a:pt x="3594" y="74"/>
                  </a:lnTo>
                  <a:lnTo>
                    <a:pt x="3557" y="93"/>
                  </a:lnTo>
                  <a:lnTo>
                    <a:pt x="3316" y="463"/>
                  </a:lnTo>
                  <a:lnTo>
                    <a:pt x="3057" y="815"/>
                  </a:lnTo>
                  <a:lnTo>
                    <a:pt x="2908" y="963"/>
                  </a:lnTo>
                  <a:lnTo>
                    <a:pt x="2760" y="1130"/>
                  </a:lnTo>
                  <a:lnTo>
                    <a:pt x="2594" y="1260"/>
                  </a:lnTo>
                  <a:lnTo>
                    <a:pt x="2408" y="1389"/>
                  </a:lnTo>
                  <a:lnTo>
                    <a:pt x="2205" y="1500"/>
                  </a:lnTo>
                  <a:lnTo>
                    <a:pt x="2112" y="1537"/>
                  </a:lnTo>
                  <a:lnTo>
                    <a:pt x="2001" y="1556"/>
                  </a:lnTo>
                  <a:lnTo>
                    <a:pt x="1797" y="1556"/>
                  </a:lnTo>
                  <a:lnTo>
                    <a:pt x="1723" y="1537"/>
                  </a:lnTo>
                  <a:lnTo>
                    <a:pt x="1594" y="1482"/>
                  </a:lnTo>
                  <a:lnTo>
                    <a:pt x="1445" y="1389"/>
                  </a:lnTo>
                  <a:lnTo>
                    <a:pt x="1316" y="1260"/>
                  </a:lnTo>
                  <a:lnTo>
                    <a:pt x="1186" y="1130"/>
                  </a:lnTo>
                  <a:lnTo>
                    <a:pt x="1056" y="982"/>
                  </a:lnTo>
                  <a:lnTo>
                    <a:pt x="945" y="815"/>
                  </a:lnTo>
                  <a:lnTo>
                    <a:pt x="779" y="537"/>
                  </a:lnTo>
                  <a:lnTo>
                    <a:pt x="686" y="352"/>
                  </a:lnTo>
                  <a:lnTo>
                    <a:pt x="612" y="167"/>
                  </a:lnTo>
                  <a:lnTo>
                    <a:pt x="593" y="130"/>
                  </a:lnTo>
                  <a:lnTo>
                    <a:pt x="556" y="93"/>
                  </a:lnTo>
                  <a:lnTo>
                    <a:pt x="482" y="3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3328250" y="2005350"/>
              <a:ext cx="103725" cy="45400"/>
            </a:xfrm>
            <a:custGeom>
              <a:avLst/>
              <a:gdLst/>
              <a:ahLst/>
              <a:cxnLst/>
              <a:rect l="l" t="t" r="r" b="b"/>
              <a:pathLst>
                <a:path w="4149" h="1816" extrusionOk="0">
                  <a:moveTo>
                    <a:pt x="260" y="1"/>
                  </a:moveTo>
                  <a:lnTo>
                    <a:pt x="167" y="19"/>
                  </a:lnTo>
                  <a:lnTo>
                    <a:pt x="74" y="38"/>
                  </a:lnTo>
                  <a:lnTo>
                    <a:pt x="19" y="75"/>
                  </a:lnTo>
                  <a:lnTo>
                    <a:pt x="0" y="93"/>
                  </a:lnTo>
                  <a:lnTo>
                    <a:pt x="19" y="112"/>
                  </a:lnTo>
                  <a:lnTo>
                    <a:pt x="130" y="408"/>
                  </a:lnTo>
                  <a:lnTo>
                    <a:pt x="278" y="686"/>
                  </a:lnTo>
                  <a:lnTo>
                    <a:pt x="445" y="945"/>
                  </a:lnTo>
                  <a:lnTo>
                    <a:pt x="649" y="1186"/>
                  </a:lnTo>
                  <a:lnTo>
                    <a:pt x="852" y="1371"/>
                  </a:lnTo>
                  <a:lnTo>
                    <a:pt x="1093" y="1538"/>
                  </a:lnTo>
                  <a:lnTo>
                    <a:pt x="1334" y="1667"/>
                  </a:lnTo>
                  <a:lnTo>
                    <a:pt x="1612" y="1760"/>
                  </a:lnTo>
                  <a:lnTo>
                    <a:pt x="1741" y="1797"/>
                  </a:lnTo>
                  <a:lnTo>
                    <a:pt x="1889" y="1815"/>
                  </a:lnTo>
                  <a:lnTo>
                    <a:pt x="2019" y="1815"/>
                  </a:lnTo>
                  <a:lnTo>
                    <a:pt x="2167" y="1797"/>
                  </a:lnTo>
                  <a:lnTo>
                    <a:pt x="2297" y="1778"/>
                  </a:lnTo>
                  <a:lnTo>
                    <a:pt x="2445" y="1760"/>
                  </a:lnTo>
                  <a:lnTo>
                    <a:pt x="2575" y="1704"/>
                  </a:lnTo>
                  <a:lnTo>
                    <a:pt x="2723" y="1649"/>
                  </a:lnTo>
                  <a:lnTo>
                    <a:pt x="2945" y="1519"/>
                  </a:lnTo>
                  <a:lnTo>
                    <a:pt x="3149" y="1371"/>
                  </a:lnTo>
                  <a:lnTo>
                    <a:pt x="3352" y="1204"/>
                  </a:lnTo>
                  <a:lnTo>
                    <a:pt x="3519" y="1019"/>
                  </a:lnTo>
                  <a:lnTo>
                    <a:pt x="3686" y="815"/>
                  </a:lnTo>
                  <a:lnTo>
                    <a:pt x="3852" y="612"/>
                  </a:lnTo>
                  <a:lnTo>
                    <a:pt x="4130" y="186"/>
                  </a:lnTo>
                  <a:lnTo>
                    <a:pt x="4149" y="167"/>
                  </a:lnTo>
                  <a:lnTo>
                    <a:pt x="4149" y="130"/>
                  </a:lnTo>
                  <a:lnTo>
                    <a:pt x="4093" y="93"/>
                  </a:lnTo>
                  <a:lnTo>
                    <a:pt x="4019" y="56"/>
                  </a:lnTo>
                  <a:lnTo>
                    <a:pt x="3908" y="19"/>
                  </a:lnTo>
                  <a:lnTo>
                    <a:pt x="3797" y="1"/>
                  </a:lnTo>
                  <a:lnTo>
                    <a:pt x="3686" y="1"/>
                  </a:lnTo>
                  <a:lnTo>
                    <a:pt x="3612" y="19"/>
                  </a:lnTo>
                  <a:lnTo>
                    <a:pt x="3556" y="56"/>
                  </a:lnTo>
                  <a:lnTo>
                    <a:pt x="3315" y="427"/>
                  </a:lnTo>
                  <a:lnTo>
                    <a:pt x="3038" y="760"/>
                  </a:lnTo>
                  <a:lnTo>
                    <a:pt x="2908" y="927"/>
                  </a:lnTo>
                  <a:lnTo>
                    <a:pt x="2741" y="1093"/>
                  </a:lnTo>
                  <a:lnTo>
                    <a:pt x="2575" y="1241"/>
                  </a:lnTo>
                  <a:lnTo>
                    <a:pt x="2408" y="1352"/>
                  </a:lnTo>
                  <a:lnTo>
                    <a:pt x="2186" y="1482"/>
                  </a:lnTo>
                  <a:lnTo>
                    <a:pt x="2075" y="1538"/>
                  </a:lnTo>
                  <a:lnTo>
                    <a:pt x="1945" y="1556"/>
                  </a:lnTo>
                  <a:lnTo>
                    <a:pt x="1871" y="1575"/>
                  </a:lnTo>
                  <a:lnTo>
                    <a:pt x="1834" y="1575"/>
                  </a:lnTo>
                  <a:lnTo>
                    <a:pt x="1778" y="1556"/>
                  </a:lnTo>
                  <a:lnTo>
                    <a:pt x="1760" y="1556"/>
                  </a:lnTo>
                  <a:lnTo>
                    <a:pt x="1612" y="1501"/>
                  </a:lnTo>
                  <a:lnTo>
                    <a:pt x="1463" y="1390"/>
                  </a:lnTo>
                  <a:lnTo>
                    <a:pt x="1315" y="1260"/>
                  </a:lnTo>
                  <a:lnTo>
                    <a:pt x="1186" y="1130"/>
                  </a:lnTo>
                  <a:lnTo>
                    <a:pt x="1074" y="982"/>
                  </a:lnTo>
                  <a:lnTo>
                    <a:pt x="963" y="815"/>
                  </a:lnTo>
                  <a:lnTo>
                    <a:pt x="778" y="482"/>
                  </a:lnTo>
                  <a:lnTo>
                    <a:pt x="686" y="315"/>
                  </a:lnTo>
                  <a:lnTo>
                    <a:pt x="612" y="130"/>
                  </a:lnTo>
                  <a:lnTo>
                    <a:pt x="556" y="75"/>
                  </a:lnTo>
                  <a:lnTo>
                    <a:pt x="482" y="38"/>
                  </a:lnTo>
                  <a:lnTo>
                    <a:pt x="371" y="19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3488900" y="2005350"/>
              <a:ext cx="103275" cy="44925"/>
            </a:xfrm>
            <a:custGeom>
              <a:avLst/>
              <a:gdLst/>
              <a:ahLst/>
              <a:cxnLst/>
              <a:rect l="l" t="t" r="r" b="b"/>
              <a:pathLst>
                <a:path w="4131" h="1797" extrusionOk="0">
                  <a:moveTo>
                    <a:pt x="482" y="1"/>
                  </a:moveTo>
                  <a:lnTo>
                    <a:pt x="371" y="19"/>
                  </a:lnTo>
                  <a:lnTo>
                    <a:pt x="260" y="38"/>
                  </a:lnTo>
                  <a:lnTo>
                    <a:pt x="149" y="75"/>
                  </a:lnTo>
                  <a:lnTo>
                    <a:pt x="75" y="112"/>
                  </a:lnTo>
                  <a:lnTo>
                    <a:pt x="1" y="149"/>
                  </a:lnTo>
                  <a:lnTo>
                    <a:pt x="1" y="167"/>
                  </a:lnTo>
                  <a:lnTo>
                    <a:pt x="1" y="186"/>
                  </a:lnTo>
                  <a:lnTo>
                    <a:pt x="112" y="482"/>
                  </a:lnTo>
                  <a:lnTo>
                    <a:pt x="260" y="760"/>
                  </a:lnTo>
                  <a:lnTo>
                    <a:pt x="445" y="1019"/>
                  </a:lnTo>
                  <a:lnTo>
                    <a:pt x="630" y="1260"/>
                  </a:lnTo>
                  <a:lnTo>
                    <a:pt x="797" y="1427"/>
                  </a:lnTo>
                  <a:lnTo>
                    <a:pt x="982" y="1575"/>
                  </a:lnTo>
                  <a:lnTo>
                    <a:pt x="1186" y="1686"/>
                  </a:lnTo>
                  <a:lnTo>
                    <a:pt x="1408" y="1760"/>
                  </a:lnTo>
                  <a:lnTo>
                    <a:pt x="1575" y="1797"/>
                  </a:lnTo>
                  <a:lnTo>
                    <a:pt x="1890" y="1797"/>
                  </a:lnTo>
                  <a:lnTo>
                    <a:pt x="2056" y="1778"/>
                  </a:lnTo>
                  <a:lnTo>
                    <a:pt x="2223" y="1741"/>
                  </a:lnTo>
                  <a:lnTo>
                    <a:pt x="2390" y="1686"/>
                  </a:lnTo>
                  <a:lnTo>
                    <a:pt x="2538" y="1630"/>
                  </a:lnTo>
                  <a:lnTo>
                    <a:pt x="2686" y="1575"/>
                  </a:lnTo>
                  <a:lnTo>
                    <a:pt x="2908" y="1445"/>
                  </a:lnTo>
                  <a:lnTo>
                    <a:pt x="3130" y="1278"/>
                  </a:lnTo>
                  <a:lnTo>
                    <a:pt x="3316" y="1112"/>
                  </a:lnTo>
                  <a:lnTo>
                    <a:pt x="3501" y="927"/>
                  </a:lnTo>
                  <a:lnTo>
                    <a:pt x="3668" y="723"/>
                  </a:lnTo>
                  <a:lnTo>
                    <a:pt x="3834" y="501"/>
                  </a:lnTo>
                  <a:lnTo>
                    <a:pt x="4131" y="75"/>
                  </a:lnTo>
                  <a:lnTo>
                    <a:pt x="4131" y="56"/>
                  </a:lnTo>
                  <a:lnTo>
                    <a:pt x="4112" y="38"/>
                  </a:lnTo>
                  <a:lnTo>
                    <a:pt x="4038" y="19"/>
                  </a:lnTo>
                  <a:lnTo>
                    <a:pt x="3890" y="19"/>
                  </a:lnTo>
                  <a:lnTo>
                    <a:pt x="3705" y="56"/>
                  </a:lnTo>
                  <a:lnTo>
                    <a:pt x="3612" y="112"/>
                  </a:lnTo>
                  <a:lnTo>
                    <a:pt x="3575" y="130"/>
                  </a:lnTo>
                  <a:lnTo>
                    <a:pt x="3538" y="167"/>
                  </a:lnTo>
                  <a:lnTo>
                    <a:pt x="3297" y="519"/>
                  </a:lnTo>
                  <a:lnTo>
                    <a:pt x="3038" y="871"/>
                  </a:lnTo>
                  <a:lnTo>
                    <a:pt x="2890" y="1038"/>
                  </a:lnTo>
                  <a:lnTo>
                    <a:pt x="2742" y="1186"/>
                  </a:lnTo>
                  <a:lnTo>
                    <a:pt x="2575" y="1315"/>
                  </a:lnTo>
                  <a:lnTo>
                    <a:pt x="2408" y="1445"/>
                  </a:lnTo>
                  <a:lnTo>
                    <a:pt x="2297" y="1519"/>
                  </a:lnTo>
                  <a:lnTo>
                    <a:pt x="2186" y="1556"/>
                  </a:lnTo>
                  <a:lnTo>
                    <a:pt x="2149" y="1575"/>
                  </a:lnTo>
                  <a:lnTo>
                    <a:pt x="1982" y="1575"/>
                  </a:lnTo>
                  <a:lnTo>
                    <a:pt x="1890" y="1556"/>
                  </a:lnTo>
                  <a:lnTo>
                    <a:pt x="1797" y="1519"/>
                  </a:lnTo>
                  <a:lnTo>
                    <a:pt x="1630" y="1445"/>
                  </a:lnTo>
                  <a:lnTo>
                    <a:pt x="1464" y="1334"/>
                  </a:lnTo>
                  <a:lnTo>
                    <a:pt x="1316" y="1204"/>
                  </a:lnTo>
                  <a:lnTo>
                    <a:pt x="1186" y="1075"/>
                  </a:lnTo>
                  <a:lnTo>
                    <a:pt x="1056" y="908"/>
                  </a:lnTo>
                  <a:lnTo>
                    <a:pt x="945" y="741"/>
                  </a:lnTo>
                  <a:lnTo>
                    <a:pt x="760" y="408"/>
                  </a:lnTo>
                  <a:lnTo>
                    <a:pt x="667" y="241"/>
                  </a:lnTo>
                  <a:lnTo>
                    <a:pt x="593" y="56"/>
                  </a:lnTo>
                  <a:lnTo>
                    <a:pt x="575" y="38"/>
                  </a:lnTo>
                  <a:lnTo>
                    <a:pt x="556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649100" y="2004900"/>
              <a:ext cx="103275" cy="46325"/>
            </a:xfrm>
            <a:custGeom>
              <a:avLst/>
              <a:gdLst/>
              <a:ahLst/>
              <a:cxnLst/>
              <a:rect l="l" t="t" r="r" b="b"/>
              <a:pathLst>
                <a:path w="4131" h="1853" extrusionOk="0">
                  <a:moveTo>
                    <a:pt x="93" y="0"/>
                  </a:moveTo>
                  <a:lnTo>
                    <a:pt x="19" y="19"/>
                  </a:lnTo>
                  <a:lnTo>
                    <a:pt x="0" y="37"/>
                  </a:lnTo>
                  <a:lnTo>
                    <a:pt x="0" y="74"/>
                  </a:lnTo>
                  <a:lnTo>
                    <a:pt x="93" y="278"/>
                  </a:lnTo>
                  <a:lnTo>
                    <a:pt x="186" y="482"/>
                  </a:lnTo>
                  <a:lnTo>
                    <a:pt x="297" y="667"/>
                  </a:lnTo>
                  <a:lnTo>
                    <a:pt x="426" y="852"/>
                  </a:lnTo>
                  <a:lnTo>
                    <a:pt x="556" y="1037"/>
                  </a:lnTo>
                  <a:lnTo>
                    <a:pt x="723" y="1204"/>
                  </a:lnTo>
                  <a:lnTo>
                    <a:pt x="871" y="1352"/>
                  </a:lnTo>
                  <a:lnTo>
                    <a:pt x="1056" y="1500"/>
                  </a:lnTo>
                  <a:lnTo>
                    <a:pt x="1241" y="1611"/>
                  </a:lnTo>
                  <a:lnTo>
                    <a:pt x="1426" y="1722"/>
                  </a:lnTo>
                  <a:lnTo>
                    <a:pt x="1630" y="1796"/>
                  </a:lnTo>
                  <a:lnTo>
                    <a:pt x="1834" y="1833"/>
                  </a:lnTo>
                  <a:lnTo>
                    <a:pt x="2056" y="1852"/>
                  </a:lnTo>
                  <a:lnTo>
                    <a:pt x="2260" y="1833"/>
                  </a:lnTo>
                  <a:lnTo>
                    <a:pt x="2482" y="1796"/>
                  </a:lnTo>
                  <a:lnTo>
                    <a:pt x="2723" y="1704"/>
                  </a:lnTo>
                  <a:lnTo>
                    <a:pt x="2945" y="1574"/>
                  </a:lnTo>
                  <a:lnTo>
                    <a:pt x="3149" y="1426"/>
                  </a:lnTo>
                  <a:lnTo>
                    <a:pt x="3334" y="1259"/>
                  </a:lnTo>
                  <a:lnTo>
                    <a:pt x="3519" y="1074"/>
                  </a:lnTo>
                  <a:lnTo>
                    <a:pt x="3686" y="870"/>
                  </a:lnTo>
                  <a:lnTo>
                    <a:pt x="3853" y="648"/>
                  </a:lnTo>
                  <a:lnTo>
                    <a:pt x="4130" y="222"/>
                  </a:lnTo>
                  <a:lnTo>
                    <a:pt x="4130" y="204"/>
                  </a:lnTo>
                  <a:lnTo>
                    <a:pt x="4130" y="185"/>
                  </a:lnTo>
                  <a:lnTo>
                    <a:pt x="4075" y="148"/>
                  </a:lnTo>
                  <a:lnTo>
                    <a:pt x="4001" y="93"/>
                  </a:lnTo>
                  <a:lnTo>
                    <a:pt x="3890" y="56"/>
                  </a:lnTo>
                  <a:lnTo>
                    <a:pt x="3797" y="19"/>
                  </a:lnTo>
                  <a:lnTo>
                    <a:pt x="3686" y="0"/>
                  </a:lnTo>
                  <a:lnTo>
                    <a:pt x="3593" y="0"/>
                  </a:lnTo>
                  <a:lnTo>
                    <a:pt x="3575" y="19"/>
                  </a:lnTo>
                  <a:lnTo>
                    <a:pt x="3538" y="56"/>
                  </a:lnTo>
                  <a:lnTo>
                    <a:pt x="3297" y="407"/>
                  </a:lnTo>
                  <a:lnTo>
                    <a:pt x="3038" y="759"/>
                  </a:lnTo>
                  <a:lnTo>
                    <a:pt x="2890" y="926"/>
                  </a:lnTo>
                  <a:lnTo>
                    <a:pt x="2741" y="1074"/>
                  </a:lnTo>
                  <a:lnTo>
                    <a:pt x="2575" y="1204"/>
                  </a:lnTo>
                  <a:lnTo>
                    <a:pt x="2389" y="1333"/>
                  </a:lnTo>
                  <a:lnTo>
                    <a:pt x="2278" y="1408"/>
                  </a:lnTo>
                  <a:lnTo>
                    <a:pt x="2167" y="1463"/>
                  </a:lnTo>
                  <a:lnTo>
                    <a:pt x="2038" y="1519"/>
                  </a:lnTo>
                  <a:lnTo>
                    <a:pt x="1908" y="1556"/>
                  </a:lnTo>
                  <a:lnTo>
                    <a:pt x="1815" y="1574"/>
                  </a:lnTo>
                  <a:lnTo>
                    <a:pt x="1649" y="1574"/>
                  </a:lnTo>
                  <a:lnTo>
                    <a:pt x="1612" y="1556"/>
                  </a:lnTo>
                  <a:lnTo>
                    <a:pt x="1575" y="1537"/>
                  </a:lnTo>
                  <a:lnTo>
                    <a:pt x="1426" y="1445"/>
                  </a:lnTo>
                  <a:lnTo>
                    <a:pt x="1278" y="1315"/>
                  </a:lnTo>
                  <a:lnTo>
                    <a:pt x="1149" y="1167"/>
                  </a:lnTo>
                  <a:lnTo>
                    <a:pt x="1038" y="1037"/>
                  </a:lnTo>
                  <a:lnTo>
                    <a:pt x="945" y="889"/>
                  </a:lnTo>
                  <a:lnTo>
                    <a:pt x="760" y="556"/>
                  </a:lnTo>
                  <a:lnTo>
                    <a:pt x="667" y="389"/>
                  </a:lnTo>
                  <a:lnTo>
                    <a:pt x="593" y="204"/>
                  </a:lnTo>
                  <a:lnTo>
                    <a:pt x="575" y="167"/>
                  </a:lnTo>
                  <a:lnTo>
                    <a:pt x="538" y="130"/>
                  </a:lnTo>
                  <a:lnTo>
                    <a:pt x="445" y="74"/>
                  </a:lnTo>
                  <a:lnTo>
                    <a:pt x="352" y="37"/>
                  </a:lnTo>
                  <a:lnTo>
                    <a:pt x="260" y="1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414825" y="1878500"/>
              <a:ext cx="103275" cy="52325"/>
            </a:xfrm>
            <a:custGeom>
              <a:avLst/>
              <a:gdLst/>
              <a:ahLst/>
              <a:cxnLst/>
              <a:rect l="l" t="t" r="r" b="b"/>
              <a:pathLst>
                <a:path w="4131" h="2093" extrusionOk="0">
                  <a:moveTo>
                    <a:pt x="315" y="0"/>
                  </a:moveTo>
                  <a:lnTo>
                    <a:pt x="204" y="19"/>
                  </a:lnTo>
                  <a:lnTo>
                    <a:pt x="112" y="74"/>
                  </a:lnTo>
                  <a:lnTo>
                    <a:pt x="38" y="148"/>
                  </a:lnTo>
                  <a:lnTo>
                    <a:pt x="1" y="204"/>
                  </a:lnTo>
                  <a:lnTo>
                    <a:pt x="1" y="259"/>
                  </a:lnTo>
                  <a:lnTo>
                    <a:pt x="1" y="315"/>
                  </a:lnTo>
                  <a:lnTo>
                    <a:pt x="1" y="371"/>
                  </a:lnTo>
                  <a:lnTo>
                    <a:pt x="130" y="667"/>
                  </a:lnTo>
                  <a:lnTo>
                    <a:pt x="278" y="945"/>
                  </a:lnTo>
                  <a:lnTo>
                    <a:pt x="464" y="1222"/>
                  </a:lnTo>
                  <a:lnTo>
                    <a:pt x="649" y="1463"/>
                  </a:lnTo>
                  <a:lnTo>
                    <a:pt x="834" y="1648"/>
                  </a:lnTo>
                  <a:lnTo>
                    <a:pt x="1019" y="1815"/>
                  </a:lnTo>
                  <a:lnTo>
                    <a:pt x="1241" y="1945"/>
                  </a:lnTo>
                  <a:lnTo>
                    <a:pt x="1352" y="2000"/>
                  </a:lnTo>
                  <a:lnTo>
                    <a:pt x="1464" y="2037"/>
                  </a:lnTo>
                  <a:lnTo>
                    <a:pt x="1630" y="2074"/>
                  </a:lnTo>
                  <a:lnTo>
                    <a:pt x="1778" y="2093"/>
                  </a:lnTo>
                  <a:lnTo>
                    <a:pt x="2075" y="2093"/>
                  </a:lnTo>
                  <a:lnTo>
                    <a:pt x="2223" y="2056"/>
                  </a:lnTo>
                  <a:lnTo>
                    <a:pt x="2371" y="2019"/>
                  </a:lnTo>
                  <a:lnTo>
                    <a:pt x="2519" y="1963"/>
                  </a:lnTo>
                  <a:lnTo>
                    <a:pt x="2667" y="1889"/>
                  </a:lnTo>
                  <a:lnTo>
                    <a:pt x="2890" y="1760"/>
                  </a:lnTo>
                  <a:lnTo>
                    <a:pt x="3093" y="1593"/>
                  </a:lnTo>
                  <a:lnTo>
                    <a:pt x="3297" y="1408"/>
                  </a:lnTo>
                  <a:lnTo>
                    <a:pt x="3482" y="1222"/>
                  </a:lnTo>
                  <a:lnTo>
                    <a:pt x="3649" y="1019"/>
                  </a:lnTo>
                  <a:lnTo>
                    <a:pt x="3816" y="797"/>
                  </a:lnTo>
                  <a:lnTo>
                    <a:pt x="4112" y="371"/>
                  </a:lnTo>
                  <a:lnTo>
                    <a:pt x="4130" y="315"/>
                  </a:lnTo>
                  <a:lnTo>
                    <a:pt x="4130" y="259"/>
                  </a:lnTo>
                  <a:lnTo>
                    <a:pt x="4130" y="204"/>
                  </a:lnTo>
                  <a:lnTo>
                    <a:pt x="4130" y="167"/>
                  </a:lnTo>
                  <a:lnTo>
                    <a:pt x="4056" y="74"/>
                  </a:lnTo>
                  <a:lnTo>
                    <a:pt x="4019" y="37"/>
                  </a:lnTo>
                  <a:lnTo>
                    <a:pt x="3982" y="19"/>
                  </a:lnTo>
                  <a:lnTo>
                    <a:pt x="3908" y="0"/>
                  </a:lnTo>
                  <a:lnTo>
                    <a:pt x="3853" y="0"/>
                  </a:lnTo>
                  <a:lnTo>
                    <a:pt x="3741" y="19"/>
                  </a:lnTo>
                  <a:lnTo>
                    <a:pt x="3649" y="74"/>
                  </a:lnTo>
                  <a:lnTo>
                    <a:pt x="3575" y="167"/>
                  </a:lnTo>
                  <a:lnTo>
                    <a:pt x="3334" y="500"/>
                  </a:lnTo>
                  <a:lnTo>
                    <a:pt x="3075" y="834"/>
                  </a:lnTo>
                  <a:lnTo>
                    <a:pt x="2945" y="1000"/>
                  </a:lnTo>
                  <a:lnTo>
                    <a:pt x="2778" y="1148"/>
                  </a:lnTo>
                  <a:lnTo>
                    <a:pt x="2630" y="1278"/>
                  </a:lnTo>
                  <a:lnTo>
                    <a:pt x="2464" y="1389"/>
                  </a:lnTo>
                  <a:lnTo>
                    <a:pt x="2260" y="1500"/>
                  </a:lnTo>
                  <a:lnTo>
                    <a:pt x="2056" y="1556"/>
                  </a:lnTo>
                  <a:lnTo>
                    <a:pt x="1964" y="1556"/>
                  </a:lnTo>
                  <a:lnTo>
                    <a:pt x="1950" y="1570"/>
                  </a:lnTo>
                  <a:lnTo>
                    <a:pt x="1950" y="1570"/>
                  </a:lnTo>
                  <a:lnTo>
                    <a:pt x="1908" y="1556"/>
                  </a:lnTo>
                  <a:lnTo>
                    <a:pt x="1778" y="1556"/>
                  </a:lnTo>
                  <a:lnTo>
                    <a:pt x="1741" y="1537"/>
                  </a:lnTo>
                  <a:lnTo>
                    <a:pt x="1575" y="1463"/>
                  </a:lnTo>
                  <a:lnTo>
                    <a:pt x="1408" y="1371"/>
                  </a:lnTo>
                  <a:lnTo>
                    <a:pt x="1278" y="1241"/>
                  </a:lnTo>
                  <a:lnTo>
                    <a:pt x="1149" y="1111"/>
                  </a:lnTo>
                  <a:lnTo>
                    <a:pt x="1019" y="963"/>
                  </a:lnTo>
                  <a:lnTo>
                    <a:pt x="908" y="797"/>
                  </a:lnTo>
                  <a:lnTo>
                    <a:pt x="815" y="630"/>
                  </a:lnTo>
                  <a:lnTo>
                    <a:pt x="797" y="611"/>
                  </a:lnTo>
                  <a:lnTo>
                    <a:pt x="760" y="519"/>
                  </a:lnTo>
                  <a:lnTo>
                    <a:pt x="667" y="334"/>
                  </a:lnTo>
                  <a:lnTo>
                    <a:pt x="593" y="148"/>
                  </a:lnTo>
                  <a:lnTo>
                    <a:pt x="556" y="93"/>
                  </a:lnTo>
                  <a:lnTo>
                    <a:pt x="519" y="56"/>
                  </a:lnTo>
                  <a:lnTo>
                    <a:pt x="482" y="1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576400" y="1879875"/>
              <a:ext cx="100975" cy="49100"/>
            </a:xfrm>
            <a:custGeom>
              <a:avLst/>
              <a:gdLst/>
              <a:ahLst/>
              <a:cxnLst/>
              <a:rect l="l" t="t" r="r" b="b"/>
              <a:pathLst>
                <a:path w="4039" h="1964" extrusionOk="0">
                  <a:moveTo>
                    <a:pt x="3557" y="1"/>
                  </a:moveTo>
                  <a:lnTo>
                    <a:pt x="3538" y="19"/>
                  </a:lnTo>
                  <a:lnTo>
                    <a:pt x="3371" y="279"/>
                  </a:lnTo>
                  <a:lnTo>
                    <a:pt x="3168" y="556"/>
                  </a:lnTo>
                  <a:lnTo>
                    <a:pt x="2945" y="834"/>
                  </a:lnTo>
                  <a:lnTo>
                    <a:pt x="2705" y="1093"/>
                  </a:lnTo>
                  <a:lnTo>
                    <a:pt x="2575" y="1205"/>
                  </a:lnTo>
                  <a:lnTo>
                    <a:pt x="2427" y="1316"/>
                  </a:lnTo>
                  <a:lnTo>
                    <a:pt x="2279" y="1408"/>
                  </a:lnTo>
                  <a:lnTo>
                    <a:pt x="2131" y="1482"/>
                  </a:lnTo>
                  <a:lnTo>
                    <a:pt x="1982" y="1538"/>
                  </a:lnTo>
                  <a:lnTo>
                    <a:pt x="1816" y="1575"/>
                  </a:lnTo>
                  <a:lnTo>
                    <a:pt x="1482" y="1575"/>
                  </a:lnTo>
                  <a:lnTo>
                    <a:pt x="1316" y="1519"/>
                  </a:lnTo>
                  <a:lnTo>
                    <a:pt x="1223" y="1482"/>
                  </a:lnTo>
                  <a:lnTo>
                    <a:pt x="1205" y="1464"/>
                  </a:lnTo>
                  <a:lnTo>
                    <a:pt x="1186" y="1445"/>
                  </a:lnTo>
                  <a:lnTo>
                    <a:pt x="1149" y="1408"/>
                  </a:lnTo>
                  <a:lnTo>
                    <a:pt x="1038" y="1316"/>
                  </a:lnTo>
                  <a:lnTo>
                    <a:pt x="945" y="1186"/>
                  </a:lnTo>
                  <a:lnTo>
                    <a:pt x="834" y="1038"/>
                  </a:lnTo>
                  <a:lnTo>
                    <a:pt x="649" y="723"/>
                  </a:lnTo>
                  <a:lnTo>
                    <a:pt x="538" y="464"/>
                  </a:lnTo>
                  <a:lnTo>
                    <a:pt x="501" y="371"/>
                  </a:lnTo>
                  <a:lnTo>
                    <a:pt x="445" y="297"/>
                  </a:lnTo>
                  <a:lnTo>
                    <a:pt x="390" y="223"/>
                  </a:lnTo>
                  <a:lnTo>
                    <a:pt x="223" y="93"/>
                  </a:lnTo>
                  <a:lnTo>
                    <a:pt x="93" y="38"/>
                  </a:lnTo>
                  <a:lnTo>
                    <a:pt x="19" y="19"/>
                  </a:lnTo>
                  <a:lnTo>
                    <a:pt x="1" y="19"/>
                  </a:lnTo>
                  <a:lnTo>
                    <a:pt x="1" y="38"/>
                  </a:lnTo>
                  <a:lnTo>
                    <a:pt x="131" y="334"/>
                  </a:lnTo>
                  <a:lnTo>
                    <a:pt x="279" y="630"/>
                  </a:lnTo>
                  <a:lnTo>
                    <a:pt x="464" y="890"/>
                  </a:lnTo>
                  <a:lnTo>
                    <a:pt x="649" y="1149"/>
                  </a:lnTo>
                  <a:lnTo>
                    <a:pt x="853" y="1353"/>
                  </a:lnTo>
                  <a:lnTo>
                    <a:pt x="1056" y="1538"/>
                  </a:lnTo>
                  <a:lnTo>
                    <a:pt x="1279" y="1705"/>
                  </a:lnTo>
                  <a:lnTo>
                    <a:pt x="1538" y="1834"/>
                  </a:lnTo>
                  <a:lnTo>
                    <a:pt x="1649" y="1890"/>
                  </a:lnTo>
                  <a:lnTo>
                    <a:pt x="1779" y="1927"/>
                  </a:lnTo>
                  <a:lnTo>
                    <a:pt x="1908" y="1945"/>
                  </a:lnTo>
                  <a:lnTo>
                    <a:pt x="2057" y="1964"/>
                  </a:lnTo>
                  <a:lnTo>
                    <a:pt x="2186" y="1964"/>
                  </a:lnTo>
                  <a:lnTo>
                    <a:pt x="2316" y="1945"/>
                  </a:lnTo>
                  <a:lnTo>
                    <a:pt x="2464" y="1908"/>
                  </a:lnTo>
                  <a:lnTo>
                    <a:pt x="2594" y="1853"/>
                  </a:lnTo>
                  <a:lnTo>
                    <a:pt x="2834" y="1742"/>
                  </a:lnTo>
                  <a:lnTo>
                    <a:pt x="3038" y="1593"/>
                  </a:lnTo>
                  <a:lnTo>
                    <a:pt x="3223" y="1427"/>
                  </a:lnTo>
                  <a:lnTo>
                    <a:pt x="3408" y="1242"/>
                  </a:lnTo>
                  <a:lnTo>
                    <a:pt x="3575" y="1038"/>
                  </a:lnTo>
                  <a:lnTo>
                    <a:pt x="3742" y="816"/>
                  </a:lnTo>
                  <a:lnTo>
                    <a:pt x="4020" y="390"/>
                  </a:lnTo>
                  <a:lnTo>
                    <a:pt x="4038" y="371"/>
                  </a:lnTo>
                  <a:lnTo>
                    <a:pt x="4020" y="353"/>
                  </a:lnTo>
                  <a:lnTo>
                    <a:pt x="3983" y="279"/>
                  </a:lnTo>
                  <a:lnTo>
                    <a:pt x="3909" y="204"/>
                  </a:lnTo>
                  <a:lnTo>
                    <a:pt x="3834" y="149"/>
                  </a:lnTo>
                  <a:lnTo>
                    <a:pt x="3649" y="38"/>
                  </a:lnTo>
                  <a:lnTo>
                    <a:pt x="35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489375" y="1758125"/>
              <a:ext cx="101875" cy="46775"/>
            </a:xfrm>
            <a:custGeom>
              <a:avLst/>
              <a:gdLst/>
              <a:ahLst/>
              <a:cxnLst/>
              <a:rect l="l" t="t" r="r" b="b"/>
              <a:pathLst>
                <a:path w="4075" h="1871" extrusionOk="0">
                  <a:moveTo>
                    <a:pt x="519" y="0"/>
                  </a:moveTo>
                  <a:lnTo>
                    <a:pt x="463" y="19"/>
                  </a:lnTo>
                  <a:lnTo>
                    <a:pt x="259" y="111"/>
                  </a:lnTo>
                  <a:lnTo>
                    <a:pt x="74" y="204"/>
                  </a:lnTo>
                  <a:lnTo>
                    <a:pt x="19" y="259"/>
                  </a:lnTo>
                  <a:lnTo>
                    <a:pt x="0" y="296"/>
                  </a:lnTo>
                  <a:lnTo>
                    <a:pt x="130" y="574"/>
                  </a:lnTo>
                  <a:lnTo>
                    <a:pt x="278" y="852"/>
                  </a:lnTo>
                  <a:lnTo>
                    <a:pt x="445" y="1130"/>
                  </a:lnTo>
                  <a:lnTo>
                    <a:pt x="648" y="1371"/>
                  </a:lnTo>
                  <a:lnTo>
                    <a:pt x="815" y="1519"/>
                  </a:lnTo>
                  <a:lnTo>
                    <a:pt x="1000" y="1667"/>
                  </a:lnTo>
                  <a:lnTo>
                    <a:pt x="1185" y="1778"/>
                  </a:lnTo>
                  <a:lnTo>
                    <a:pt x="1297" y="1815"/>
                  </a:lnTo>
                  <a:lnTo>
                    <a:pt x="1408" y="1834"/>
                  </a:lnTo>
                  <a:lnTo>
                    <a:pt x="1556" y="1871"/>
                  </a:lnTo>
                  <a:lnTo>
                    <a:pt x="1704" y="1871"/>
                  </a:lnTo>
                  <a:lnTo>
                    <a:pt x="1852" y="1852"/>
                  </a:lnTo>
                  <a:lnTo>
                    <a:pt x="2000" y="1815"/>
                  </a:lnTo>
                  <a:lnTo>
                    <a:pt x="2148" y="1759"/>
                  </a:lnTo>
                  <a:lnTo>
                    <a:pt x="2297" y="1704"/>
                  </a:lnTo>
                  <a:lnTo>
                    <a:pt x="2556" y="1556"/>
                  </a:lnTo>
                  <a:lnTo>
                    <a:pt x="2797" y="1426"/>
                  </a:lnTo>
                  <a:lnTo>
                    <a:pt x="3019" y="1259"/>
                  </a:lnTo>
                  <a:lnTo>
                    <a:pt x="3223" y="1074"/>
                  </a:lnTo>
                  <a:lnTo>
                    <a:pt x="3408" y="889"/>
                  </a:lnTo>
                  <a:lnTo>
                    <a:pt x="3593" y="685"/>
                  </a:lnTo>
                  <a:lnTo>
                    <a:pt x="3760" y="463"/>
                  </a:lnTo>
                  <a:lnTo>
                    <a:pt x="3926" y="241"/>
                  </a:lnTo>
                  <a:lnTo>
                    <a:pt x="4074" y="19"/>
                  </a:lnTo>
                  <a:lnTo>
                    <a:pt x="4074" y="0"/>
                  </a:lnTo>
                  <a:lnTo>
                    <a:pt x="4056" y="0"/>
                  </a:lnTo>
                  <a:lnTo>
                    <a:pt x="3982" y="19"/>
                  </a:lnTo>
                  <a:lnTo>
                    <a:pt x="3871" y="74"/>
                  </a:lnTo>
                  <a:lnTo>
                    <a:pt x="3686" y="148"/>
                  </a:lnTo>
                  <a:lnTo>
                    <a:pt x="3612" y="204"/>
                  </a:lnTo>
                  <a:lnTo>
                    <a:pt x="3556" y="278"/>
                  </a:lnTo>
                  <a:lnTo>
                    <a:pt x="3260" y="704"/>
                  </a:lnTo>
                  <a:lnTo>
                    <a:pt x="3111" y="889"/>
                  </a:lnTo>
                  <a:lnTo>
                    <a:pt x="2945" y="1093"/>
                  </a:lnTo>
                  <a:lnTo>
                    <a:pt x="2723" y="1315"/>
                  </a:lnTo>
                  <a:lnTo>
                    <a:pt x="2611" y="1426"/>
                  </a:lnTo>
                  <a:lnTo>
                    <a:pt x="2482" y="1519"/>
                  </a:lnTo>
                  <a:lnTo>
                    <a:pt x="2500" y="1500"/>
                  </a:lnTo>
                  <a:lnTo>
                    <a:pt x="2463" y="1519"/>
                  </a:lnTo>
                  <a:lnTo>
                    <a:pt x="2389" y="1537"/>
                  </a:lnTo>
                  <a:lnTo>
                    <a:pt x="2278" y="1556"/>
                  </a:lnTo>
                  <a:lnTo>
                    <a:pt x="2167" y="1556"/>
                  </a:lnTo>
                  <a:lnTo>
                    <a:pt x="1945" y="1537"/>
                  </a:lnTo>
                  <a:lnTo>
                    <a:pt x="1760" y="1482"/>
                  </a:lnTo>
                  <a:lnTo>
                    <a:pt x="1574" y="1389"/>
                  </a:lnTo>
                  <a:lnTo>
                    <a:pt x="1426" y="1278"/>
                  </a:lnTo>
                  <a:lnTo>
                    <a:pt x="1278" y="1148"/>
                  </a:lnTo>
                  <a:lnTo>
                    <a:pt x="1130" y="1019"/>
                  </a:lnTo>
                  <a:lnTo>
                    <a:pt x="1019" y="852"/>
                  </a:lnTo>
                  <a:lnTo>
                    <a:pt x="908" y="704"/>
                  </a:lnTo>
                  <a:lnTo>
                    <a:pt x="704" y="352"/>
                  </a:lnTo>
                  <a:lnTo>
                    <a:pt x="630" y="185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329175" y="2237775"/>
              <a:ext cx="101875" cy="49100"/>
            </a:xfrm>
            <a:custGeom>
              <a:avLst/>
              <a:gdLst/>
              <a:ahLst/>
              <a:cxnLst/>
              <a:rect l="l" t="t" r="r" b="b"/>
              <a:pathLst>
                <a:path w="4075" h="1964" extrusionOk="0">
                  <a:moveTo>
                    <a:pt x="426" y="0"/>
                  </a:moveTo>
                  <a:lnTo>
                    <a:pt x="334" y="37"/>
                  </a:lnTo>
                  <a:lnTo>
                    <a:pt x="223" y="75"/>
                  </a:lnTo>
                  <a:lnTo>
                    <a:pt x="130" y="149"/>
                  </a:lnTo>
                  <a:lnTo>
                    <a:pt x="56" y="223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19" y="371"/>
                  </a:lnTo>
                  <a:lnTo>
                    <a:pt x="130" y="649"/>
                  </a:lnTo>
                  <a:lnTo>
                    <a:pt x="278" y="926"/>
                  </a:lnTo>
                  <a:lnTo>
                    <a:pt x="445" y="1186"/>
                  </a:lnTo>
                  <a:lnTo>
                    <a:pt x="649" y="1426"/>
                  </a:lnTo>
                  <a:lnTo>
                    <a:pt x="797" y="1575"/>
                  </a:lnTo>
                  <a:lnTo>
                    <a:pt x="982" y="1723"/>
                  </a:lnTo>
                  <a:lnTo>
                    <a:pt x="1186" y="1852"/>
                  </a:lnTo>
                  <a:lnTo>
                    <a:pt x="1297" y="1889"/>
                  </a:lnTo>
                  <a:lnTo>
                    <a:pt x="1408" y="1926"/>
                  </a:lnTo>
                  <a:lnTo>
                    <a:pt x="1538" y="1945"/>
                  </a:lnTo>
                  <a:lnTo>
                    <a:pt x="1686" y="1964"/>
                  </a:lnTo>
                  <a:lnTo>
                    <a:pt x="1834" y="1964"/>
                  </a:lnTo>
                  <a:lnTo>
                    <a:pt x="1982" y="1926"/>
                  </a:lnTo>
                  <a:lnTo>
                    <a:pt x="2130" y="1889"/>
                  </a:lnTo>
                  <a:lnTo>
                    <a:pt x="2260" y="1852"/>
                  </a:lnTo>
                  <a:lnTo>
                    <a:pt x="2519" y="1723"/>
                  </a:lnTo>
                  <a:lnTo>
                    <a:pt x="2760" y="1575"/>
                  </a:lnTo>
                  <a:lnTo>
                    <a:pt x="2982" y="1408"/>
                  </a:lnTo>
                  <a:lnTo>
                    <a:pt x="3186" y="1223"/>
                  </a:lnTo>
                  <a:lnTo>
                    <a:pt x="3371" y="1038"/>
                  </a:lnTo>
                  <a:lnTo>
                    <a:pt x="3556" y="815"/>
                  </a:lnTo>
                  <a:lnTo>
                    <a:pt x="3723" y="612"/>
                  </a:lnTo>
                  <a:lnTo>
                    <a:pt x="4038" y="149"/>
                  </a:lnTo>
                  <a:lnTo>
                    <a:pt x="4075" y="93"/>
                  </a:lnTo>
                  <a:lnTo>
                    <a:pt x="4056" y="37"/>
                  </a:lnTo>
                  <a:lnTo>
                    <a:pt x="4019" y="0"/>
                  </a:lnTo>
                  <a:lnTo>
                    <a:pt x="3945" y="0"/>
                  </a:lnTo>
                  <a:lnTo>
                    <a:pt x="3834" y="37"/>
                  </a:lnTo>
                  <a:lnTo>
                    <a:pt x="3741" y="93"/>
                  </a:lnTo>
                  <a:lnTo>
                    <a:pt x="3649" y="167"/>
                  </a:lnTo>
                  <a:lnTo>
                    <a:pt x="3575" y="241"/>
                  </a:lnTo>
                  <a:lnTo>
                    <a:pt x="3352" y="593"/>
                  </a:lnTo>
                  <a:lnTo>
                    <a:pt x="3112" y="926"/>
                  </a:lnTo>
                  <a:lnTo>
                    <a:pt x="2964" y="1075"/>
                  </a:lnTo>
                  <a:lnTo>
                    <a:pt x="2815" y="1223"/>
                  </a:lnTo>
                  <a:lnTo>
                    <a:pt x="2667" y="1352"/>
                  </a:lnTo>
                  <a:lnTo>
                    <a:pt x="2501" y="1463"/>
                  </a:lnTo>
                  <a:lnTo>
                    <a:pt x="2352" y="1519"/>
                  </a:lnTo>
                  <a:lnTo>
                    <a:pt x="2260" y="1556"/>
                  </a:lnTo>
                  <a:lnTo>
                    <a:pt x="2149" y="1575"/>
                  </a:lnTo>
                  <a:lnTo>
                    <a:pt x="2056" y="1575"/>
                  </a:lnTo>
                  <a:lnTo>
                    <a:pt x="1945" y="1556"/>
                  </a:lnTo>
                  <a:lnTo>
                    <a:pt x="1760" y="1519"/>
                  </a:lnTo>
                  <a:lnTo>
                    <a:pt x="1575" y="1426"/>
                  </a:lnTo>
                  <a:lnTo>
                    <a:pt x="1408" y="1334"/>
                  </a:lnTo>
                  <a:lnTo>
                    <a:pt x="1260" y="1204"/>
                  </a:lnTo>
                  <a:lnTo>
                    <a:pt x="1130" y="1056"/>
                  </a:lnTo>
                  <a:lnTo>
                    <a:pt x="1000" y="889"/>
                  </a:lnTo>
                  <a:lnTo>
                    <a:pt x="889" y="741"/>
                  </a:lnTo>
                  <a:lnTo>
                    <a:pt x="686" y="389"/>
                  </a:lnTo>
                  <a:lnTo>
                    <a:pt x="612" y="223"/>
                  </a:lnTo>
                  <a:lnTo>
                    <a:pt x="537" y="37"/>
                  </a:lnTo>
                  <a:lnTo>
                    <a:pt x="519" y="1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3488450" y="2239150"/>
              <a:ext cx="104200" cy="46325"/>
            </a:xfrm>
            <a:custGeom>
              <a:avLst/>
              <a:gdLst/>
              <a:ahLst/>
              <a:cxnLst/>
              <a:rect l="l" t="t" r="r" b="b"/>
              <a:pathLst>
                <a:path w="4168" h="1853" extrusionOk="0">
                  <a:moveTo>
                    <a:pt x="259" y="1"/>
                  </a:moveTo>
                  <a:lnTo>
                    <a:pt x="148" y="38"/>
                  </a:lnTo>
                  <a:lnTo>
                    <a:pt x="74" y="75"/>
                  </a:lnTo>
                  <a:lnTo>
                    <a:pt x="19" y="112"/>
                  </a:lnTo>
                  <a:lnTo>
                    <a:pt x="0" y="131"/>
                  </a:lnTo>
                  <a:lnTo>
                    <a:pt x="0" y="168"/>
                  </a:lnTo>
                  <a:lnTo>
                    <a:pt x="130" y="464"/>
                  </a:lnTo>
                  <a:lnTo>
                    <a:pt x="278" y="742"/>
                  </a:lnTo>
                  <a:lnTo>
                    <a:pt x="445" y="1001"/>
                  </a:lnTo>
                  <a:lnTo>
                    <a:pt x="648" y="1260"/>
                  </a:lnTo>
                  <a:lnTo>
                    <a:pt x="759" y="1353"/>
                  </a:lnTo>
                  <a:lnTo>
                    <a:pt x="852" y="1464"/>
                  </a:lnTo>
                  <a:lnTo>
                    <a:pt x="982" y="1538"/>
                  </a:lnTo>
                  <a:lnTo>
                    <a:pt x="1093" y="1612"/>
                  </a:lnTo>
                  <a:lnTo>
                    <a:pt x="1222" y="1686"/>
                  </a:lnTo>
                  <a:lnTo>
                    <a:pt x="1334" y="1742"/>
                  </a:lnTo>
                  <a:lnTo>
                    <a:pt x="1463" y="1779"/>
                  </a:lnTo>
                  <a:lnTo>
                    <a:pt x="1611" y="1816"/>
                  </a:lnTo>
                  <a:lnTo>
                    <a:pt x="1741" y="1834"/>
                  </a:lnTo>
                  <a:lnTo>
                    <a:pt x="1871" y="1853"/>
                  </a:lnTo>
                  <a:lnTo>
                    <a:pt x="2019" y="1853"/>
                  </a:lnTo>
                  <a:lnTo>
                    <a:pt x="2148" y="1834"/>
                  </a:lnTo>
                  <a:lnTo>
                    <a:pt x="2297" y="1816"/>
                  </a:lnTo>
                  <a:lnTo>
                    <a:pt x="2426" y="1779"/>
                  </a:lnTo>
                  <a:lnTo>
                    <a:pt x="2574" y="1723"/>
                  </a:lnTo>
                  <a:lnTo>
                    <a:pt x="2704" y="1668"/>
                  </a:lnTo>
                  <a:lnTo>
                    <a:pt x="2926" y="1520"/>
                  </a:lnTo>
                  <a:lnTo>
                    <a:pt x="3148" y="1371"/>
                  </a:lnTo>
                  <a:lnTo>
                    <a:pt x="3334" y="1205"/>
                  </a:lnTo>
                  <a:lnTo>
                    <a:pt x="3519" y="1001"/>
                  </a:lnTo>
                  <a:lnTo>
                    <a:pt x="3704" y="797"/>
                  </a:lnTo>
                  <a:lnTo>
                    <a:pt x="3852" y="594"/>
                  </a:lnTo>
                  <a:lnTo>
                    <a:pt x="4149" y="168"/>
                  </a:lnTo>
                  <a:lnTo>
                    <a:pt x="4167" y="112"/>
                  </a:lnTo>
                  <a:lnTo>
                    <a:pt x="4149" y="94"/>
                  </a:lnTo>
                  <a:lnTo>
                    <a:pt x="4130" y="57"/>
                  </a:lnTo>
                  <a:lnTo>
                    <a:pt x="4093" y="38"/>
                  </a:lnTo>
                  <a:lnTo>
                    <a:pt x="4000" y="20"/>
                  </a:lnTo>
                  <a:lnTo>
                    <a:pt x="3926" y="1"/>
                  </a:lnTo>
                  <a:lnTo>
                    <a:pt x="3815" y="1"/>
                  </a:lnTo>
                  <a:lnTo>
                    <a:pt x="3723" y="20"/>
                  </a:lnTo>
                  <a:lnTo>
                    <a:pt x="3630" y="57"/>
                  </a:lnTo>
                  <a:lnTo>
                    <a:pt x="3574" y="94"/>
                  </a:lnTo>
                  <a:lnTo>
                    <a:pt x="3556" y="131"/>
                  </a:lnTo>
                  <a:lnTo>
                    <a:pt x="3315" y="483"/>
                  </a:lnTo>
                  <a:lnTo>
                    <a:pt x="3056" y="816"/>
                  </a:lnTo>
                  <a:lnTo>
                    <a:pt x="2908" y="983"/>
                  </a:lnTo>
                  <a:lnTo>
                    <a:pt x="2760" y="1131"/>
                  </a:lnTo>
                  <a:lnTo>
                    <a:pt x="2593" y="1279"/>
                  </a:lnTo>
                  <a:lnTo>
                    <a:pt x="2426" y="1390"/>
                  </a:lnTo>
                  <a:lnTo>
                    <a:pt x="2222" y="1520"/>
                  </a:lnTo>
                  <a:lnTo>
                    <a:pt x="2111" y="1557"/>
                  </a:lnTo>
                  <a:lnTo>
                    <a:pt x="2019" y="1575"/>
                  </a:lnTo>
                  <a:lnTo>
                    <a:pt x="1908" y="1575"/>
                  </a:lnTo>
                  <a:lnTo>
                    <a:pt x="1871" y="1557"/>
                  </a:lnTo>
                  <a:lnTo>
                    <a:pt x="1797" y="1538"/>
                  </a:lnTo>
                  <a:lnTo>
                    <a:pt x="1630" y="1464"/>
                  </a:lnTo>
                  <a:lnTo>
                    <a:pt x="1482" y="1371"/>
                  </a:lnTo>
                  <a:lnTo>
                    <a:pt x="1334" y="1242"/>
                  </a:lnTo>
                  <a:lnTo>
                    <a:pt x="1204" y="1112"/>
                  </a:lnTo>
                  <a:lnTo>
                    <a:pt x="1074" y="945"/>
                  </a:lnTo>
                  <a:lnTo>
                    <a:pt x="963" y="797"/>
                  </a:lnTo>
                  <a:lnTo>
                    <a:pt x="778" y="464"/>
                  </a:lnTo>
                  <a:lnTo>
                    <a:pt x="648" y="205"/>
                  </a:lnTo>
                  <a:lnTo>
                    <a:pt x="630" y="112"/>
                  </a:lnTo>
                  <a:lnTo>
                    <a:pt x="593" y="94"/>
                  </a:lnTo>
                  <a:lnTo>
                    <a:pt x="574" y="57"/>
                  </a:lnTo>
                  <a:lnTo>
                    <a:pt x="482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3652350" y="2235925"/>
              <a:ext cx="96775" cy="52350"/>
            </a:xfrm>
            <a:custGeom>
              <a:avLst/>
              <a:gdLst/>
              <a:ahLst/>
              <a:cxnLst/>
              <a:rect l="l" t="t" r="r" b="b"/>
              <a:pathLst>
                <a:path w="3871" h="2094" extrusionOk="0">
                  <a:moveTo>
                    <a:pt x="3556" y="0"/>
                  </a:moveTo>
                  <a:lnTo>
                    <a:pt x="3371" y="278"/>
                  </a:lnTo>
                  <a:lnTo>
                    <a:pt x="3167" y="556"/>
                  </a:lnTo>
                  <a:lnTo>
                    <a:pt x="2945" y="834"/>
                  </a:lnTo>
                  <a:lnTo>
                    <a:pt x="2685" y="1093"/>
                  </a:lnTo>
                  <a:lnTo>
                    <a:pt x="2556" y="1223"/>
                  </a:lnTo>
                  <a:lnTo>
                    <a:pt x="2408" y="1315"/>
                  </a:lnTo>
                  <a:lnTo>
                    <a:pt x="2259" y="1408"/>
                  </a:lnTo>
                  <a:lnTo>
                    <a:pt x="2111" y="1482"/>
                  </a:lnTo>
                  <a:lnTo>
                    <a:pt x="1963" y="1537"/>
                  </a:lnTo>
                  <a:lnTo>
                    <a:pt x="1796" y="1575"/>
                  </a:lnTo>
                  <a:lnTo>
                    <a:pt x="1630" y="1575"/>
                  </a:lnTo>
                  <a:lnTo>
                    <a:pt x="1463" y="1556"/>
                  </a:lnTo>
                  <a:lnTo>
                    <a:pt x="1259" y="1500"/>
                  </a:lnTo>
                  <a:lnTo>
                    <a:pt x="1093" y="1426"/>
                  </a:lnTo>
                  <a:lnTo>
                    <a:pt x="926" y="1297"/>
                  </a:lnTo>
                  <a:lnTo>
                    <a:pt x="778" y="1167"/>
                  </a:lnTo>
                  <a:lnTo>
                    <a:pt x="667" y="1037"/>
                  </a:lnTo>
                  <a:lnTo>
                    <a:pt x="574" y="926"/>
                  </a:lnTo>
                  <a:lnTo>
                    <a:pt x="556" y="889"/>
                  </a:lnTo>
                  <a:lnTo>
                    <a:pt x="519" y="815"/>
                  </a:lnTo>
                  <a:lnTo>
                    <a:pt x="500" y="797"/>
                  </a:lnTo>
                  <a:lnTo>
                    <a:pt x="445" y="704"/>
                  </a:lnTo>
                  <a:lnTo>
                    <a:pt x="408" y="630"/>
                  </a:lnTo>
                  <a:lnTo>
                    <a:pt x="408" y="612"/>
                  </a:lnTo>
                  <a:lnTo>
                    <a:pt x="352" y="500"/>
                  </a:lnTo>
                  <a:lnTo>
                    <a:pt x="333" y="463"/>
                  </a:lnTo>
                  <a:lnTo>
                    <a:pt x="315" y="426"/>
                  </a:lnTo>
                  <a:lnTo>
                    <a:pt x="222" y="241"/>
                  </a:lnTo>
                  <a:lnTo>
                    <a:pt x="167" y="149"/>
                  </a:lnTo>
                  <a:lnTo>
                    <a:pt x="93" y="56"/>
                  </a:lnTo>
                  <a:lnTo>
                    <a:pt x="56" y="19"/>
                  </a:lnTo>
                  <a:lnTo>
                    <a:pt x="19" y="19"/>
                  </a:lnTo>
                  <a:lnTo>
                    <a:pt x="0" y="37"/>
                  </a:lnTo>
                  <a:lnTo>
                    <a:pt x="19" y="111"/>
                  </a:lnTo>
                  <a:lnTo>
                    <a:pt x="167" y="482"/>
                  </a:lnTo>
                  <a:lnTo>
                    <a:pt x="370" y="871"/>
                  </a:lnTo>
                  <a:lnTo>
                    <a:pt x="500" y="1074"/>
                  </a:lnTo>
                  <a:lnTo>
                    <a:pt x="630" y="1260"/>
                  </a:lnTo>
                  <a:lnTo>
                    <a:pt x="778" y="1445"/>
                  </a:lnTo>
                  <a:lnTo>
                    <a:pt x="926" y="1612"/>
                  </a:lnTo>
                  <a:lnTo>
                    <a:pt x="1093" y="1760"/>
                  </a:lnTo>
                  <a:lnTo>
                    <a:pt x="1259" y="1889"/>
                  </a:lnTo>
                  <a:lnTo>
                    <a:pt x="1445" y="1982"/>
                  </a:lnTo>
                  <a:lnTo>
                    <a:pt x="1630" y="2056"/>
                  </a:lnTo>
                  <a:lnTo>
                    <a:pt x="1834" y="2093"/>
                  </a:lnTo>
                  <a:lnTo>
                    <a:pt x="2037" y="2093"/>
                  </a:lnTo>
                  <a:lnTo>
                    <a:pt x="2241" y="2056"/>
                  </a:lnTo>
                  <a:lnTo>
                    <a:pt x="2463" y="1982"/>
                  </a:lnTo>
                  <a:lnTo>
                    <a:pt x="2685" y="1871"/>
                  </a:lnTo>
                  <a:lnTo>
                    <a:pt x="2889" y="1723"/>
                  </a:lnTo>
                  <a:lnTo>
                    <a:pt x="3093" y="1537"/>
                  </a:lnTo>
                  <a:lnTo>
                    <a:pt x="3260" y="1352"/>
                  </a:lnTo>
                  <a:lnTo>
                    <a:pt x="3426" y="1167"/>
                  </a:lnTo>
                  <a:lnTo>
                    <a:pt x="3593" y="945"/>
                  </a:lnTo>
                  <a:lnTo>
                    <a:pt x="3871" y="537"/>
                  </a:lnTo>
                  <a:lnTo>
                    <a:pt x="3871" y="500"/>
                  </a:lnTo>
                  <a:lnTo>
                    <a:pt x="3871" y="463"/>
                  </a:lnTo>
                  <a:lnTo>
                    <a:pt x="3852" y="389"/>
                  </a:lnTo>
                  <a:lnTo>
                    <a:pt x="3760" y="241"/>
                  </a:lnTo>
                  <a:lnTo>
                    <a:pt x="3667" y="93"/>
                  </a:lnTo>
                  <a:lnTo>
                    <a:pt x="3593" y="1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3797250" y="2239625"/>
              <a:ext cx="103275" cy="45400"/>
            </a:xfrm>
            <a:custGeom>
              <a:avLst/>
              <a:gdLst/>
              <a:ahLst/>
              <a:cxnLst/>
              <a:rect l="l" t="t" r="r" b="b"/>
              <a:pathLst>
                <a:path w="4131" h="1816" extrusionOk="0">
                  <a:moveTo>
                    <a:pt x="241" y="1"/>
                  </a:moveTo>
                  <a:lnTo>
                    <a:pt x="149" y="19"/>
                  </a:lnTo>
                  <a:lnTo>
                    <a:pt x="56" y="56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" y="149"/>
                  </a:lnTo>
                  <a:lnTo>
                    <a:pt x="112" y="445"/>
                  </a:lnTo>
                  <a:lnTo>
                    <a:pt x="260" y="723"/>
                  </a:lnTo>
                  <a:lnTo>
                    <a:pt x="445" y="982"/>
                  </a:lnTo>
                  <a:lnTo>
                    <a:pt x="630" y="1223"/>
                  </a:lnTo>
                  <a:lnTo>
                    <a:pt x="742" y="1315"/>
                  </a:lnTo>
                  <a:lnTo>
                    <a:pt x="853" y="1427"/>
                  </a:lnTo>
                  <a:lnTo>
                    <a:pt x="1075" y="1575"/>
                  </a:lnTo>
                  <a:lnTo>
                    <a:pt x="1334" y="1704"/>
                  </a:lnTo>
                  <a:lnTo>
                    <a:pt x="1464" y="1741"/>
                  </a:lnTo>
                  <a:lnTo>
                    <a:pt x="1593" y="1778"/>
                  </a:lnTo>
                  <a:lnTo>
                    <a:pt x="1723" y="1797"/>
                  </a:lnTo>
                  <a:lnTo>
                    <a:pt x="1871" y="1815"/>
                  </a:lnTo>
                  <a:lnTo>
                    <a:pt x="2001" y="1815"/>
                  </a:lnTo>
                  <a:lnTo>
                    <a:pt x="2149" y="1797"/>
                  </a:lnTo>
                  <a:lnTo>
                    <a:pt x="2279" y="1778"/>
                  </a:lnTo>
                  <a:lnTo>
                    <a:pt x="2427" y="1741"/>
                  </a:lnTo>
                  <a:lnTo>
                    <a:pt x="2556" y="1686"/>
                  </a:lnTo>
                  <a:lnTo>
                    <a:pt x="2705" y="1630"/>
                  </a:lnTo>
                  <a:lnTo>
                    <a:pt x="2927" y="1501"/>
                  </a:lnTo>
                  <a:lnTo>
                    <a:pt x="3131" y="1352"/>
                  </a:lnTo>
                  <a:lnTo>
                    <a:pt x="3334" y="1186"/>
                  </a:lnTo>
                  <a:lnTo>
                    <a:pt x="3501" y="1001"/>
                  </a:lnTo>
                  <a:lnTo>
                    <a:pt x="3686" y="797"/>
                  </a:lnTo>
                  <a:lnTo>
                    <a:pt x="3834" y="575"/>
                  </a:lnTo>
                  <a:lnTo>
                    <a:pt x="4131" y="149"/>
                  </a:lnTo>
                  <a:lnTo>
                    <a:pt x="4131" y="130"/>
                  </a:lnTo>
                  <a:lnTo>
                    <a:pt x="4131" y="112"/>
                  </a:lnTo>
                  <a:lnTo>
                    <a:pt x="4094" y="75"/>
                  </a:lnTo>
                  <a:lnTo>
                    <a:pt x="4001" y="38"/>
                  </a:lnTo>
                  <a:lnTo>
                    <a:pt x="3908" y="19"/>
                  </a:lnTo>
                  <a:lnTo>
                    <a:pt x="3797" y="1"/>
                  </a:lnTo>
                  <a:lnTo>
                    <a:pt x="3686" y="19"/>
                  </a:lnTo>
                  <a:lnTo>
                    <a:pt x="3594" y="38"/>
                  </a:lnTo>
                  <a:lnTo>
                    <a:pt x="3538" y="93"/>
                  </a:lnTo>
                  <a:lnTo>
                    <a:pt x="3297" y="445"/>
                  </a:lnTo>
                  <a:lnTo>
                    <a:pt x="3019" y="797"/>
                  </a:lnTo>
                  <a:lnTo>
                    <a:pt x="2871" y="964"/>
                  </a:lnTo>
                  <a:lnTo>
                    <a:pt x="2723" y="1130"/>
                  </a:lnTo>
                  <a:lnTo>
                    <a:pt x="2556" y="1260"/>
                  </a:lnTo>
                  <a:lnTo>
                    <a:pt x="2390" y="1389"/>
                  </a:lnTo>
                  <a:lnTo>
                    <a:pt x="2168" y="1501"/>
                  </a:lnTo>
                  <a:lnTo>
                    <a:pt x="2075" y="1538"/>
                  </a:lnTo>
                  <a:lnTo>
                    <a:pt x="1964" y="1575"/>
                  </a:lnTo>
                  <a:lnTo>
                    <a:pt x="1834" y="1575"/>
                  </a:lnTo>
                  <a:lnTo>
                    <a:pt x="1779" y="1556"/>
                  </a:lnTo>
                  <a:lnTo>
                    <a:pt x="1612" y="1464"/>
                  </a:lnTo>
                  <a:lnTo>
                    <a:pt x="1445" y="1371"/>
                  </a:lnTo>
                  <a:lnTo>
                    <a:pt x="1316" y="1241"/>
                  </a:lnTo>
                  <a:lnTo>
                    <a:pt x="1167" y="1093"/>
                  </a:lnTo>
                  <a:lnTo>
                    <a:pt x="1056" y="945"/>
                  </a:lnTo>
                  <a:lnTo>
                    <a:pt x="945" y="778"/>
                  </a:lnTo>
                  <a:lnTo>
                    <a:pt x="760" y="445"/>
                  </a:lnTo>
                  <a:lnTo>
                    <a:pt x="667" y="278"/>
                  </a:lnTo>
                  <a:lnTo>
                    <a:pt x="593" y="93"/>
                  </a:lnTo>
                  <a:lnTo>
                    <a:pt x="575" y="56"/>
                  </a:lnTo>
                  <a:lnTo>
                    <a:pt x="556" y="38"/>
                  </a:lnTo>
                  <a:lnTo>
                    <a:pt x="464" y="1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193050" y="2237775"/>
              <a:ext cx="102800" cy="48625"/>
            </a:xfrm>
            <a:custGeom>
              <a:avLst/>
              <a:gdLst/>
              <a:ahLst/>
              <a:cxnLst/>
              <a:rect l="l" t="t" r="r" b="b"/>
              <a:pathLst>
                <a:path w="4112" h="1945" extrusionOk="0">
                  <a:moveTo>
                    <a:pt x="445" y="0"/>
                  </a:moveTo>
                  <a:lnTo>
                    <a:pt x="352" y="19"/>
                  </a:lnTo>
                  <a:lnTo>
                    <a:pt x="241" y="56"/>
                  </a:lnTo>
                  <a:lnTo>
                    <a:pt x="149" y="112"/>
                  </a:lnTo>
                  <a:lnTo>
                    <a:pt x="56" y="186"/>
                  </a:lnTo>
                  <a:lnTo>
                    <a:pt x="19" y="260"/>
                  </a:lnTo>
                  <a:lnTo>
                    <a:pt x="1" y="297"/>
                  </a:lnTo>
                  <a:lnTo>
                    <a:pt x="19" y="334"/>
                  </a:lnTo>
                  <a:lnTo>
                    <a:pt x="130" y="612"/>
                  </a:lnTo>
                  <a:lnTo>
                    <a:pt x="278" y="889"/>
                  </a:lnTo>
                  <a:lnTo>
                    <a:pt x="445" y="1149"/>
                  </a:lnTo>
                  <a:lnTo>
                    <a:pt x="649" y="1389"/>
                  </a:lnTo>
                  <a:lnTo>
                    <a:pt x="815" y="1556"/>
                  </a:lnTo>
                  <a:lnTo>
                    <a:pt x="1001" y="1704"/>
                  </a:lnTo>
                  <a:lnTo>
                    <a:pt x="1204" y="1834"/>
                  </a:lnTo>
                  <a:lnTo>
                    <a:pt x="1316" y="1871"/>
                  </a:lnTo>
                  <a:lnTo>
                    <a:pt x="1427" y="1908"/>
                  </a:lnTo>
                  <a:lnTo>
                    <a:pt x="1575" y="1945"/>
                  </a:lnTo>
                  <a:lnTo>
                    <a:pt x="1890" y="1945"/>
                  </a:lnTo>
                  <a:lnTo>
                    <a:pt x="2038" y="1926"/>
                  </a:lnTo>
                  <a:lnTo>
                    <a:pt x="2186" y="1889"/>
                  </a:lnTo>
                  <a:lnTo>
                    <a:pt x="2334" y="1834"/>
                  </a:lnTo>
                  <a:lnTo>
                    <a:pt x="2612" y="1704"/>
                  </a:lnTo>
                  <a:lnTo>
                    <a:pt x="2853" y="1556"/>
                  </a:lnTo>
                  <a:lnTo>
                    <a:pt x="3056" y="1389"/>
                  </a:lnTo>
                  <a:lnTo>
                    <a:pt x="3260" y="1223"/>
                  </a:lnTo>
                  <a:lnTo>
                    <a:pt x="3445" y="1019"/>
                  </a:lnTo>
                  <a:lnTo>
                    <a:pt x="3630" y="815"/>
                  </a:lnTo>
                  <a:lnTo>
                    <a:pt x="3797" y="593"/>
                  </a:lnTo>
                  <a:lnTo>
                    <a:pt x="4093" y="149"/>
                  </a:lnTo>
                  <a:lnTo>
                    <a:pt x="4112" y="112"/>
                  </a:lnTo>
                  <a:lnTo>
                    <a:pt x="4112" y="75"/>
                  </a:lnTo>
                  <a:lnTo>
                    <a:pt x="4093" y="56"/>
                  </a:lnTo>
                  <a:lnTo>
                    <a:pt x="4056" y="37"/>
                  </a:lnTo>
                  <a:lnTo>
                    <a:pt x="3982" y="19"/>
                  </a:lnTo>
                  <a:lnTo>
                    <a:pt x="3908" y="19"/>
                  </a:lnTo>
                  <a:lnTo>
                    <a:pt x="3816" y="56"/>
                  </a:lnTo>
                  <a:lnTo>
                    <a:pt x="3705" y="93"/>
                  </a:lnTo>
                  <a:lnTo>
                    <a:pt x="3630" y="167"/>
                  </a:lnTo>
                  <a:lnTo>
                    <a:pt x="3556" y="241"/>
                  </a:lnTo>
                  <a:lnTo>
                    <a:pt x="3334" y="593"/>
                  </a:lnTo>
                  <a:lnTo>
                    <a:pt x="3075" y="926"/>
                  </a:lnTo>
                  <a:lnTo>
                    <a:pt x="2927" y="1093"/>
                  </a:lnTo>
                  <a:lnTo>
                    <a:pt x="2779" y="1241"/>
                  </a:lnTo>
                  <a:lnTo>
                    <a:pt x="2612" y="1371"/>
                  </a:lnTo>
                  <a:lnTo>
                    <a:pt x="2445" y="1482"/>
                  </a:lnTo>
                  <a:lnTo>
                    <a:pt x="2297" y="1538"/>
                  </a:lnTo>
                  <a:lnTo>
                    <a:pt x="2149" y="1575"/>
                  </a:lnTo>
                  <a:lnTo>
                    <a:pt x="2056" y="1593"/>
                  </a:lnTo>
                  <a:lnTo>
                    <a:pt x="1964" y="1575"/>
                  </a:lnTo>
                  <a:lnTo>
                    <a:pt x="1760" y="1538"/>
                  </a:lnTo>
                  <a:lnTo>
                    <a:pt x="1593" y="1445"/>
                  </a:lnTo>
                  <a:lnTo>
                    <a:pt x="1427" y="1334"/>
                  </a:lnTo>
                  <a:lnTo>
                    <a:pt x="1278" y="1223"/>
                  </a:lnTo>
                  <a:lnTo>
                    <a:pt x="1149" y="1075"/>
                  </a:lnTo>
                  <a:lnTo>
                    <a:pt x="1038" y="926"/>
                  </a:lnTo>
                  <a:lnTo>
                    <a:pt x="927" y="760"/>
                  </a:lnTo>
                  <a:lnTo>
                    <a:pt x="723" y="426"/>
                  </a:lnTo>
                  <a:lnTo>
                    <a:pt x="649" y="241"/>
                  </a:lnTo>
                  <a:lnTo>
                    <a:pt x="575" y="56"/>
                  </a:lnTo>
                  <a:lnTo>
                    <a:pt x="556" y="37"/>
                  </a:lnTo>
                  <a:lnTo>
                    <a:pt x="519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722725" y="2126200"/>
              <a:ext cx="104175" cy="50025"/>
            </a:xfrm>
            <a:custGeom>
              <a:avLst/>
              <a:gdLst/>
              <a:ahLst/>
              <a:cxnLst/>
              <a:rect l="l" t="t" r="r" b="b"/>
              <a:pathLst>
                <a:path w="4167" h="2001" extrusionOk="0">
                  <a:moveTo>
                    <a:pt x="352" y="0"/>
                  </a:moveTo>
                  <a:lnTo>
                    <a:pt x="241" y="19"/>
                  </a:lnTo>
                  <a:lnTo>
                    <a:pt x="130" y="56"/>
                  </a:lnTo>
                  <a:lnTo>
                    <a:pt x="56" y="130"/>
                  </a:lnTo>
                  <a:lnTo>
                    <a:pt x="37" y="167"/>
                  </a:lnTo>
                  <a:lnTo>
                    <a:pt x="19" y="204"/>
                  </a:lnTo>
                  <a:lnTo>
                    <a:pt x="0" y="241"/>
                  </a:lnTo>
                  <a:lnTo>
                    <a:pt x="19" y="297"/>
                  </a:lnTo>
                  <a:lnTo>
                    <a:pt x="148" y="593"/>
                  </a:lnTo>
                  <a:lnTo>
                    <a:pt x="296" y="871"/>
                  </a:lnTo>
                  <a:lnTo>
                    <a:pt x="463" y="1148"/>
                  </a:lnTo>
                  <a:lnTo>
                    <a:pt x="667" y="1389"/>
                  </a:lnTo>
                  <a:lnTo>
                    <a:pt x="833" y="1574"/>
                  </a:lnTo>
                  <a:lnTo>
                    <a:pt x="1019" y="1723"/>
                  </a:lnTo>
                  <a:lnTo>
                    <a:pt x="1241" y="1852"/>
                  </a:lnTo>
                  <a:lnTo>
                    <a:pt x="1352" y="1908"/>
                  </a:lnTo>
                  <a:lnTo>
                    <a:pt x="1463" y="1945"/>
                  </a:lnTo>
                  <a:lnTo>
                    <a:pt x="1611" y="1982"/>
                  </a:lnTo>
                  <a:lnTo>
                    <a:pt x="1778" y="2000"/>
                  </a:lnTo>
                  <a:lnTo>
                    <a:pt x="2074" y="2000"/>
                  </a:lnTo>
                  <a:lnTo>
                    <a:pt x="2222" y="1963"/>
                  </a:lnTo>
                  <a:lnTo>
                    <a:pt x="2371" y="1926"/>
                  </a:lnTo>
                  <a:lnTo>
                    <a:pt x="2519" y="1871"/>
                  </a:lnTo>
                  <a:lnTo>
                    <a:pt x="2667" y="1815"/>
                  </a:lnTo>
                  <a:lnTo>
                    <a:pt x="2889" y="1667"/>
                  </a:lnTo>
                  <a:lnTo>
                    <a:pt x="3111" y="1500"/>
                  </a:lnTo>
                  <a:lnTo>
                    <a:pt x="3315" y="1334"/>
                  </a:lnTo>
                  <a:lnTo>
                    <a:pt x="3500" y="1130"/>
                  </a:lnTo>
                  <a:lnTo>
                    <a:pt x="3667" y="926"/>
                  </a:lnTo>
                  <a:lnTo>
                    <a:pt x="3834" y="704"/>
                  </a:lnTo>
                  <a:lnTo>
                    <a:pt x="4130" y="259"/>
                  </a:lnTo>
                  <a:lnTo>
                    <a:pt x="4148" y="222"/>
                  </a:lnTo>
                  <a:lnTo>
                    <a:pt x="4167" y="167"/>
                  </a:lnTo>
                  <a:lnTo>
                    <a:pt x="4148" y="130"/>
                  </a:lnTo>
                  <a:lnTo>
                    <a:pt x="4111" y="93"/>
                  </a:lnTo>
                  <a:lnTo>
                    <a:pt x="4037" y="37"/>
                  </a:lnTo>
                  <a:lnTo>
                    <a:pt x="3963" y="0"/>
                  </a:lnTo>
                  <a:lnTo>
                    <a:pt x="3852" y="0"/>
                  </a:lnTo>
                  <a:lnTo>
                    <a:pt x="3741" y="37"/>
                  </a:lnTo>
                  <a:lnTo>
                    <a:pt x="3648" y="93"/>
                  </a:lnTo>
                  <a:lnTo>
                    <a:pt x="3574" y="185"/>
                  </a:lnTo>
                  <a:lnTo>
                    <a:pt x="3334" y="537"/>
                  </a:lnTo>
                  <a:lnTo>
                    <a:pt x="3074" y="871"/>
                  </a:lnTo>
                  <a:lnTo>
                    <a:pt x="2926" y="1019"/>
                  </a:lnTo>
                  <a:lnTo>
                    <a:pt x="2778" y="1167"/>
                  </a:lnTo>
                  <a:lnTo>
                    <a:pt x="2611" y="1315"/>
                  </a:lnTo>
                  <a:lnTo>
                    <a:pt x="2445" y="1426"/>
                  </a:lnTo>
                  <a:lnTo>
                    <a:pt x="2241" y="1537"/>
                  </a:lnTo>
                  <a:lnTo>
                    <a:pt x="2185" y="1537"/>
                  </a:lnTo>
                  <a:lnTo>
                    <a:pt x="2111" y="1556"/>
                  </a:lnTo>
                  <a:lnTo>
                    <a:pt x="2093" y="1574"/>
                  </a:lnTo>
                  <a:lnTo>
                    <a:pt x="1945" y="1574"/>
                  </a:lnTo>
                  <a:lnTo>
                    <a:pt x="1852" y="1556"/>
                  </a:lnTo>
                  <a:lnTo>
                    <a:pt x="1834" y="1556"/>
                  </a:lnTo>
                  <a:lnTo>
                    <a:pt x="1778" y="1537"/>
                  </a:lnTo>
                  <a:lnTo>
                    <a:pt x="1611" y="1463"/>
                  </a:lnTo>
                  <a:lnTo>
                    <a:pt x="1463" y="1371"/>
                  </a:lnTo>
                  <a:lnTo>
                    <a:pt x="1315" y="1241"/>
                  </a:lnTo>
                  <a:lnTo>
                    <a:pt x="1185" y="1111"/>
                  </a:lnTo>
                  <a:lnTo>
                    <a:pt x="1074" y="963"/>
                  </a:lnTo>
                  <a:lnTo>
                    <a:pt x="963" y="797"/>
                  </a:lnTo>
                  <a:lnTo>
                    <a:pt x="759" y="482"/>
                  </a:lnTo>
                  <a:lnTo>
                    <a:pt x="685" y="334"/>
                  </a:lnTo>
                  <a:lnTo>
                    <a:pt x="667" y="259"/>
                  </a:lnTo>
                  <a:lnTo>
                    <a:pt x="611" y="148"/>
                  </a:lnTo>
                  <a:lnTo>
                    <a:pt x="593" y="93"/>
                  </a:lnTo>
                  <a:lnTo>
                    <a:pt x="556" y="74"/>
                  </a:lnTo>
                  <a:lnTo>
                    <a:pt x="463" y="1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410650" y="2645200"/>
              <a:ext cx="276900" cy="455625"/>
            </a:xfrm>
            <a:custGeom>
              <a:avLst/>
              <a:gdLst/>
              <a:ahLst/>
              <a:cxnLst/>
              <a:rect l="l" t="t" r="r" b="b"/>
              <a:pathLst>
                <a:path w="11076" h="18225" extrusionOk="0">
                  <a:moveTo>
                    <a:pt x="223" y="1"/>
                  </a:moveTo>
                  <a:lnTo>
                    <a:pt x="149" y="19"/>
                  </a:lnTo>
                  <a:lnTo>
                    <a:pt x="75" y="56"/>
                  </a:lnTo>
                  <a:lnTo>
                    <a:pt x="38" y="112"/>
                  </a:lnTo>
                  <a:lnTo>
                    <a:pt x="19" y="186"/>
                  </a:lnTo>
                  <a:lnTo>
                    <a:pt x="19" y="17909"/>
                  </a:lnTo>
                  <a:lnTo>
                    <a:pt x="19" y="17965"/>
                  </a:lnTo>
                  <a:lnTo>
                    <a:pt x="38" y="17983"/>
                  </a:lnTo>
                  <a:lnTo>
                    <a:pt x="38" y="18002"/>
                  </a:lnTo>
                  <a:lnTo>
                    <a:pt x="19" y="18057"/>
                  </a:lnTo>
                  <a:lnTo>
                    <a:pt x="1" y="18131"/>
                  </a:lnTo>
                  <a:lnTo>
                    <a:pt x="1" y="18150"/>
                  </a:lnTo>
                  <a:lnTo>
                    <a:pt x="19" y="18150"/>
                  </a:lnTo>
                  <a:lnTo>
                    <a:pt x="56" y="18131"/>
                  </a:lnTo>
                  <a:lnTo>
                    <a:pt x="93" y="18113"/>
                  </a:lnTo>
                  <a:lnTo>
                    <a:pt x="149" y="18076"/>
                  </a:lnTo>
                  <a:lnTo>
                    <a:pt x="186" y="18076"/>
                  </a:lnTo>
                  <a:lnTo>
                    <a:pt x="223" y="18057"/>
                  </a:lnTo>
                  <a:lnTo>
                    <a:pt x="260" y="18076"/>
                  </a:lnTo>
                  <a:lnTo>
                    <a:pt x="353" y="18131"/>
                  </a:lnTo>
                  <a:lnTo>
                    <a:pt x="427" y="18206"/>
                  </a:lnTo>
                  <a:lnTo>
                    <a:pt x="482" y="18224"/>
                  </a:lnTo>
                  <a:lnTo>
                    <a:pt x="519" y="18224"/>
                  </a:lnTo>
                  <a:lnTo>
                    <a:pt x="501" y="17743"/>
                  </a:lnTo>
                  <a:lnTo>
                    <a:pt x="501" y="575"/>
                  </a:lnTo>
                  <a:lnTo>
                    <a:pt x="10576" y="575"/>
                  </a:lnTo>
                  <a:lnTo>
                    <a:pt x="10576" y="17743"/>
                  </a:lnTo>
                  <a:lnTo>
                    <a:pt x="10576" y="18169"/>
                  </a:lnTo>
                  <a:lnTo>
                    <a:pt x="10613" y="18187"/>
                  </a:lnTo>
                  <a:lnTo>
                    <a:pt x="10650" y="18169"/>
                  </a:lnTo>
                  <a:lnTo>
                    <a:pt x="10687" y="18076"/>
                  </a:lnTo>
                  <a:lnTo>
                    <a:pt x="10724" y="17983"/>
                  </a:lnTo>
                  <a:lnTo>
                    <a:pt x="10761" y="17965"/>
                  </a:lnTo>
                  <a:lnTo>
                    <a:pt x="10779" y="17983"/>
                  </a:lnTo>
                  <a:lnTo>
                    <a:pt x="11076" y="18039"/>
                  </a:lnTo>
                  <a:lnTo>
                    <a:pt x="11076" y="408"/>
                  </a:lnTo>
                  <a:lnTo>
                    <a:pt x="11057" y="279"/>
                  </a:lnTo>
                  <a:lnTo>
                    <a:pt x="11001" y="149"/>
                  </a:lnTo>
                  <a:lnTo>
                    <a:pt x="10946" y="93"/>
                  </a:lnTo>
                  <a:lnTo>
                    <a:pt x="10909" y="56"/>
                  </a:lnTo>
                  <a:lnTo>
                    <a:pt x="10853" y="19"/>
                  </a:lnTo>
                  <a:lnTo>
                    <a:pt x="10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626875" y="2873925"/>
              <a:ext cx="24575" cy="24550"/>
            </a:xfrm>
            <a:custGeom>
              <a:avLst/>
              <a:gdLst/>
              <a:ahLst/>
              <a:cxnLst/>
              <a:rect l="l" t="t" r="r" b="b"/>
              <a:pathLst>
                <a:path w="983" h="982" extrusionOk="0">
                  <a:moveTo>
                    <a:pt x="501" y="0"/>
                  </a:moveTo>
                  <a:lnTo>
                    <a:pt x="389" y="19"/>
                  </a:lnTo>
                  <a:lnTo>
                    <a:pt x="297" y="37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297"/>
                  </a:lnTo>
                  <a:lnTo>
                    <a:pt x="19" y="389"/>
                  </a:lnTo>
                  <a:lnTo>
                    <a:pt x="1" y="482"/>
                  </a:lnTo>
                  <a:lnTo>
                    <a:pt x="19" y="593"/>
                  </a:lnTo>
                  <a:lnTo>
                    <a:pt x="56" y="686"/>
                  </a:lnTo>
                  <a:lnTo>
                    <a:pt x="93" y="760"/>
                  </a:lnTo>
                  <a:lnTo>
                    <a:pt x="149" y="834"/>
                  </a:lnTo>
                  <a:lnTo>
                    <a:pt x="223" y="889"/>
                  </a:lnTo>
                  <a:lnTo>
                    <a:pt x="297" y="926"/>
                  </a:lnTo>
                  <a:lnTo>
                    <a:pt x="389" y="963"/>
                  </a:lnTo>
                  <a:lnTo>
                    <a:pt x="501" y="982"/>
                  </a:lnTo>
                  <a:lnTo>
                    <a:pt x="593" y="963"/>
                  </a:lnTo>
                  <a:lnTo>
                    <a:pt x="686" y="926"/>
                  </a:lnTo>
                  <a:lnTo>
                    <a:pt x="760" y="889"/>
                  </a:lnTo>
                  <a:lnTo>
                    <a:pt x="834" y="834"/>
                  </a:lnTo>
                  <a:lnTo>
                    <a:pt x="889" y="760"/>
                  </a:lnTo>
                  <a:lnTo>
                    <a:pt x="945" y="686"/>
                  </a:lnTo>
                  <a:lnTo>
                    <a:pt x="964" y="593"/>
                  </a:lnTo>
                  <a:lnTo>
                    <a:pt x="982" y="482"/>
                  </a:lnTo>
                  <a:lnTo>
                    <a:pt x="964" y="389"/>
                  </a:lnTo>
                  <a:lnTo>
                    <a:pt x="945" y="297"/>
                  </a:lnTo>
                  <a:lnTo>
                    <a:pt x="889" y="223"/>
                  </a:lnTo>
                  <a:lnTo>
                    <a:pt x="834" y="149"/>
                  </a:lnTo>
                  <a:lnTo>
                    <a:pt x="760" y="93"/>
                  </a:lnTo>
                  <a:lnTo>
                    <a:pt x="686" y="37"/>
                  </a:lnTo>
                  <a:lnTo>
                    <a:pt x="593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379650" y="1137700"/>
              <a:ext cx="304200" cy="468575"/>
            </a:xfrm>
            <a:custGeom>
              <a:avLst/>
              <a:gdLst/>
              <a:ahLst/>
              <a:cxnLst/>
              <a:rect l="l" t="t" r="r" b="b"/>
              <a:pathLst>
                <a:path w="12168" h="18743" extrusionOk="0">
                  <a:moveTo>
                    <a:pt x="11149" y="1982"/>
                  </a:moveTo>
                  <a:lnTo>
                    <a:pt x="10853" y="2464"/>
                  </a:lnTo>
                  <a:lnTo>
                    <a:pt x="10686" y="2705"/>
                  </a:lnTo>
                  <a:lnTo>
                    <a:pt x="10501" y="2927"/>
                  </a:lnTo>
                  <a:lnTo>
                    <a:pt x="10315" y="3149"/>
                  </a:lnTo>
                  <a:lnTo>
                    <a:pt x="10112" y="3353"/>
                  </a:lnTo>
                  <a:lnTo>
                    <a:pt x="9890" y="3575"/>
                  </a:lnTo>
                  <a:lnTo>
                    <a:pt x="9667" y="3779"/>
                  </a:lnTo>
                  <a:lnTo>
                    <a:pt x="9371" y="4019"/>
                  </a:lnTo>
                  <a:lnTo>
                    <a:pt x="9075" y="4223"/>
                  </a:lnTo>
                  <a:lnTo>
                    <a:pt x="8463" y="4649"/>
                  </a:lnTo>
                  <a:lnTo>
                    <a:pt x="8186" y="4871"/>
                  </a:lnTo>
                  <a:lnTo>
                    <a:pt x="7908" y="5094"/>
                  </a:lnTo>
                  <a:lnTo>
                    <a:pt x="7649" y="5353"/>
                  </a:lnTo>
                  <a:lnTo>
                    <a:pt x="7408" y="5649"/>
                  </a:lnTo>
                  <a:lnTo>
                    <a:pt x="7556" y="5316"/>
                  </a:lnTo>
                  <a:lnTo>
                    <a:pt x="7723" y="5001"/>
                  </a:lnTo>
                  <a:lnTo>
                    <a:pt x="7908" y="4705"/>
                  </a:lnTo>
                  <a:lnTo>
                    <a:pt x="8149" y="4427"/>
                  </a:lnTo>
                  <a:lnTo>
                    <a:pt x="8389" y="4168"/>
                  </a:lnTo>
                  <a:lnTo>
                    <a:pt x="8667" y="3908"/>
                  </a:lnTo>
                  <a:lnTo>
                    <a:pt x="8945" y="3668"/>
                  </a:lnTo>
                  <a:lnTo>
                    <a:pt x="9241" y="3445"/>
                  </a:lnTo>
                  <a:lnTo>
                    <a:pt x="9686" y="3112"/>
                  </a:lnTo>
                  <a:lnTo>
                    <a:pt x="10186" y="2779"/>
                  </a:lnTo>
                  <a:lnTo>
                    <a:pt x="10686" y="2390"/>
                  </a:lnTo>
                  <a:lnTo>
                    <a:pt x="10927" y="2205"/>
                  </a:lnTo>
                  <a:lnTo>
                    <a:pt x="11149" y="1982"/>
                  </a:lnTo>
                  <a:close/>
                  <a:moveTo>
                    <a:pt x="6612" y="2853"/>
                  </a:moveTo>
                  <a:lnTo>
                    <a:pt x="6630" y="2908"/>
                  </a:lnTo>
                  <a:lnTo>
                    <a:pt x="6667" y="3093"/>
                  </a:lnTo>
                  <a:lnTo>
                    <a:pt x="6704" y="3279"/>
                  </a:lnTo>
                  <a:lnTo>
                    <a:pt x="6778" y="3612"/>
                  </a:lnTo>
                  <a:lnTo>
                    <a:pt x="6852" y="3964"/>
                  </a:lnTo>
                  <a:lnTo>
                    <a:pt x="6963" y="4668"/>
                  </a:lnTo>
                  <a:lnTo>
                    <a:pt x="7019" y="5168"/>
                  </a:lnTo>
                  <a:lnTo>
                    <a:pt x="7056" y="5668"/>
                  </a:lnTo>
                  <a:lnTo>
                    <a:pt x="6982" y="5260"/>
                  </a:lnTo>
                  <a:lnTo>
                    <a:pt x="6871" y="4871"/>
                  </a:lnTo>
                  <a:lnTo>
                    <a:pt x="6686" y="4094"/>
                  </a:lnTo>
                  <a:lnTo>
                    <a:pt x="6667" y="4075"/>
                  </a:lnTo>
                  <a:lnTo>
                    <a:pt x="6630" y="4057"/>
                  </a:lnTo>
                  <a:lnTo>
                    <a:pt x="6612" y="4075"/>
                  </a:lnTo>
                  <a:lnTo>
                    <a:pt x="6593" y="4112"/>
                  </a:lnTo>
                  <a:lnTo>
                    <a:pt x="6871" y="5408"/>
                  </a:lnTo>
                  <a:lnTo>
                    <a:pt x="6982" y="6057"/>
                  </a:lnTo>
                  <a:lnTo>
                    <a:pt x="7070" y="6688"/>
                  </a:lnTo>
                  <a:lnTo>
                    <a:pt x="6908" y="6316"/>
                  </a:lnTo>
                  <a:lnTo>
                    <a:pt x="6760" y="5631"/>
                  </a:lnTo>
                  <a:lnTo>
                    <a:pt x="6630" y="4927"/>
                  </a:lnTo>
                  <a:lnTo>
                    <a:pt x="6612" y="4890"/>
                  </a:lnTo>
                  <a:lnTo>
                    <a:pt x="6574" y="4890"/>
                  </a:lnTo>
                  <a:lnTo>
                    <a:pt x="6537" y="4427"/>
                  </a:lnTo>
                  <a:lnTo>
                    <a:pt x="6519" y="3964"/>
                  </a:lnTo>
                  <a:lnTo>
                    <a:pt x="6537" y="3501"/>
                  </a:lnTo>
                  <a:lnTo>
                    <a:pt x="6574" y="3056"/>
                  </a:lnTo>
                  <a:lnTo>
                    <a:pt x="6593" y="2908"/>
                  </a:lnTo>
                  <a:lnTo>
                    <a:pt x="6612" y="2853"/>
                  </a:lnTo>
                  <a:close/>
                  <a:moveTo>
                    <a:pt x="11853" y="1130"/>
                  </a:moveTo>
                  <a:lnTo>
                    <a:pt x="11779" y="1575"/>
                  </a:lnTo>
                  <a:lnTo>
                    <a:pt x="11723" y="1797"/>
                  </a:lnTo>
                  <a:lnTo>
                    <a:pt x="11649" y="2001"/>
                  </a:lnTo>
                  <a:lnTo>
                    <a:pt x="11575" y="2223"/>
                  </a:lnTo>
                  <a:lnTo>
                    <a:pt x="11482" y="2445"/>
                  </a:lnTo>
                  <a:lnTo>
                    <a:pt x="11371" y="2649"/>
                  </a:lnTo>
                  <a:lnTo>
                    <a:pt x="11260" y="2871"/>
                  </a:lnTo>
                  <a:lnTo>
                    <a:pt x="11075" y="3149"/>
                  </a:lnTo>
                  <a:lnTo>
                    <a:pt x="10871" y="3427"/>
                  </a:lnTo>
                  <a:lnTo>
                    <a:pt x="10667" y="3686"/>
                  </a:lnTo>
                  <a:lnTo>
                    <a:pt x="10445" y="3945"/>
                  </a:lnTo>
                  <a:lnTo>
                    <a:pt x="9964" y="4427"/>
                  </a:lnTo>
                  <a:lnTo>
                    <a:pt x="9482" y="4890"/>
                  </a:lnTo>
                  <a:lnTo>
                    <a:pt x="9204" y="5149"/>
                  </a:lnTo>
                  <a:lnTo>
                    <a:pt x="8889" y="5390"/>
                  </a:lnTo>
                  <a:lnTo>
                    <a:pt x="8556" y="5612"/>
                  </a:lnTo>
                  <a:lnTo>
                    <a:pt x="8223" y="5871"/>
                  </a:lnTo>
                  <a:lnTo>
                    <a:pt x="7926" y="6131"/>
                  </a:lnTo>
                  <a:lnTo>
                    <a:pt x="7778" y="6260"/>
                  </a:lnTo>
                  <a:lnTo>
                    <a:pt x="7649" y="6409"/>
                  </a:lnTo>
                  <a:lnTo>
                    <a:pt x="7519" y="6557"/>
                  </a:lnTo>
                  <a:lnTo>
                    <a:pt x="7426" y="6723"/>
                  </a:lnTo>
                  <a:lnTo>
                    <a:pt x="7334" y="6890"/>
                  </a:lnTo>
                  <a:lnTo>
                    <a:pt x="7260" y="7057"/>
                  </a:lnTo>
                  <a:lnTo>
                    <a:pt x="7260" y="6909"/>
                  </a:lnTo>
                  <a:lnTo>
                    <a:pt x="7278" y="6297"/>
                  </a:lnTo>
                  <a:lnTo>
                    <a:pt x="7315" y="6075"/>
                  </a:lnTo>
                  <a:lnTo>
                    <a:pt x="7352" y="5871"/>
                  </a:lnTo>
                  <a:lnTo>
                    <a:pt x="7500" y="5668"/>
                  </a:lnTo>
                  <a:lnTo>
                    <a:pt x="7649" y="5483"/>
                  </a:lnTo>
                  <a:lnTo>
                    <a:pt x="7834" y="5297"/>
                  </a:lnTo>
                  <a:lnTo>
                    <a:pt x="8001" y="5131"/>
                  </a:lnTo>
                  <a:lnTo>
                    <a:pt x="8389" y="4797"/>
                  </a:lnTo>
                  <a:lnTo>
                    <a:pt x="8797" y="4501"/>
                  </a:lnTo>
                  <a:lnTo>
                    <a:pt x="9612" y="3908"/>
                  </a:lnTo>
                  <a:lnTo>
                    <a:pt x="10019" y="3612"/>
                  </a:lnTo>
                  <a:lnTo>
                    <a:pt x="10204" y="3445"/>
                  </a:lnTo>
                  <a:lnTo>
                    <a:pt x="10390" y="3260"/>
                  </a:lnTo>
                  <a:lnTo>
                    <a:pt x="10575" y="3075"/>
                  </a:lnTo>
                  <a:lnTo>
                    <a:pt x="10760" y="2871"/>
                  </a:lnTo>
                  <a:lnTo>
                    <a:pt x="10945" y="2649"/>
                  </a:lnTo>
                  <a:lnTo>
                    <a:pt x="11093" y="2427"/>
                  </a:lnTo>
                  <a:lnTo>
                    <a:pt x="11260" y="2186"/>
                  </a:lnTo>
                  <a:lnTo>
                    <a:pt x="11390" y="1945"/>
                  </a:lnTo>
                  <a:lnTo>
                    <a:pt x="11519" y="1705"/>
                  </a:lnTo>
                  <a:lnTo>
                    <a:pt x="11649" y="1445"/>
                  </a:lnTo>
                  <a:lnTo>
                    <a:pt x="11760" y="1297"/>
                  </a:lnTo>
                  <a:lnTo>
                    <a:pt x="11853" y="1130"/>
                  </a:lnTo>
                  <a:close/>
                  <a:moveTo>
                    <a:pt x="519" y="2686"/>
                  </a:moveTo>
                  <a:lnTo>
                    <a:pt x="667" y="2853"/>
                  </a:lnTo>
                  <a:lnTo>
                    <a:pt x="815" y="3019"/>
                  </a:lnTo>
                  <a:lnTo>
                    <a:pt x="982" y="3168"/>
                  </a:lnTo>
                  <a:lnTo>
                    <a:pt x="1148" y="3316"/>
                  </a:lnTo>
                  <a:lnTo>
                    <a:pt x="1519" y="3594"/>
                  </a:lnTo>
                  <a:lnTo>
                    <a:pt x="1908" y="3834"/>
                  </a:lnTo>
                  <a:lnTo>
                    <a:pt x="2315" y="4057"/>
                  </a:lnTo>
                  <a:lnTo>
                    <a:pt x="2722" y="4279"/>
                  </a:lnTo>
                  <a:lnTo>
                    <a:pt x="3500" y="4686"/>
                  </a:lnTo>
                  <a:lnTo>
                    <a:pt x="3852" y="4908"/>
                  </a:lnTo>
                  <a:lnTo>
                    <a:pt x="4167" y="5131"/>
                  </a:lnTo>
                  <a:lnTo>
                    <a:pt x="4445" y="5390"/>
                  </a:lnTo>
                  <a:lnTo>
                    <a:pt x="4704" y="5649"/>
                  </a:lnTo>
                  <a:lnTo>
                    <a:pt x="4371" y="5520"/>
                  </a:lnTo>
                  <a:lnTo>
                    <a:pt x="4019" y="5390"/>
                  </a:lnTo>
                  <a:lnTo>
                    <a:pt x="3685" y="5260"/>
                  </a:lnTo>
                  <a:lnTo>
                    <a:pt x="3519" y="5168"/>
                  </a:lnTo>
                  <a:lnTo>
                    <a:pt x="3371" y="5057"/>
                  </a:lnTo>
                  <a:lnTo>
                    <a:pt x="3352" y="5057"/>
                  </a:lnTo>
                  <a:lnTo>
                    <a:pt x="3315" y="5075"/>
                  </a:lnTo>
                  <a:lnTo>
                    <a:pt x="3315" y="5094"/>
                  </a:lnTo>
                  <a:lnTo>
                    <a:pt x="3334" y="5112"/>
                  </a:lnTo>
                  <a:lnTo>
                    <a:pt x="3500" y="5242"/>
                  </a:lnTo>
                  <a:lnTo>
                    <a:pt x="3685" y="5353"/>
                  </a:lnTo>
                  <a:lnTo>
                    <a:pt x="3871" y="5464"/>
                  </a:lnTo>
                  <a:lnTo>
                    <a:pt x="4056" y="5557"/>
                  </a:lnTo>
                  <a:lnTo>
                    <a:pt x="4463" y="5723"/>
                  </a:lnTo>
                  <a:lnTo>
                    <a:pt x="4871" y="5853"/>
                  </a:lnTo>
                  <a:lnTo>
                    <a:pt x="5111" y="6168"/>
                  </a:lnTo>
                  <a:lnTo>
                    <a:pt x="5334" y="6501"/>
                  </a:lnTo>
                  <a:lnTo>
                    <a:pt x="5519" y="6853"/>
                  </a:lnTo>
                  <a:lnTo>
                    <a:pt x="5686" y="7223"/>
                  </a:lnTo>
                  <a:lnTo>
                    <a:pt x="5834" y="7594"/>
                  </a:lnTo>
                  <a:lnTo>
                    <a:pt x="5963" y="7983"/>
                  </a:lnTo>
                  <a:lnTo>
                    <a:pt x="6074" y="8390"/>
                  </a:lnTo>
                  <a:lnTo>
                    <a:pt x="6167" y="8798"/>
                  </a:lnTo>
                  <a:lnTo>
                    <a:pt x="6037" y="8557"/>
                  </a:lnTo>
                  <a:lnTo>
                    <a:pt x="5926" y="8353"/>
                  </a:lnTo>
                  <a:lnTo>
                    <a:pt x="5778" y="8131"/>
                  </a:lnTo>
                  <a:lnTo>
                    <a:pt x="5630" y="7927"/>
                  </a:lnTo>
                  <a:lnTo>
                    <a:pt x="5315" y="7538"/>
                  </a:lnTo>
                  <a:lnTo>
                    <a:pt x="4963" y="7149"/>
                  </a:lnTo>
                  <a:lnTo>
                    <a:pt x="4593" y="6779"/>
                  </a:lnTo>
                  <a:lnTo>
                    <a:pt x="4204" y="6427"/>
                  </a:lnTo>
                  <a:lnTo>
                    <a:pt x="3408" y="5742"/>
                  </a:lnTo>
                  <a:lnTo>
                    <a:pt x="2574" y="5038"/>
                  </a:lnTo>
                  <a:lnTo>
                    <a:pt x="2185" y="4686"/>
                  </a:lnTo>
                  <a:lnTo>
                    <a:pt x="1796" y="4316"/>
                  </a:lnTo>
                  <a:lnTo>
                    <a:pt x="1426" y="3945"/>
                  </a:lnTo>
                  <a:lnTo>
                    <a:pt x="1093" y="3556"/>
                  </a:lnTo>
                  <a:lnTo>
                    <a:pt x="796" y="3131"/>
                  </a:lnTo>
                  <a:lnTo>
                    <a:pt x="648" y="2908"/>
                  </a:lnTo>
                  <a:lnTo>
                    <a:pt x="519" y="2686"/>
                  </a:lnTo>
                  <a:close/>
                  <a:moveTo>
                    <a:pt x="9797" y="4871"/>
                  </a:moveTo>
                  <a:lnTo>
                    <a:pt x="9704" y="5131"/>
                  </a:lnTo>
                  <a:lnTo>
                    <a:pt x="9649" y="5427"/>
                  </a:lnTo>
                  <a:lnTo>
                    <a:pt x="9593" y="5742"/>
                  </a:lnTo>
                  <a:lnTo>
                    <a:pt x="9519" y="6038"/>
                  </a:lnTo>
                  <a:lnTo>
                    <a:pt x="9427" y="6334"/>
                  </a:lnTo>
                  <a:lnTo>
                    <a:pt x="9315" y="6612"/>
                  </a:lnTo>
                  <a:lnTo>
                    <a:pt x="9204" y="6890"/>
                  </a:lnTo>
                  <a:lnTo>
                    <a:pt x="9075" y="7168"/>
                  </a:lnTo>
                  <a:lnTo>
                    <a:pt x="8926" y="7446"/>
                  </a:lnTo>
                  <a:lnTo>
                    <a:pt x="8760" y="7705"/>
                  </a:lnTo>
                  <a:lnTo>
                    <a:pt x="8630" y="7927"/>
                  </a:lnTo>
                  <a:lnTo>
                    <a:pt x="8482" y="8112"/>
                  </a:lnTo>
                  <a:lnTo>
                    <a:pt x="8186" y="8520"/>
                  </a:lnTo>
                  <a:lnTo>
                    <a:pt x="7871" y="8890"/>
                  </a:lnTo>
                  <a:lnTo>
                    <a:pt x="7575" y="9279"/>
                  </a:lnTo>
                  <a:lnTo>
                    <a:pt x="7852" y="8427"/>
                  </a:lnTo>
                  <a:lnTo>
                    <a:pt x="8130" y="7575"/>
                  </a:lnTo>
                  <a:lnTo>
                    <a:pt x="8371" y="6705"/>
                  </a:lnTo>
                  <a:lnTo>
                    <a:pt x="8482" y="6260"/>
                  </a:lnTo>
                  <a:lnTo>
                    <a:pt x="8593" y="5816"/>
                  </a:lnTo>
                  <a:lnTo>
                    <a:pt x="9093" y="5464"/>
                  </a:lnTo>
                  <a:lnTo>
                    <a:pt x="9445" y="5186"/>
                  </a:lnTo>
                  <a:lnTo>
                    <a:pt x="9797" y="4871"/>
                  </a:lnTo>
                  <a:close/>
                  <a:moveTo>
                    <a:pt x="8463" y="5908"/>
                  </a:moveTo>
                  <a:lnTo>
                    <a:pt x="8186" y="6816"/>
                  </a:lnTo>
                  <a:lnTo>
                    <a:pt x="7871" y="7742"/>
                  </a:lnTo>
                  <a:lnTo>
                    <a:pt x="7575" y="8649"/>
                  </a:lnTo>
                  <a:lnTo>
                    <a:pt x="7297" y="9575"/>
                  </a:lnTo>
                  <a:lnTo>
                    <a:pt x="7315" y="9298"/>
                  </a:lnTo>
                  <a:lnTo>
                    <a:pt x="7334" y="9038"/>
                  </a:lnTo>
                  <a:lnTo>
                    <a:pt x="7315" y="8501"/>
                  </a:lnTo>
                  <a:lnTo>
                    <a:pt x="7260" y="7427"/>
                  </a:lnTo>
                  <a:lnTo>
                    <a:pt x="7278" y="7427"/>
                  </a:lnTo>
                  <a:lnTo>
                    <a:pt x="7352" y="7186"/>
                  </a:lnTo>
                  <a:lnTo>
                    <a:pt x="7445" y="6964"/>
                  </a:lnTo>
                  <a:lnTo>
                    <a:pt x="7575" y="6760"/>
                  </a:lnTo>
                  <a:lnTo>
                    <a:pt x="7723" y="6557"/>
                  </a:lnTo>
                  <a:lnTo>
                    <a:pt x="7889" y="6390"/>
                  </a:lnTo>
                  <a:lnTo>
                    <a:pt x="8075" y="6223"/>
                  </a:lnTo>
                  <a:lnTo>
                    <a:pt x="8463" y="5908"/>
                  </a:lnTo>
                  <a:close/>
                  <a:moveTo>
                    <a:pt x="4574" y="9557"/>
                  </a:moveTo>
                  <a:lnTo>
                    <a:pt x="4611" y="9594"/>
                  </a:lnTo>
                  <a:lnTo>
                    <a:pt x="4778" y="9742"/>
                  </a:lnTo>
                  <a:lnTo>
                    <a:pt x="5148" y="10075"/>
                  </a:lnTo>
                  <a:lnTo>
                    <a:pt x="5315" y="10298"/>
                  </a:lnTo>
                  <a:lnTo>
                    <a:pt x="5445" y="10575"/>
                  </a:lnTo>
                  <a:lnTo>
                    <a:pt x="5278" y="10335"/>
                  </a:lnTo>
                  <a:lnTo>
                    <a:pt x="5260" y="10316"/>
                  </a:lnTo>
                  <a:lnTo>
                    <a:pt x="5223" y="10335"/>
                  </a:lnTo>
                  <a:lnTo>
                    <a:pt x="5204" y="10353"/>
                  </a:lnTo>
                  <a:lnTo>
                    <a:pt x="5223" y="10390"/>
                  </a:lnTo>
                  <a:lnTo>
                    <a:pt x="5352" y="10575"/>
                  </a:lnTo>
                  <a:lnTo>
                    <a:pt x="5463" y="10761"/>
                  </a:lnTo>
                  <a:lnTo>
                    <a:pt x="5667" y="11168"/>
                  </a:lnTo>
                  <a:lnTo>
                    <a:pt x="5834" y="11575"/>
                  </a:lnTo>
                  <a:lnTo>
                    <a:pt x="5982" y="11983"/>
                  </a:lnTo>
                  <a:lnTo>
                    <a:pt x="5815" y="11687"/>
                  </a:lnTo>
                  <a:lnTo>
                    <a:pt x="5630" y="11390"/>
                  </a:lnTo>
                  <a:lnTo>
                    <a:pt x="5260" y="10798"/>
                  </a:lnTo>
                  <a:lnTo>
                    <a:pt x="4889" y="10187"/>
                  </a:lnTo>
                  <a:lnTo>
                    <a:pt x="4723" y="9890"/>
                  </a:lnTo>
                  <a:lnTo>
                    <a:pt x="4556" y="9575"/>
                  </a:lnTo>
                  <a:lnTo>
                    <a:pt x="4556" y="9557"/>
                  </a:lnTo>
                  <a:close/>
                  <a:moveTo>
                    <a:pt x="5760" y="10946"/>
                  </a:moveTo>
                  <a:lnTo>
                    <a:pt x="5945" y="11279"/>
                  </a:lnTo>
                  <a:lnTo>
                    <a:pt x="6093" y="11594"/>
                  </a:lnTo>
                  <a:lnTo>
                    <a:pt x="6241" y="11909"/>
                  </a:lnTo>
                  <a:lnTo>
                    <a:pt x="6334" y="12242"/>
                  </a:lnTo>
                  <a:lnTo>
                    <a:pt x="6426" y="12576"/>
                  </a:lnTo>
                  <a:lnTo>
                    <a:pt x="6297" y="12168"/>
                  </a:lnTo>
                  <a:lnTo>
                    <a:pt x="6130" y="11761"/>
                  </a:lnTo>
                  <a:lnTo>
                    <a:pt x="5945" y="11353"/>
                  </a:lnTo>
                  <a:lnTo>
                    <a:pt x="5760" y="10946"/>
                  </a:lnTo>
                  <a:close/>
                  <a:moveTo>
                    <a:pt x="10075" y="7872"/>
                  </a:moveTo>
                  <a:lnTo>
                    <a:pt x="9945" y="8372"/>
                  </a:lnTo>
                  <a:lnTo>
                    <a:pt x="9815" y="8835"/>
                  </a:lnTo>
                  <a:lnTo>
                    <a:pt x="9649" y="9298"/>
                  </a:lnTo>
                  <a:lnTo>
                    <a:pt x="9464" y="9724"/>
                  </a:lnTo>
                  <a:lnTo>
                    <a:pt x="9260" y="10149"/>
                  </a:lnTo>
                  <a:lnTo>
                    <a:pt x="9019" y="10575"/>
                  </a:lnTo>
                  <a:lnTo>
                    <a:pt x="8760" y="11001"/>
                  </a:lnTo>
                  <a:lnTo>
                    <a:pt x="8445" y="11427"/>
                  </a:lnTo>
                  <a:lnTo>
                    <a:pt x="7519" y="12650"/>
                  </a:lnTo>
                  <a:lnTo>
                    <a:pt x="7538" y="12298"/>
                  </a:lnTo>
                  <a:lnTo>
                    <a:pt x="7593" y="11946"/>
                  </a:lnTo>
                  <a:lnTo>
                    <a:pt x="7686" y="11631"/>
                  </a:lnTo>
                  <a:lnTo>
                    <a:pt x="7797" y="11298"/>
                  </a:lnTo>
                  <a:lnTo>
                    <a:pt x="7926" y="11001"/>
                  </a:lnTo>
                  <a:lnTo>
                    <a:pt x="8075" y="10705"/>
                  </a:lnTo>
                  <a:lnTo>
                    <a:pt x="8241" y="10409"/>
                  </a:lnTo>
                  <a:lnTo>
                    <a:pt x="8426" y="10112"/>
                  </a:lnTo>
                  <a:lnTo>
                    <a:pt x="8834" y="9557"/>
                  </a:lnTo>
                  <a:lnTo>
                    <a:pt x="9260" y="9001"/>
                  </a:lnTo>
                  <a:lnTo>
                    <a:pt x="9686" y="8446"/>
                  </a:lnTo>
                  <a:lnTo>
                    <a:pt x="9871" y="8168"/>
                  </a:lnTo>
                  <a:lnTo>
                    <a:pt x="10075" y="7872"/>
                  </a:lnTo>
                  <a:close/>
                  <a:moveTo>
                    <a:pt x="6297" y="12650"/>
                  </a:moveTo>
                  <a:lnTo>
                    <a:pt x="6482" y="13242"/>
                  </a:lnTo>
                  <a:lnTo>
                    <a:pt x="6519" y="13279"/>
                  </a:lnTo>
                  <a:lnTo>
                    <a:pt x="6482" y="13446"/>
                  </a:lnTo>
                  <a:lnTo>
                    <a:pt x="6426" y="13113"/>
                  </a:lnTo>
                  <a:lnTo>
                    <a:pt x="6334" y="12798"/>
                  </a:lnTo>
                  <a:lnTo>
                    <a:pt x="6297" y="12650"/>
                  </a:lnTo>
                  <a:close/>
                  <a:moveTo>
                    <a:pt x="11945" y="1"/>
                  </a:moveTo>
                  <a:lnTo>
                    <a:pt x="11927" y="56"/>
                  </a:lnTo>
                  <a:lnTo>
                    <a:pt x="11908" y="482"/>
                  </a:lnTo>
                  <a:lnTo>
                    <a:pt x="11779" y="779"/>
                  </a:lnTo>
                  <a:lnTo>
                    <a:pt x="11612" y="1056"/>
                  </a:lnTo>
                  <a:lnTo>
                    <a:pt x="11427" y="1316"/>
                  </a:lnTo>
                  <a:lnTo>
                    <a:pt x="11223" y="1556"/>
                  </a:lnTo>
                  <a:lnTo>
                    <a:pt x="11001" y="1797"/>
                  </a:lnTo>
                  <a:lnTo>
                    <a:pt x="10778" y="2019"/>
                  </a:lnTo>
                  <a:lnTo>
                    <a:pt x="10538" y="2223"/>
                  </a:lnTo>
                  <a:lnTo>
                    <a:pt x="10297" y="2427"/>
                  </a:lnTo>
                  <a:lnTo>
                    <a:pt x="9778" y="2834"/>
                  </a:lnTo>
                  <a:lnTo>
                    <a:pt x="9260" y="3223"/>
                  </a:lnTo>
                  <a:lnTo>
                    <a:pt x="8741" y="3612"/>
                  </a:lnTo>
                  <a:lnTo>
                    <a:pt x="8482" y="3834"/>
                  </a:lnTo>
                  <a:lnTo>
                    <a:pt x="8241" y="4057"/>
                  </a:lnTo>
                  <a:lnTo>
                    <a:pt x="8038" y="4242"/>
                  </a:lnTo>
                  <a:lnTo>
                    <a:pt x="7871" y="4445"/>
                  </a:lnTo>
                  <a:lnTo>
                    <a:pt x="7723" y="4649"/>
                  </a:lnTo>
                  <a:lnTo>
                    <a:pt x="7593" y="4853"/>
                  </a:lnTo>
                  <a:lnTo>
                    <a:pt x="7482" y="5075"/>
                  </a:lnTo>
                  <a:lnTo>
                    <a:pt x="7389" y="5279"/>
                  </a:lnTo>
                  <a:lnTo>
                    <a:pt x="7315" y="5501"/>
                  </a:lnTo>
                  <a:lnTo>
                    <a:pt x="7260" y="5742"/>
                  </a:lnTo>
                  <a:lnTo>
                    <a:pt x="7241" y="5334"/>
                  </a:lnTo>
                  <a:lnTo>
                    <a:pt x="7186" y="4927"/>
                  </a:lnTo>
                  <a:lnTo>
                    <a:pt x="7130" y="4520"/>
                  </a:lnTo>
                  <a:lnTo>
                    <a:pt x="7056" y="4112"/>
                  </a:lnTo>
                  <a:lnTo>
                    <a:pt x="6982" y="3723"/>
                  </a:lnTo>
                  <a:lnTo>
                    <a:pt x="6871" y="3316"/>
                  </a:lnTo>
                  <a:lnTo>
                    <a:pt x="6760" y="2945"/>
                  </a:lnTo>
                  <a:lnTo>
                    <a:pt x="6649" y="2556"/>
                  </a:lnTo>
                  <a:lnTo>
                    <a:pt x="6612" y="2519"/>
                  </a:lnTo>
                  <a:lnTo>
                    <a:pt x="6574" y="2519"/>
                  </a:lnTo>
                  <a:lnTo>
                    <a:pt x="6519" y="2538"/>
                  </a:lnTo>
                  <a:lnTo>
                    <a:pt x="6500" y="2575"/>
                  </a:lnTo>
                  <a:lnTo>
                    <a:pt x="6426" y="3019"/>
                  </a:lnTo>
                  <a:lnTo>
                    <a:pt x="6389" y="3482"/>
                  </a:lnTo>
                  <a:lnTo>
                    <a:pt x="6371" y="3945"/>
                  </a:lnTo>
                  <a:lnTo>
                    <a:pt x="6371" y="4408"/>
                  </a:lnTo>
                  <a:lnTo>
                    <a:pt x="6408" y="4890"/>
                  </a:lnTo>
                  <a:lnTo>
                    <a:pt x="6500" y="5353"/>
                  </a:lnTo>
                  <a:lnTo>
                    <a:pt x="6612" y="5816"/>
                  </a:lnTo>
                  <a:lnTo>
                    <a:pt x="6741" y="6242"/>
                  </a:lnTo>
                  <a:lnTo>
                    <a:pt x="6815" y="6575"/>
                  </a:lnTo>
                  <a:lnTo>
                    <a:pt x="6889" y="6890"/>
                  </a:lnTo>
                  <a:lnTo>
                    <a:pt x="6982" y="7205"/>
                  </a:lnTo>
                  <a:lnTo>
                    <a:pt x="7093" y="7501"/>
                  </a:lnTo>
                  <a:lnTo>
                    <a:pt x="7093" y="7520"/>
                  </a:lnTo>
                  <a:lnTo>
                    <a:pt x="7112" y="7557"/>
                  </a:lnTo>
                  <a:lnTo>
                    <a:pt x="7112" y="7575"/>
                  </a:lnTo>
                  <a:lnTo>
                    <a:pt x="7167" y="7668"/>
                  </a:lnTo>
                  <a:lnTo>
                    <a:pt x="7223" y="8798"/>
                  </a:lnTo>
                  <a:lnTo>
                    <a:pt x="7223" y="9353"/>
                  </a:lnTo>
                  <a:lnTo>
                    <a:pt x="7204" y="9631"/>
                  </a:lnTo>
                  <a:lnTo>
                    <a:pt x="7186" y="9909"/>
                  </a:lnTo>
                  <a:lnTo>
                    <a:pt x="7186" y="9927"/>
                  </a:lnTo>
                  <a:lnTo>
                    <a:pt x="7056" y="10224"/>
                  </a:lnTo>
                  <a:lnTo>
                    <a:pt x="6963" y="10538"/>
                  </a:lnTo>
                  <a:lnTo>
                    <a:pt x="6963" y="10594"/>
                  </a:lnTo>
                  <a:lnTo>
                    <a:pt x="7000" y="10612"/>
                  </a:lnTo>
                  <a:lnTo>
                    <a:pt x="6871" y="11150"/>
                  </a:lnTo>
                  <a:lnTo>
                    <a:pt x="6760" y="11687"/>
                  </a:lnTo>
                  <a:lnTo>
                    <a:pt x="6667" y="10946"/>
                  </a:lnTo>
                  <a:lnTo>
                    <a:pt x="6593" y="10187"/>
                  </a:lnTo>
                  <a:lnTo>
                    <a:pt x="6482" y="9409"/>
                  </a:lnTo>
                  <a:lnTo>
                    <a:pt x="6371" y="8649"/>
                  </a:lnTo>
                  <a:lnTo>
                    <a:pt x="6334" y="8075"/>
                  </a:lnTo>
                  <a:lnTo>
                    <a:pt x="6278" y="7520"/>
                  </a:lnTo>
                  <a:lnTo>
                    <a:pt x="6186" y="6964"/>
                  </a:lnTo>
                  <a:lnTo>
                    <a:pt x="6130" y="6705"/>
                  </a:lnTo>
                  <a:lnTo>
                    <a:pt x="6056" y="6446"/>
                  </a:lnTo>
                  <a:lnTo>
                    <a:pt x="5963" y="6186"/>
                  </a:lnTo>
                  <a:lnTo>
                    <a:pt x="5871" y="5927"/>
                  </a:lnTo>
                  <a:lnTo>
                    <a:pt x="5760" y="5668"/>
                  </a:lnTo>
                  <a:lnTo>
                    <a:pt x="5630" y="5427"/>
                  </a:lnTo>
                  <a:lnTo>
                    <a:pt x="5482" y="5186"/>
                  </a:lnTo>
                  <a:lnTo>
                    <a:pt x="5315" y="4964"/>
                  </a:lnTo>
                  <a:lnTo>
                    <a:pt x="5130" y="4742"/>
                  </a:lnTo>
                  <a:lnTo>
                    <a:pt x="4908" y="4520"/>
                  </a:lnTo>
                  <a:lnTo>
                    <a:pt x="4648" y="4279"/>
                  </a:lnTo>
                  <a:lnTo>
                    <a:pt x="4389" y="4075"/>
                  </a:lnTo>
                  <a:lnTo>
                    <a:pt x="4111" y="3871"/>
                  </a:lnTo>
                  <a:lnTo>
                    <a:pt x="3834" y="3705"/>
                  </a:lnTo>
                  <a:lnTo>
                    <a:pt x="3556" y="3519"/>
                  </a:lnTo>
                  <a:lnTo>
                    <a:pt x="3259" y="3371"/>
                  </a:lnTo>
                  <a:lnTo>
                    <a:pt x="2685" y="3056"/>
                  </a:lnTo>
                  <a:lnTo>
                    <a:pt x="2093" y="2760"/>
                  </a:lnTo>
                  <a:lnTo>
                    <a:pt x="1500" y="2464"/>
                  </a:lnTo>
                  <a:lnTo>
                    <a:pt x="1204" y="2297"/>
                  </a:lnTo>
                  <a:lnTo>
                    <a:pt x="926" y="2130"/>
                  </a:lnTo>
                  <a:lnTo>
                    <a:pt x="648" y="1945"/>
                  </a:lnTo>
                  <a:lnTo>
                    <a:pt x="370" y="1742"/>
                  </a:lnTo>
                  <a:lnTo>
                    <a:pt x="315" y="1742"/>
                  </a:lnTo>
                  <a:lnTo>
                    <a:pt x="278" y="1760"/>
                  </a:lnTo>
                  <a:lnTo>
                    <a:pt x="259" y="1797"/>
                  </a:lnTo>
                  <a:lnTo>
                    <a:pt x="259" y="1834"/>
                  </a:lnTo>
                  <a:lnTo>
                    <a:pt x="278" y="1853"/>
                  </a:lnTo>
                  <a:lnTo>
                    <a:pt x="482" y="2038"/>
                  </a:lnTo>
                  <a:lnTo>
                    <a:pt x="704" y="2205"/>
                  </a:lnTo>
                  <a:lnTo>
                    <a:pt x="945" y="2371"/>
                  </a:lnTo>
                  <a:lnTo>
                    <a:pt x="1167" y="2519"/>
                  </a:lnTo>
                  <a:lnTo>
                    <a:pt x="1648" y="2779"/>
                  </a:lnTo>
                  <a:lnTo>
                    <a:pt x="2148" y="3001"/>
                  </a:lnTo>
                  <a:lnTo>
                    <a:pt x="2648" y="3223"/>
                  </a:lnTo>
                  <a:lnTo>
                    <a:pt x="3148" y="3464"/>
                  </a:lnTo>
                  <a:lnTo>
                    <a:pt x="3648" y="3742"/>
                  </a:lnTo>
                  <a:lnTo>
                    <a:pt x="3871" y="3890"/>
                  </a:lnTo>
                  <a:lnTo>
                    <a:pt x="4111" y="4038"/>
                  </a:lnTo>
                  <a:lnTo>
                    <a:pt x="4482" y="4334"/>
                  </a:lnTo>
                  <a:lnTo>
                    <a:pt x="4797" y="4631"/>
                  </a:lnTo>
                  <a:lnTo>
                    <a:pt x="5093" y="4945"/>
                  </a:lnTo>
                  <a:lnTo>
                    <a:pt x="5371" y="5279"/>
                  </a:lnTo>
                  <a:lnTo>
                    <a:pt x="5593" y="5649"/>
                  </a:lnTo>
                  <a:lnTo>
                    <a:pt x="5797" y="6038"/>
                  </a:lnTo>
                  <a:lnTo>
                    <a:pt x="5871" y="6242"/>
                  </a:lnTo>
                  <a:lnTo>
                    <a:pt x="5945" y="6446"/>
                  </a:lnTo>
                  <a:lnTo>
                    <a:pt x="6019" y="6668"/>
                  </a:lnTo>
                  <a:lnTo>
                    <a:pt x="6074" y="6890"/>
                  </a:lnTo>
                  <a:lnTo>
                    <a:pt x="6112" y="7149"/>
                  </a:lnTo>
                  <a:lnTo>
                    <a:pt x="6149" y="7409"/>
                  </a:lnTo>
                  <a:lnTo>
                    <a:pt x="6204" y="7946"/>
                  </a:lnTo>
                  <a:lnTo>
                    <a:pt x="6093" y="7575"/>
                  </a:lnTo>
                  <a:lnTo>
                    <a:pt x="5982" y="7223"/>
                  </a:lnTo>
                  <a:lnTo>
                    <a:pt x="5834" y="6872"/>
                  </a:lnTo>
                  <a:lnTo>
                    <a:pt x="5667" y="6520"/>
                  </a:lnTo>
                  <a:lnTo>
                    <a:pt x="5482" y="6205"/>
                  </a:lnTo>
                  <a:lnTo>
                    <a:pt x="5260" y="5890"/>
                  </a:lnTo>
                  <a:lnTo>
                    <a:pt x="5019" y="5594"/>
                  </a:lnTo>
                  <a:lnTo>
                    <a:pt x="4741" y="5334"/>
                  </a:lnTo>
                  <a:lnTo>
                    <a:pt x="4408" y="5057"/>
                  </a:lnTo>
                  <a:lnTo>
                    <a:pt x="4056" y="4797"/>
                  </a:lnTo>
                  <a:lnTo>
                    <a:pt x="3945" y="4631"/>
                  </a:lnTo>
                  <a:lnTo>
                    <a:pt x="3815" y="4464"/>
                  </a:lnTo>
                  <a:lnTo>
                    <a:pt x="3685" y="4297"/>
                  </a:lnTo>
                  <a:lnTo>
                    <a:pt x="3537" y="4168"/>
                  </a:lnTo>
                  <a:lnTo>
                    <a:pt x="3371" y="4019"/>
                  </a:lnTo>
                  <a:lnTo>
                    <a:pt x="3204" y="3890"/>
                  </a:lnTo>
                  <a:lnTo>
                    <a:pt x="2871" y="3668"/>
                  </a:lnTo>
                  <a:lnTo>
                    <a:pt x="2852" y="3668"/>
                  </a:lnTo>
                  <a:lnTo>
                    <a:pt x="2815" y="3686"/>
                  </a:lnTo>
                  <a:lnTo>
                    <a:pt x="2815" y="3705"/>
                  </a:lnTo>
                  <a:lnTo>
                    <a:pt x="2834" y="3723"/>
                  </a:lnTo>
                  <a:lnTo>
                    <a:pt x="3019" y="3871"/>
                  </a:lnTo>
                  <a:lnTo>
                    <a:pt x="3204" y="4001"/>
                  </a:lnTo>
                  <a:lnTo>
                    <a:pt x="3389" y="4168"/>
                  </a:lnTo>
                  <a:lnTo>
                    <a:pt x="3556" y="4334"/>
                  </a:lnTo>
                  <a:lnTo>
                    <a:pt x="3685" y="4482"/>
                  </a:lnTo>
                  <a:lnTo>
                    <a:pt x="3797" y="4631"/>
                  </a:lnTo>
                  <a:lnTo>
                    <a:pt x="3278" y="4334"/>
                  </a:lnTo>
                  <a:lnTo>
                    <a:pt x="2741" y="4038"/>
                  </a:lnTo>
                  <a:lnTo>
                    <a:pt x="2204" y="3760"/>
                  </a:lnTo>
                  <a:lnTo>
                    <a:pt x="1704" y="3445"/>
                  </a:lnTo>
                  <a:lnTo>
                    <a:pt x="1463" y="3279"/>
                  </a:lnTo>
                  <a:lnTo>
                    <a:pt x="1222" y="3093"/>
                  </a:lnTo>
                  <a:lnTo>
                    <a:pt x="1000" y="2890"/>
                  </a:lnTo>
                  <a:lnTo>
                    <a:pt x="796" y="2686"/>
                  </a:lnTo>
                  <a:lnTo>
                    <a:pt x="611" y="2445"/>
                  </a:lnTo>
                  <a:lnTo>
                    <a:pt x="426" y="2205"/>
                  </a:lnTo>
                  <a:lnTo>
                    <a:pt x="278" y="1927"/>
                  </a:lnTo>
                  <a:lnTo>
                    <a:pt x="130" y="1612"/>
                  </a:lnTo>
                  <a:lnTo>
                    <a:pt x="111" y="1593"/>
                  </a:lnTo>
                  <a:lnTo>
                    <a:pt x="74" y="1593"/>
                  </a:lnTo>
                  <a:lnTo>
                    <a:pt x="56" y="1575"/>
                  </a:lnTo>
                  <a:lnTo>
                    <a:pt x="0" y="1575"/>
                  </a:lnTo>
                  <a:lnTo>
                    <a:pt x="0" y="1612"/>
                  </a:lnTo>
                  <a:lnTo>
                    <a:pt x="74" y="1908"/>
                  </a:lnTo>
                  <a:lnTo>
                    <a:pt x="185" y="2223"/>
                  </a:lnTo>
                  <a:lnTo>
                    <a:pt x="296" y="2501"/>
                  </a:lnTo>
                  <a:lnTo>
                    <a:pt x="426" y="2779"/>
                  </a:lnTo>
                  <a:lnTo>
                    <a:pt x="556" y="3038"/>
                  </a:lnTo>
                  <a:lnTo>
                    <a:pt x="722" y="3297"/>
                  </a:lnTo>
                  <a:lnTo>
                    <a:pt x="889" y="3556"/>
                  </a:lnTo>
                  <a:lnTo>
                    <a:pt x="1056" y="3797"/>
                  </a:lnTo>
                  <a:lnTo>
                    <a:pt x="1241" y="4038"/>
                  </a:lnTo>
                  <a:lnTo>
                    <a:pt x="1445" y="4260"/>
                  </a:lnTo>
                  <a:lnTo>
                    <a:pt x="1871" y="4705"/>
                  </a:lnTo>
                  <a:lnTo>
                    <a:pt x="2315" y="5131"/>
                  </a:lnTo>
                  <a:lnTo>
                    <a:pt x="2778" y="5538"/>
                  </a:lnTo>
                  <a:lnTo>
                    <a:pt x="3352" y="6020"/>
                  </a:lnTo>
                  <a:lnTo>
                    <a:pt x="3889" y="6501"/>
                  </a:lnTo>
                  <a:lnTo>
                    <a:pt x="4408" y="6983"/>
                  </a:lnTo>
                  <a:lnTo>
                    <a:pt x="4889" y="7483"/>
                  </a:lnTo>
                  <a:lnTo>
                    <a:pt x="5111" y="7742"/>
                  </a:lnTo>
                  <a:lnTo>
                    <a:pt x="5334" y="8020"/>
                  </a:lnTo>
                  <a:lnTo>
                    <a:pt x="5537" y="8298"/>
                  </a:lnTo>
                  <a:lnTo>
                    <a:pt x="5723" y="8575"/>
                  </a:lnTo>
                  <a:lnTo>
                    <a:pt x="5908" y="8872"/>
                  </a:lnTo>
                  <a:lnTo>
                    <a:pt x="6074" y="9186"/>
                  </a:lnTo>
                  <a:lnTo>
                    <a:pt x="6223" y="9520"/>
                  </a:lnTo>
                  <a:lnTo>
                    <a:pt x="6371" y="9853"/>
                  </a:lnTo>
                  <a:lnTo>
                    <a:pt x="6537" y="10927"/>
                  </a:lnTo>
                  <a:lnTo>
                    <a:pt x="6704" y="11983"/>
                  </a:lnTo>
                  <a:lnTo>
                    <a:pt x="6704" y="12001"/>
                  </a:lnTo>
                  <a:lnTo>
                    <a:pt x="6630" y="12464"/>
                  </a:lnTo>
                  <a:lnTo>
                    <a:pt x="6574" y="12224"/>
                  </a:lnTo>
                  <a:lnTo>
                    <a:pt x="6500" y="11983"/>
                  </a:lnTo>
                  <a:lnTo>
                    <a:pt x="6426" y="11742"/>
                  </a:lnTo>
                  <a:lnTo>
                    <a:pt x="6315" y="11501"/>
                  </a:lnTo>
                  <a:lnTo>
                    <a:pt x="6204" y="11279"/>
                  </a:lnTo>
                  <a:lnTo>
                    <a:pt x="6093" y="11038"/>
                  </a:lnTo>
                  <a:lnTo>
                    <a:pt x="5945" y="10816"/>
                  </a:lnTo>
                  <a:lnTo>
                    <a:pt x="5797" y="10612"/>
                  </a:lnTo>
                  <a:lnTo>
                    <a:pt x="5649" y="10409"/>
                  </a:lnTo>
                  <a:lnTo>
                    <a:pt x="5500" y="10205"/>
                  </a:lnTo>
                  <a:lnTo>
                    <a:pt x="5334" y="10020"/>
                  </a:lnTo>
                  <a:lnTo>
                    <a:pt x="5148" y="9835"/>
                  </a:lnTo>
                  <a:lnTo>
                    <a:pt x="4982" y="9686"/>
                  </a:lnTo>
                  <a:lnTo>
                    <a:pt x="4797" y="9538"/>
                  </a:lnTo>
                  <a:lnTo>
                    <a:pt x="4611" y="9409"/>
                  </a:lnTo>
                  <a:lnTo>
                    <a:pt x="4445" y="9279"/>
                  </a:lnTo>
                  <a:lnTo>
                    <a:pt x="4408" y="9279"/>
                  </a:lnTo>
                  <a:lnTo>
                    <a:pt x="4371" y="9298"/>
                  </a:lnTo>
                  <a:lnTo>
                    <a:pt x="4352" y="9316"/>
                  </a:lnTo>
                  <a:lnTo>
                    <a:pt x="4352" y="9372"/>
                  </a:lnTo>
                  <a:lnTo>
                    <a:pt x="4537" y="9816"/>
                  </a:lnTo>
                  <a:lnTo>
                    <a:pt x="4778" y="10242"/>
                  </a:lnTo>
                  <a:lnTo>
                    <a:pt x="5019" y="10668"/>
                  </a:lnTo>
                  <a:lnTo>
                    <a:pt x="5278" y="11075"/>
                  </a:lnTo>
                  <a:lnTo>
                    <a:pt x="5537" y="11483"/>
                  </a:lnTo>
                  <a:lnTo>
                    <a:pt x="5778" y="11909"/>
                  </a:lnTo>
                  <a:lnTo>
                    <a:pt x="6000" y="12335"/>
                  </a:lnTo>
                  <a:lnTo>
                    <a:pt x="6204" y="12779"/>
                  </a:lnTo>
                  <a:lnTo>
                    <a:pt x="6352" y="13372"/>
                  </a:lnTo>
                  <a:lnTo>
                    <a:pt x="6371" y="13390"/>
                  </a:lnTo>
                  <a:lnTo>
                    <a:pt x="6389" y="13390"/>
                  </a:lnTo>
                  <a:lnTo>
                    <a:pt x="6445" y="13557"/>
                  </a:lnTo>
                  <a:lnTo>
                    <a:pt x="6445" y="13594"/>
                  </a:lnTo>
                  <a:lnTo>
                    <a:pt x="6463" y="13594"/>
                  </a:lnTo>
                  <a:lnTo>
                    <a:pt x="6371" y="14483"/>
                  </a:lnTo>
                  <a:lnTo>
                    <a:pt x="6352" y="14520"/>
                  </a:lnTo>
                  <a:lnTo>
                    <a:pt x="6352" y="14557"/>
                  </a:lnTo>
                  <a:lnTo>
                    <a:pt x="6352" y="14576"/>
                  </a:lnTo>
                  <a:lnTo>
                    <a:pt x="6315" y="15094"/>
                  </a:lnTo>
                  <a:lnTo>
                    <a:pt x="6278" y="15613"/>
                  </a:lnTo>
                  <a:lnTo>
                    <a:pt x="6260" y="16131"/>
                  </a:lnTo>
                  <a:lnTo>
                    <a:pt x="6241" y="16668"/>
                  </a:lnTo>
                  <a:lnTo>
                    <a:pt x="6260" y="17187"/>
                  </a:lnTo>
                  <a:lnTo>
                    <a:pt x="6278" y="17706"/>
                  </a:lnTo>
                  <a:lnTo>
                    <a:pt x="6315" y="18206"/>
                  </a:lnTo>
                  <a:lnTo>
                    <a:pt x="6371" y="18724"/>
                  </a:lnTo>
                  <a:lnTo>
                    <a:pt x="6389" y="18743"/>
                  </a:lnTo>
                  <a:lnTo>
                    <a:pt x="6408" y="18743"/>
                  </a:lnTo>
                  <a:lnTo>
                    <a:pt x="6445" y="18724"/>
                  </a:lnTo>
                  <a:lnTo>
                    <a:pt x="6519" y="18650"/>
                  </a:lnTo>
                  <a:lnTo>
                    <a:pt x="6556" y="18520"/>
                  </a:lnTo>
                  <a:lnTo>
                    <a:pt x="6593" y="18354"/>
                  </a:lnTo>
                  <a:lnTo>
                    <a:pt x="6630" y="18131"/>
                  </a:lnTo>
                  <a:lnTo>
                    <a:pt x="6667" y="17594"/>
                  </a:lnTo>
                  <a:lnTo>
                    <a:pt x="6686" y="16965"/>
                  </a:lnTo>
                  <a:lnTo>
                    <a:pt x="6686" y="16261"/>
                  </a:lnTo>
                  <a:lnTo>
                    <a:pt x="6667" y="15539"/>
                  </a:lnTo>
                  <a:lnTo>
                    <a:pt x="6649" y="14853"/>
                  </a:lnTo>
                  <a:lnTo>
                    <a:pt x="6612" y="14242"/>
                  </a:lnTo>
                  <a:lnTo>
                    <a:pt x="6797" y="13927"/>
                  </a:lnTo>
                  <a:lnTo>
                    <a:pt x="7000" y="13613"/>
                  </a:lnTo>
                  <a:lnTo>
                    <a:pt x="7463" y="13002"/>
                  </a:lnTo>
                  <a:lnTo>
                    <a:pt x="7500" y="13002"/>
                  </a:lnTo>
                  <a:lnTo>
                    <a:pt x="7519" y="12983"/>
                  </a:lnTo>
                  <a:lnTo>
                    <a:pt x="7538" y="12964"/>
                  </a:lnTo>
                  <a:lnTo>
                    <a:pt x="7519" y="12909"/>
                  </a:lnTo>
                  <a:lnTo>
                    <a:pt x="8556" y="11613"/>
                  </a:lnTo>
                  <a:lnTo>
                    <a:pt x="9038" y="10946"/>
                  </a:lnTo>
                  <a:lnTo>
                    <a:pt x="9278" y="10612"/>
                  </a:lnTo>
                  <a:lnTo>
                    <a:pt x="9482" y="10261"/>
                  </a:lnTo>
                  <a:lnTo>
                    <a:pt x="9649" y="10112"/>
                  </a:lnTo>
                  <a:lnTo>
                    <a:pt x="9815" y="9946"/>
                  </a:lnTo>
                  <a:lnTo>
                    <a:pt x="9982" y="9779"/>
                  </a:lnTo>
                  <a:lnTo>
                    <a:pt x="10112" y="9575"/>
                  </a:lnTo>
                  <a:lnTo>
                    <a:pt x="10241" y="9390"/>
                  </a:lnTo>
                  <a:lnTo>
                    <a:pt x="10352" y="9186"/>
                  </a:lnTo>
                  <a:lnTo>
                    <a:pt x="10445" y="8964"/>
                  </a:lnTo>
                  <a:lnTo>
                    <a:pt x="10501" y="8742"/>
                  </a:lnTo>
                  <a:lnTo>
                    <a:pt x="10501" y="8705"/>
                  </a:lnTo>
                  <a:lnTo>
                    <a:pt x="10464" y="8686"/>
                  </a:lnTo>
                  <a:lnTo>
                    <a:pt x="10445" y="8686"/>
                  </a:lnTo>
                  <a:lnTo>
                    <a:pt x="10427" y="8705"/>
                  </a:lnTo>
                  <a:lnTo>
                    <a:pt x="10371" y="8890"/>
                  </a:lnTo>
                  <a:lnTo>
                    <a:pt x="10297" y="9075"/>
                  </a:lnTo>
                  <a:lnTo>
                    <a:pt x="10204" y="9242"/>
                  </a:lnTo>
                  <a:lnTo>
                    <a:pt x="10112" y="9390"/>
                  </a:lnTo>
                  <a:lnTo>
                    <a:pt x="9890" y="9686"/>
                  </a:lnTo>
                  <a:lnTo>
                    <a:pt x="9649" y="9964"/>
                  </a:lnTo>
                  <a:lnTo>
                    <a:pt x="9778" y="9686"/>
                  </a:lnTo>
                  <a:lnTo>
                    <a:pt x="9890" y="9427"/>
                  </a:lnTo>
                  <a:lnTo>
                    <a:pt x="10001" y="9131"/>
                  </a:lnTo>
                  <a:lnTo>
                    <a:pt x="10075" y="8853"/>
                  </a:lnTo>
                  <a:lnTo>
                    <a:pt x="10149" y="8557"/>
                  </a:lnTo>
                  <a:lnTo>
                    <a:pt x="10186" y="8279"/>
                  </a:lnTo>
                  <a:lnTo>
                    <a:pt x="10204" y="7964"/>
                  </a:lnTo>
                  <a:lnTo>
                    <a:pt x="10204" y="7668"/>
                  </a:lnTo>
                  <a:lnTo>
                    <a:pt x="10371" y="7334"/>
                  </a:lnTo>
                  <a:lnTo>
                    <a:pt x="10538" y="7001"/>
                  </a:lnTo>
                  <a:lnTo>
                    <a:pt x="10667" y="6649"/>
                  </a:lnTo>
                  <a:lnTo>
                    <a:pt x="10760" y="6297"/>
                  </a:lnTo>
                  <a:lnTo>
                    <a:pt x="10908" y="7168"/>
                  </a:lnTo>
                  <a:lnTo>
                    <a:pt x="10982" y="7594"/>
                  </a:lnTo>
                  <a:lnTo>
                    <a:pt x="11056" y="8038"/>
                  </a:lnTo>
                  <a:lnTo>
                    <a:pt x="11075" y="8279"/>
                  </a:lnTo>
                  <a:lnTo>
                    <a:pt x="11075" y="8520"/>
                  </a:lnTo>
                  <a:lnTo>
                    <a:pt x="11075" y="8761"/>
                  </a:lnTo>
                  <a:lnTo>
                    <a:pt x="11038" y="9001"/>
                  </a:lnTo>
                  <a:lnTo>
                    <a:pt x="11001" y="9224"/>
                  </a:lnTo>
                  <a:lnTo>
                    <a:pt x="10964" y="9446"/>
                  </a:lnTo>
                  <a:lnTo>
                    <a:pt x="10890" y="9649"/>
                  </a:lnTo>
                  <a:lnTo>
                    <a:pt x="10815" y="9872"/>
                  </a:lnTo>
                  <a:lnTo>
                    <a:pt x="10723" y="10075"/>
                  </a:lnTo>
                  <a:lnTo>
                    <a:pt x="10612" y="10279"/>
                  </a:lnTo>
                  <a:lnTo>
                    <a:pt x="10501" y="10464"/>
                  </a:lnTo>
                  <a:lnTo>
                    <a:pt x="10371" y="10650"/>
                  </a:lnTo>
                  <a:lnTo>
                    <a:pt x="10223" y="10835"/>
                  </a:lnTo>
                  <a:lnTo>
                    <a:pt x="10075" y="11020"/>
                  </a:lnTo>
                  <a:lnTo>
                    <a:pt x="9741" y="11372"/>
                  </a:lnTo>
                  <a:lnTo>
                    <a:pt x="9371" y="11705"/>
                  </a:lnTo>
                  <a:lnTo>
                    <a:pt x="8982" y="12020"/>
                  </a:lnTo>
                  <a:lnTo>
                    <a:pt x="8593" y="12335"/>
                  </a:lnTo>
                  <a:lnTo>
                    <a:pt x="8204" y="12668"/>
                  </a:lnTo>
                  <a:lnTo>
                    <a:pt x="7834" y="13002"/>
                  </a:lnTo>
                  <a:lnTo>
                    <a:pt x="7649" y="13168"/>
                  </a:lnTo>
                  <a:lnTo>
                    <a:pt x="7482" y="13353"/>
                  </a:lnTo>
                  <a:lnTo>
                    <a:pt x="7334" y="13557"/>
                  </a:lnTo>
                  <a:lnTo>
                    <a:pt x="7186" y="13761"/>
                  </a:lnTo>
                  <a:lnTo>
                    <a:pt x="7056" y="13983"/>
                  </a:lnTo>
                  <a:lnTo>
                    <a:pt x="6945" y="14205"/>
                  </a:lnTo>
                  <a:lnTo>
                    <a:pt x="6945" y="14242"/>
                  </a:lnTo>
                  <a:lnTo>
                    <a:pt x="6982" y="14279"/>
                  </a:lnTo>
                  <a:lnTo>
                    <a:pt x="7019" y="14279"/>
                  </a:lnTo>
                  <a:lnTo>
                    <a:pt x="7037" y="14261"/>
                  </a:lnTo>
                  <a:lnTo>
                    <a:pt x="7223" y="14002"/>
                  </a:lnTo>
                  <a:lnTo>
                    <a:pt x="7408" y="13742"/>
                  </a:lnTo>
                  <a:lnTo>
                    <a:pt x="7612" y="13502"/>
                  </a:lnTo>
                  <a:lnTo>
                    <a:pt x="7834" y="13279"/>
                  </a:lnTo>
                  <a:lnTo>
                    <a:pt x="8278" y="12853"/>
                  </a:lnTo>
                  <a:lnTo>
                    <a:pt x="8760" y="12446"/>
                  </a:lnTo>
                  <a:lnTo>
                    <a:pt x="9241" y="12038"/>
                  </a:lnTo>
                  <a:lnTo>
                    <a:pt x="9704" y="11631"/>
                  </a:lnTo>
                  <a:lnTo>
                    <a:pt x="9927" y="11409"/>
                  </a:lnTo>
                  <a:lnTo>
                    <a:pt x="10149" y="11187"/>
                  </a:lnTo>
                  <a:lnTo>
                    <a:pt x="10371" y="10946"/>
                  </a:lnTo>
                  <a:lnTo>
                    <a:pt x="10575" y="10705"/>
                  </a:lnTo>
                  <a:lnTo>
                    <a:pt x="10760" y="10427"/>
                  </a:lnTo>
                  <a:lnTo>
                    <a:pt x="10908" y="10149"/>
                  </a:lnTo>
                  <a:lnTo>
                    <a:pt x="11038" y="9853"/>
                  </a:lnTo>
                  <a:lnTo>
                    <a:pt x="11112" y="9557"/>
                  </a:lnTo>
                  <a:lnTo>
                    <a:pt x="11186" y="9261"/>
                  </a:lnTo>
                  <a:lnTo>
                    <a:pt x="11223" y="8946"/>
                  </a:lnTo>
                  <a:lnTo>
                    <a:pt x="11223" y="8631"/>
                  </a:lnTo>
                  <a:lnTo>
                    <a:pt x="11223" y="8316"/>
                  </a:lnTo>
                  <a:lnTo>
                    <a:pt x="11204" y="8001"/>
                  </a:lnTo>
                  <a:lnTo>
                    <a:pt x="11167" y="7686"/>
                  </a:lnTo>
                  <a:lnTo>
                    <a:pt x="11056" y="7038"/>
                  </a:lnTo>
                  <a:lnTo>
                    <a:pt x="10815" y="5797"/>
                  </a:lnTo>
                  <a:lnTo>
                    <a:pt x="10834" y="5483"/>
                  </a:lnTo>
                  <a:lnTo>
                    <a:pt x="10815" y="5445"/>
                  </a:lnTo>
                  <a:lnTo>
                    <a:pt x="10797" y="5408"/>
                  </a:lnTo>
                  <a:lnTo>
                    <a:pt x="10778" y="5390"/>
                  </a:lnTo>
                  <a:lnTo>
                    <a:pt x="10741" y="5390"/>
                  </a:lnTo>
                  <a:lnTo>
                    <a:pt x="10686" y="5408"/>
                  </a:lnTo>
                  <a:lnTo>
                    <a:pt x="10649" y="5427"/>
                  </a:lnTo>
                  <a:lnTo>
                    <a:pt x="10630" y="5464"/>
                  </a:lnTo>
                  <a:lnTo>
                    <a:pt x="10630" y="5483"/>
                  </a:lnTo>
                  <a:lnTo>
                    <a:pt x="10667" y="5686"/>
                  </a:lnTo>
                  <a:lnTo>
                    <a:pt x="10630" y="5705"/>
                  </a:lnTo>
                  <a:lnTo>
                    <a:pt x="10612" y="5760"/>
                  </a:lnTo>
                  <a:lnTo>
                    <a:pt x="10630" y="5927"/>
                  </a:lnTo>
                  <a:lnTo>
                    <a:pt x="10575" y="6242"/>
                  </a:lnTo>
                  <a:lnTo>
                    <a:pt x="10482" y="6557"/>
                  </a:lnTo>
                  <a:lnTo>
                    <a:pt x="10371" y="6853"/>
                  </a:lnTo>
                  <a:lnTo>
                    <a:pt x="10241" y="7149"/>
                  </a:lnTo>
                  <a:lnTo>
                    <a:pt x="10075" y="7446"/>
                  </a:lnTo>
                  <a:lnTo>
                    <a:pt x="9908" y="7723"/>
                  </a:lnTo>
                  <a:lnTo>
                    <a:pt x="9593" y="8205"/>
                  </a:lnTo>
                  <a:lnTo>
                    <a:pt x="9260" y="8686"/>
                  </a:lnTo>
                  <a:lnTo>
                    <a:pt x="8908" y="9131"/>
                  </a:lnTo>
                  <a:lnTo>
                    <a:pt x="8575" y="9594"/>
                  </a:lnTo>
                  <a:lnTo>
                    <a:pt x="8315" y="9964"/>
                  </a:lnTo>
                  <a:lnTo>
                    <a:pt x="8093" y="10335"/>
                  </a:lnTo>
                  <a:lnTo>
                    <a:pt x="7889" y="10705"/>
                  </a:lnTo>
                  <a:lnTo>
                    <a:pt x="7723" y="11094"/>
                  </a:lnTo>
                  <a:lnTo>
                    <a:pt x="7593" y="11501"/>
                  </a:lnTo>
                  <a:lnTo>
                    <a:pt x="7500" y="11909"/>
                  </a:lnTo>
                  <a:lnTo>
                    <a:pt x="7463" y="12113"/>
                  </a:lnTo>
                  <a:lnTo>
                    <a:pt x="7445" y="12316"/>
                  </a:lnTo>
                  <a:lnTo>
                    <a:pt x="7426" y="12539"/>
                  </a:lnTo>
                  <a:lnTo>
                    <a:pt x="7426" y="12761"/>
                  </a:lnTo>
                  <a:lnTo>
                    <a:pt x="7019" y="13372"/>
                  </a:lnTo>
                  <a:lnTo>
                    <a:pt x="6815" y="13668"/>
                  </a:lnTo>
                  <a:lnTo>
                    <a:pt x="6630" y="14002"/>
                  </a:lnTo>
                  <a:lnTo>
                    <a:pt x="6704" y="13150"/>
                  </a:lnTo>
                  <a:lnTo>
                    <a:pt x="6815" y="12279"/>
                  </a:lnTo>
                  <a:lnTo>
                    <a:pt x="6908" y="11705"/>
                  </a:lnTo>
                  <a:lnTo>
                    <a:pt x="7037" y="11150"/>
                  </a:lnTo>
                  <a:lnTo>
                    <a:pt x="7186" y="10575"/>
                  </a:lnTo>
                  <a:lnTo>
                    <a:pt x="7334" y="10020"/>
                  </a:lnTo>
                  <a:lnTo>
                    <a:pt x="7538" y="9686"/>
                  </a:lnTo>
                  <a:lnTo>
                    <a:pt x="7741" y="9372"/>
                  </a:lnTo>
                  <a:lnTo>
                    <a:pt x="8167" y="8761"/>
                  </a:lnTo>
                  <a:lnTo>
                    <a:pt x="8612" y="8131"/>
                  </a:lnTo>
                  <a:lnTo>
                    <a:pt x="8834" y="7816"/>
                  </a:lnTo>
                  <a:lnTo>
                    <a:pt x="9038" y="7483"/>
                  </a:lnTo>
                  <a:lnTo>
                    <a:pt x="9223" y="7149"/>
                  </a:lnTo>
                  <a:lnTo>
                    <a:pt x="9352" y="6816"/>
                  </a:lnTo>
                  <a:lnTo>
                    <a:pt x="9464" y="6483"/>
                  </a:lnTo>
                  <a:lnTo>
                    <a:pt x="9556" y="6131"/>
                  </a:lnTo>
                  <a:lnTo>
                    <a:pt x="9723" y="5427"/>
                  </a:lnTo>
                  <a:lnTo>
                    <a:pt x="9815" y="5094"/>
                  </a:lnTo>
                  <a:lnTo>
                    <a:pt x="9945" y="4742"/>
                  </a:lnTo>
                  <a:lnTo>
                    <a:pt x="10278" y="4408"/>
                  </a:lnTo>
                  <a:lnTo>
                    <a:pt x="10593" y="4057"/>
                  </a:lnTo>
                  <a:lnTo>
                    <a:pt x="10927" y="3668"/>
                  </a:lnTo>
                  <a:lnTo>
                    <a:pt x="11223" y="3279"/>
                  </a:lnTo>
                  <a:lnTo>
                    <a:pt x="11501" y="2853"/>
                  </a:lnTo>
                  <a:lnTo>
                    <a:pt x="11630" y="2631"/>
                  </a:lnTo>
                  <a:lnTo>
                    <a:pt x="11741" y="2408"/>
                  </a:lnTo>
                  <a:lnTo>
                    <a:pt x="11834" y="2168"/>
                  </a:lnTo>
                  <a:lnTo>
                    <a:pt x="11927" y="1945"/>
                  </a:lnTo>
                  <a:lnTo>
                    <a:pt x="12001" y="1705"/>
                  </a:lnTo>
                  <a:lnTo>
                    <a:pt x="12056" y="1464"/>
                  </a:lnTo>
                  <a:lnTo>
                    <a:pt x="12112" y="1223"/>
                  </a:lnTo>
                  <a:lnTo>
                    <a:pt x="12130" y="964"/>
                  </a:lnTo>
                  <a:lnTo>
                    <a:pt x="12130" y="723"/>
                  </a:lnTo>
                  <a:lnTo>
                    <a:pt x="12112" y="464"/>
                  </a:lnTo>
                  <a:lnTo>
                    <a:pt x="12149" y="316"/>
                  </a:lnTo>
                  <a:lnTo>
                    <a:pt x="12167" y="149"/>
                  </a:lnTo>
                  <a:lnTo>
                    <a:pt x="12149" y="112"/>
                  </a:lnTo>
                  <a:lnTo>
                    <a:pt x="12130" y="75"/>
                  </a:lnTo>
                  <a:lnTo>
                    <a:pt x="12093" y="75"/>
                  </a:lnTo>
                  <a:lnTo>
                    <a:pt x="12056" y="112"/>
                  </a:lnTo>
                  <a:lnTo>
                    <a:pt x="12038" y="38"/>
                  </a:lnTo>
                  <a:lnTo>
                    <a:pt x="120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477325" y="1239575"/>
              <a:ext cx="20400" cy="29175"/>
            </a:xfrm>
            <a:custGeom>
              <a:avLst/>
              <a:gdLst/>
              <a:ahLst/>
              <a:cxnLst/>
              <a:rect l="l" t="t" r="r" b="b"/>
              <a:pathLst>
                <a:path w="816" h="1167" extrusionOk="0">
                  <a:moveTo>
                    <a:pt x="38" y="0"/>
                  </a:moveTo>
                  <a:lnTo>
                    <a:pt x="19" y="19"/>
                  </a:lnTo>
                  <a:lnTo>
                    <a:pt x="1" y="37"/>
                  </a:lnTo>
                  <a:lnTo>
                    <a:pt x="1" y="74"/>
                  </a:lnTo>
                  <a:lnTo>
                    <a:pt x="186" y="352"/>
                  </a:lnTo>
                  <a:lnTo>
                    <a:pt x="353" y="648"/>
                  </a:lnTo>
                  <a:lnTo>
                    <a:pt x="538" y="926"/>
                  </a:lnTo>
                  <a:lnTo>
                    <a:pt x="649" y="1056"/>
                  </a:lnTo>
                  <a:lnTo>
                    <a:pt x="760" y="1167"/>
                  </a:lnTo>
                  <a:lnTo>
                    <a:pt x="816" y="1167"/>
                  </a:lnTo>
                  <a:lnTo>
                    <a:pt x="816" y="1148"/>
                  </a:lnTo>
                  <a:lnTo>
                    <a:pt x="816" y="1130"/>
                  </a:lnTo>
                  <a:lnTo>
                    <a:pt x="445" y="556"/>
                  </a:lnTo>
                  <a:lnTo>
                    <a:pt x="56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86125" y="1289575"/>
              <a:ext cx="16225" cy="33350"/>
            </a:xfrm>
            <a:custGeom>
              <a:avLst/>
              <a:gdLst/>
              <a:ahLst/>
              <a:cxnLst/>
              <a:rect l="l" t="t" r="r" b="b"/>
              <a:pathLst>
                <a:path w="649" h="1334" extrusionOk="0">
                  <a:moveTo>
                    <a:pt x="612" y="0"/>
                  </a:moveTo>
                  <a:lnTo>
                    <a:pt x="593" y="19"/>
                  </a:lnTo>
                  <a:lnTo>
                    <a:pt x="464" y="352"/>
                  </a:lnTo>
                  <a:lnTo>
                    <a:pt x="316" y="667"/>
                  </a:lnTo>
                  <a:lnTo>
                    <a:pt x="149" y="982"/>
                  </a:lnTo>
                  <a:lnTo>
                    <a:pt x="1" y="1297"/>
                  </a:lnTo>
                  <a:lnTo>
                    <a:pt x="1" y="1315"/>
                  </a:lnTo>
                  <a:lnTo>
                    <a:pt x="19" y="1334"/>
                  </a:lnTo>
                  <a:lnTo>
                    <a:pt x="38" y="1334"/>
                  </a:lnTo>
                  <a:lnTo>
                    <a:pt x="167" y="1185"/>
                  </a:lnTo>
                  <a:lnTo>
                    <a:pt x="260" y="1037"/>
                  </a:lnTo>
                  <a:lnTo>
                    <a:pt x="353" y="889"/>
                  </a:lnTo>
                  <a:lnTo>
                    <a:pt x="427" y="722"/>
                  </a:lnTo>
                  <a:lnTo>
                    <a:pt x="556" y="389"/>
                  </a:lnTo>
                  <a:lnTo>
                    <a:pt x="649" y="37"/>
                  </a:lnTo>
                  <a:lnTo>
                    <a:pt x="649" y="19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589825" y="1228000"/>
              <a:ext cx="23175" cy="21775"/>
            </a:xfrm>
            <a:custGeom>
              <a:avLst/>
              <a:gdLst/>
              <a:ahLst/>
              <a:cxnLst/>
              <a:rect l="l" t="t" r="r" b="b"/>
              <a:pathLst>
                <a:path w="927" h="871" extrusionOk="0">
                  <a:moveTo>
                    <a:pt x="890" y="0"/>
                  </a:moveTo>
                  <a:lnTo>
                    <a:pt x="760" y="56"/>
                  </a:lnTo>
                  <a:lnTo>
                    <a:pt x="649" y="148"/>
                  </a:lnTo>
                  <a:lnTo>
                    <a:pt x="538" y="259"/>
                  </a:lnTo>
                  <a:lnTo>
                    <a:pt x="445" y="370"/>
                  </a:lnTo>
                  <a:lnTo>
                    <a:pt x="242" y="630"/>
                  </a:lnTo>
                  <a:lnTo>
                    <a:pt x="131" y="722"/>
                  </a:lnTo>
                  <a:lnTo>
                    <a:pt x="19" y="815"/>
                  </a:lnTo>
                  <a:lnTo>
                    <a:pt x="1" y="833"/>
                  </a:lnTo>
                  <a:lnTo>
                    <a:pt x="1" y="852"/>
                  </a:lnTo>
                  <a:lnTo>
                    <a:pt x="19" y="870"/>
                  </a:lnTo>
                  <a:lnTo>
                    <a:pt x="38" y="870"/>
                  </a:lnTo>
                  <a:lnTo>
                    <a:pt x="149" y="796"/>
                  </a:lnTo>
                  <a:lnTo>
                    <a:pt x="260" y="722"/>
                  </a:lnTo>
                  <a:lnTo>
                    <a:pt x="445" y="537"/>
                  </a:lnTo>
                  <a:lnTo>
                    <a:pt x="686" y="296"/>
                  </a:lnTo>
                  <a:lnTo>
                    <a:pt x="816" y="167"/>
                  </a:lnTo>
                  <a:lnTo>
                    <a:pt x="927" y="3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611600" y="1230775"/>
              <a:ext cx="7900" cy="7425"/>
            </a:xfrm>
            <a:custGeom>
              <a:avLst/>
              <a:gdLst/>
              <a:ahLst/>
              <a:cxnLst/>
              <a:rect l="l" t="t" r="r" b="b"/>
              <a:pathLst>
                <a:path w="316" h="297" extrusionOk="0">
                  <a:moveTo>
                    <a:pt x="297" y="0"/>
                  </a:moveTo>
                  <a:lnTo>
                    <a:pt x="149" y="130"/>
                  </a:lnTo>
                  <a:lnTo>
                    <a:pt x="19" y="241"/>
                  </a:lnTo>
                  <a:lnTo>
                    <a:pt x="0" y="259"/>
                  </a:lnTo>
                  <a:lnTo>
                    <a:pt x="19" y="278"/>
                  </a:lnTo>
                  <a:lnTo>
                    <a:pt x="37" y="296"/>
                  </a:lnTo>
                  <a:lnTo>
                    <a:pt x="56" y="296"/>
                  </a:lnTo>
                  <a:lnTo>
                    <a:pt x="204" y="167"/>
                  </a:lnTo>
                  <a:lnTo>
                    <a:pt x="278" y="111"/>
                  </a:lnTo>
                  <a:lnTo>
                    <a:pt x="315" y="19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605125" y="1391900"/>
              <a:ext cx="28725" cy="25950"/>
            </a:xfrm>
            <a:custGeom>
              <a:avLst/>
              <a:gdLst/>
              <a:ahLst/>
              <a:cxnLst/>
              <a:rect l="l" t="t" r="r" b="b"/>
              <a:pathLst>
                <a:path w="1149" h="1038" extrusionOk="0">
                  <a:moveTo>
                    <a:pt x="1093" y="0"/>
                  </a:moveTo>
                  <a:lnTo>
                    <a:pt x="1056" y="19"/>
                  </a:lnTo>
                  <a:lnTo>
                    <a:pt x="796" y="241"/>
                  </a:lnTo>
                  <a:lnTo>
                    <a:pt x="500" y="463"/>
                  </a:lnTo>
                  <a:lnTo>
                    <a:pt x="241" y="704"/>
                  </a:lnTo>
                  <a:lnTo>
                    <a:pt x="130" y="833"/>
                  </a:lnTo>
                  <a:lnTo>
                    <a:pt x="19" y="982"/>
                  </a:lnTo>
                  <a:lnTo>
                    <a:pt x="0" y="1000"/>
                  </a:lnTo>
                  <a:lnTo>
                    <a:pt x="19" y="1019"/>
                  </a:lnTo>
                  <a:lnTo>
                    <a:pt x="37" y="1037"/>
                  </a:lnTo>
                  <a:lnTo>
                    <a:pt x="56" y="1019"/>
                  </a:lnTo>
                  <a:lnTo>
                    <a:pt x="333" y="796"/>
                  </a:lnTo>
                  <a:lnTo>
                    <a:pt x="593" y="556"/>
                  </a:lnTo>
                  <a:lnTo>
                    <a:pt x="1130" y="93"/>
                  </a:lnTo>
                  <a:lnTo>
                    <a:pt x="1148" y="56"/>
                  </a:lnTo>
                  <a:lnTo>
                    <a:pt x="1130" y="19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590300" y="1415025"/>
              <a:ext cx="28275" cy="24125"/>
            </a:xfrm>
            <a:custGeom>
              <a:avLst/>
              <a:gdLst/>
              <a:ahLst/>
              <a:cxnLst/>
              <a:rect l="l" t="t" r="r" b="b"/>
              <a:pathLst>
                <a:path w="1131" h="965" extrusionOk="0">
                  <a:moveTo>
                    <a:pt x="1075" y="1"/>
                  </a:moveTo>
                  <a:lnTo>
                    <a:pt x="1056" y="20"/>
                  </a:lnTo>
                  <a:lnTo>
                    <a:pt x="926" y="149"/>
                  </a:lnTo>
                  <a:lnTo>
                    <a:pt x="797" y="260"/>
                  </a:lnTo>
                  <a:lnTo>
                    <a:pt x="538" y="482"/>
                  </a:lnTo>
                  <a:lnTo>
                    <a:pt x="260" y="705"/>
                  </a:lnTo>
                  <a:lnTo>
                    <a:pt x="0" y="927"/>
                  </a:lnTo>
                  <a:lnTo>
                    <a:pt x="0" y="945"/>
                  </a:lnTo>
                  <a:lnTo>
                    <a:pt x="0" y="964"/>
                  </a:lnTo>
                  <a:lnTo>
                    <a:pt x="37" y="964"/>
                  </a:lnTo>
                  <a:lnTo>
                    <a:pt x="334" y="779"/>
                  </a:lnTo>
                  <a:lnTo>
                    <a:pt x="612" y="575"/>
                  </a:lnTo>
                  <a:lnTo>
                    <a:pt x="871" y="334"/>
                  </a:lnTo>
                  <a:lnTo>
                    <a:pt x="1112" y="75"/>
                  </a:lnTo>
                  <a:lnTo>
                    <a:pt x="1130" y="38"/>
                  </a:lnTo>
                  <a:lnTo>
                    <a:pt x="1112" y="20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18"/>
          <p:cNvGrpSpPr/>
          <p:nvPr/>
        </p:nvGrpSpPr>
        <p:grpSpPr>
          <a:xfrm>
            <a:off x="8610442" y="89038"/>
            <a:ext cx="353771" cy="540660"/>
            <a:chOff x="1527675" y="238125"/>
            <a:chExt cx="1357525" cy="2074675"/>
          </a:xfrm>
        </p:grpSpPr>
        <p:sp>
          <p:nvSpPr>
            <p:cNvPr id="706" name="Google Shape;706;p18"/>
            <p:cNvSpPr/>
            <p:nvPr/>
          </p:nvSpPr>
          <p:spPr>
            <a:xfrm>
              <a:off x="1527675" y="238125"/>
              <a:ext cx="1357525" cy="2074675"/>
            </a:xfrm>
            <a:custGeom>
              <a:avLst/>
              <a:gdLst/>
              <a:ahLst/>
              <a:cxnLst/>
              <a:rect l="l" t="t" r="r" b="b"/>
              <a:pathLst>
                <a:path w="54301" h="82987" extrusionOk="0">
                  <a:moveTo>
                    <a:pt x="47059" y="19631"/>
                  </a:moveTo>
                  <a:lnTo>
                    <a:pt x="46022" y="20409"/>
                  </a:lnTo>
                  <a:lnTo>
                    <a:pt x="45503" y="20779"/>
                  </a:lnTo>
                  <a:lnTo>
                    <a:pt x="44985" y="21149"/>
                  </a:lnTo>
                  <a:lnTo>
                    <a:pt x="44448" y="21520"/>
                  </a:lnTo>
                  <a:lnTo>
                    <a:pt x="43892" y="21853"/>
                  </a:lnTo>
                  <a:lnTo>
                    <a:pt x="43355" y="22205"/>
                  </a:lnTo>
                  <a:lnTo>
                    <a:pt x="42781" y="22520"/>
                  </a:lnTo>
                  <a:lnTo>
                    <a:pt x="42207" y="22853"/>
                  </a:lnTo>
                  <a:lnTo>
                    <a:pt x="41633" y="23150"/>
                  </a:lnTo>
                  <a:lnTo>
                    <a:pt x="41040" y="23464"/>
                  </a:lnTo>
                  <a:lnTo>
                    <a:pt x="40429" y="23742"/>
                  </a:lnTo>
                  <a:lnTo>
                    <a:pt x="39799" y="24020"/>
                  </a:lnTo>
                  <a:lnTo>
                    <a:pt x="39170" y="24298"/>
                  </a:lnTo>
                  <a:lnTo>
                    <a:pt x="38521" y="24539"/>
                  </a:lnTo>
                  <a:lnTo>
                    <a:pt x="37855" y="24798"/>
                  </a:lnTo>
                  <a:lnTo>
                    <a:pt x="37058" y="25076"/>
                  </a:lnTo>
                  <a:lnTo>
                    <a:pt x="36243" y="25316"/>
                  </a:lnTo>
                  <a:lnTo>
                    <a:pt x="35429" y="25557"/>
                  </a:lnTo>
                  <a:lnTo>
                    <a:pt x="34632" y="25761"/>
                  </a:lnTo>
                  <a:lnTo>
                    <a:pt x="33021" y="26187"/>
                  </a:lnTo>
                  <a:lnTo>
                    <a:pt x="31428" y="26594"/>
                  </a:lnTo>
                  <a:lnTo>
                    <a:pt x="30632" y="26816"/>
                  </a:lnTo>
                  <a:lnTo>
                    <a:pt x="29854" y="27057"/>
                  </a:lnTo>
                  <a:lnTo>
                    <a:pt x="29076" y="27317"/>
                  </a:lnTo>
                  <a:lnTo>
                    <a:pt x="28317" y="27594"/>
                  </a:lnTo>
                  <a:lnTo>
                    <a:pt x="27558" y="27909"/>
                  </a:lnTo>
                  <a:lnTo>
                    <a:pt x="26817" y="28261"/>
                  </a:lnTo>
                  <a:lnTo>
                    <a:pt x="26447" y="28446"/>
                  </a:lnTo>
                  <a:lnTo>
                    <a:pt x="26076" y="28650"/>
                  </a:lnTo>
                  <a:lnTo>
                    <a:pt x="25724" y="28872"/>
                  </a:lnTo>
                  <a:lnTo>
                    <a:pt x="25354" y="29094"/>
                  </a:lnTo>
                  <a:lnTo>
                    <a:pt x="25632" y="28780"/>
                  </a:lnTo>
                  <a:lnTo>
                    <a:pt x="25891" y="28483"/>
                  </a:lnTo>
                  <a:lnTo>
                    <a:pt x="26169" y="28187"/>
                  </a:lnTo>
                  <a:lnTo>
                    <a:pt x="26465" y="27891"/>
                  </a:lnTo>
                  <a:lnTo>
                    <a:pt x="26761" y="27613"/>
                  </a:lnTo>
                  <a:lnTo>
                    <a:pt x="27058" y="27354"/>
                  </a:lnTo>
                  <a:lnTo>
                    <a:pt x="27669" y="26835"/>
                  </a:lnTo>
                  <a:lnTo>
                    <a:pt x="28317" y="26353"/>
                  </a:lnTo>
                  <a:lnTo>
                    <a:pt x="28984" y="25909"/>
                  </a:lnTo>
                  <a:lnTo>
                    <a:pt x="29688" y="25502"/>
                  </a:lnTo>
                  <a:lnTo>
                    <a:pt x="30391" y="25113"/>
                  </a:lnTo>
                  <a:lnTo>
                    <a:pt x="31114" y="24742"/>
                  </a:lnTo>
                  <a:lnTo>
                    <a:pt x="31873" y="24390"/>
                  </a:lnTo>
                  <a:lnTo>
                    <a:pt x="32632" y="24076"/>
                  </a:lnTo>
                  <a:lnTo>
                    <a:pt x="33391" y="23779"/>
                  </a:lnTo>
                  <a:lnTo>
                    <a:pt x="34188" y="23483"/>
                  </a:lnTo>
                  <a:lnTo>
                    <a:pt x="34984" y="23224"/>
                  </a:lnTo>
                  <a:lnTo>
                    <a:pt x="35780" y="22964"/>
                  </a:lnTo>
                  <a:lnTo>
                    <a:pt x="36595" y="22724"/>
                  </a:lnTo>
                  <a:lnTo>
                    <a:pt x="37781" y="22372"/>
                  </a:lnTo>
                  <a:lnTo>
                    <a:pt x="39021" y="22057"/>
                  </a:lnTo>
                  <a:lnTo>
                    <a:pt x="41670" y="21372"/>
                  </a:lnTo>
                  <a:lnTo>
                    <a:pt x="43022" y="21001"/>
                  </a:lnTo>
                  <a:lnTo>
                    <a:pt x="44392" y="20575"/>
                  </a:lnTo>
                  <a:lnTo>
                    <a:pt x="45059" y="20372"/>
                  </a:lnTo>
                  <a:lnTo>
                    <a:pt x="45726" y="20131"/>
                  </a:lnTo>
                  <a:lnTo>
                    <a:pt x="46392" y="19890"/>
                  </a:lnTo>
                  <a:lnTo>
                    <a:pt x="47059" y="19631"/>
                  </a:lnTo>
                  <a:close/>
                  <a:moveTo>
                    <a:pt x="26447" y="15945"/>
                  </a:moveTo>
                  <a:lnTo>
                    <a:pt x="26465" y="16001"/>
                  </a:lnTo>
                  <a:lnTo>
                    <a:pt x="26465" y="16112"/>
                  </a:lnTo>
                  <a:lnTo>
                    <a:pt x="26447" y="16260"/>
                  </a:lnTo>
                  <a:lnTo>
                    <a:pt x="26373" y="16649"/>
                  </a:lnTo>
                  <a:lnTo>
                    <a:pt x="26280" y="17112"/>
                  </a:lnTo>
                  <a:lnTo>
                    <a:pt x="26187" y="17557"/>
                  </a:lnTo>
                  <a:lnTo>
                    <a:pt x="26132" y="17909"/>
                  </a:lnTo>
                  <a:lnTo>
                    <a:pt x="26039" y="18723"/>
                  </a:lnTo>
                  <a:lnTo>
                    <a:pt x="25928" y="19520"/>
                  </a:lnTo>
                  <a:lnTo>
                    <a:pt x="25798" y="20316"/>
                  </a:lnTo>
                  <a:lnTo>
                    <a:pt x="25669" y="21112"/>
                  </a:lnTo>
                  <a:lnTo>
                    <a:pt x="25354" y="22705"/>
                  </a:lnTo>
                  <a:lnTo>
                    <a:pt x="25021" y="24279"/>
                  </a:lnTo>
                  <a:lnTo>
                    <a:pt x="24761" y="25372"/>
                  </a:lnTo>
                  <a:lnTo>
                    <a:pt x="24465" y="26465"/>
                  </a:lnTo>
                  <a:lnTo>
                    <a:pt x="24169" y="27539"/>
                  </a:lnTo>
                  <a:lnTo>
                    <a:pt x="23817" y="28594"/>
                  </a:lnTo>
                  <a:lnTo>
                    <a:pt x="23965" y="27705"/>
                  </a:lnTo>
                  <a:lnTo>
                    <a:pt x="24095" y="26798"/>
                  </a:lnTo>
                  <a:lnTo>
                    <a:pt x="24335" y="24983"/>
                  </a:lnTo>
                  <a:lnTo>
                    <a:pt x="24743" y="21372"/>
                  </a:lnTo>
                  <a:lnTo>
                    <a:pt x="24743" y="21298"/>
                  </a:lnTo>
                  <a:lnTo>
                    <a:pt x="24706" y="21224"/>
                  </a:lnTo>
                  <a:lnTo>
                    <a:pt x="24650" y="21168"/>
                  </a:lnTo>
                  <a:lnTo>
                    <a:pt x="24576" y="21149"/>
                  </a:lnTo>
                  <a:lnTo>
                    <a:pt x="24502" y="21149"/>
                  </a:lnTo>
                  <a:lnTo>
                    <a:pt x="24428" y="21168"/>
                  </a:lnTo>
                  <a:lnTo>
                    <a:pt x="24391" y="21224"/>
                  </a:lnTo>
                  <a:lnTo>
                    <a:pt x="24354" y="21298"/>
                  </a:lnTo>
                  <a:lnTo>
                    <a:pt x="23909" y="24279"/>
                  </a:lnTo>
                  <a:lnTo>
                    <a:pt x="23669" y="25761"/>
                  </a:lnTo>
                  <a:lnTo>
                    <a:pt x="23409" y="27224"/>
                  </a:lnTo>
                  <a:lnTo>
                    <a:pt x="23150" y="28705"/>
                  </a:lnTo>
                  <a:lnTo>
                    <a:pt x="22872" y="30169"/>
                  </a:lnTo>
                  <a:lnTo>
                    <a:pt x="22557" y="31632"/>
                  </a:lnTo>
                  <a:lnTo>
                    <a:pt x="22243" y="33095"/>
                  </a:lnTo>
                  <a:lnTo>
                    <a:pt x="22187" y="33243"/>
                  </a:lnTo>
                  <a:lnTo>
                    <a:pt x="22150" y="32724"/>
                  </a:lnTo>
                  <a:lnTo>
                    <a:pt x="22132" y="32206"/>
                  </a:lnTo>
                  <a:lnTo>
                    <a:pt x="22132" y="31687"/>
                  </a:lnTo>
                  <a:lnTo>
                    <a:pt x="22132" y="31169"/>
                  </a:lnTo>
                  <a:lnTo>
                    <a:pt x="22354" y="29576"/>
                  </a:lnTo>
                  <a:lnTo>
                    <a:pt x="22613" y="27983"/>
                  </a:lnTo>
                  <a:lnTo>
                    <a:pt x="22891" y="26391"/>
                  </a:lnTo>
                  <a:lnTo>
                    <a:pt x="23169" y="24779"/>
                  </a:lnTo>
                  <a:lnTo>
                    <a:pt x="23169" y="24705"/>
                  </a:lnTo>
                  <a:lnTo>
                    <a:pt x="23150" y="24631"/>
                  </a:lnTo>
                  <a:lnTo>
                    <a:pt x="23095" y="24576"/>
                  </a:lnTo>
                  <a:lnTo>
                    <a:pt x="23020" y="24557"/>
                  </a:lnTo>
                  <a:lnTo>
                    <a:pt x="23298" y="23538"/>
                  </a:lnTo>
                  <a:lnTo>
                    <a:pt x="23595" y="22538"/>
                  </a:lnTo>
                  <a:lnTo>
                    <a:pt x="23928" y="21538"/>
                  </a:lnTo>
                  <a:lnTo>
                    <a:pt x="24280" y="20557"/>
                  </a:lnTo>
                  <a:lnTo>
                    <a:pt x="24650" y="19594"/>
                  </a:lnTo>
                  <a:lnTo>
                    <a:pt x="25058" y="18649"/>
                  </a:lnTo>
                  <a:lnTo>
                    <a:pt x="25465" y="17723"/>
                  </a:lnTo>
                  <a:lnTo>
                    <a:pt x="25910" y="16816"/>
                  </a:lnTo>
                  <a:lnTo>
                    <a:pt x="26095" y="16464"/>
                  </a:lnTo>
                  <a:lnTo>
                    <a:pt x="26224" y="16205"/>
                  </a:lnTo>
                  <a:lnTo>
                    <a:pt x="26335" y="16038"/>
                  </a:lnTo>
                  <a:lnTo>
                    <a:pt x="26410" y="15964"/>
                  </a:lnTo>
                  <a:lnTo>
                    <a:pt x="26428" y="15945"/>
                  </a:lnTo>
                  <a:close/>
                  <a:moveTo>
                    <a:pt x="51393" y="17149"/>
                  </a:moveTo>
                  <a:lnTo>
                    <a:pt x="50892" y="18020"/>
                  </a:lnTo>
                  <a:lnTo>
                    <a:pt x="50615" y="18464"/>
                  </a:lnTo>
                  <a:lnTo>
                    <a:pt x="50355" y="18872"/>
                  </a:lnTo>
                  <a:lnTo>
                    <a:pt x="50059" y="19297"/>
                  </a:lnTo>
                  <a:lnTo>
                    <a:pt x="49763" y="19705"/>
                  </a:lnTo>
                  <a:lnTo>
                    <a:pt x="49466" y="20112"/>
                  </a:lnTo>
                  <a:lnTo>
                    <a:pt x="49152" y="20501"/>
                  </a:lnTo>
                  <a:lnTo>
                    <a:pt x="48818" y="20909"/>
                  </a:lnTo>
                  <a:lnTo>
                    <a:pt x="48466" y="21298"/>
                  </a:lnTo>
                  <a:lnTo>
                    <a:pt x="48115" y="21668"/>
                  </a:lnTo>
                  <a:lnTo>
                    <a:pt x="47726" y="22057"/>
                  </a:lnTo>
                  <a:lnTo>
                    <a:pt x="47337" y="22427"/>
                  </a:lnTo>
                  <a:lnTo>
                    <a:pt x="46929" y="22798"/>
                  </a:lnTo>
                  <a:lnTo>
                    <a:pt x="46503" y="23150"/>
                  </a:lnTo>
                  <a:lnTo>
                    <a:pt x="46059" y="23520"/>
                  </a:lnTo>
                  <a:lnTo>
                    <a:pt x="45466" y="23983"/>
                  </a:lnTo>
                  <a:lnTo>
                    <a:pt x="44837" y="24427"/>
                  </a:lnTo>
                  <a:lnTo>
                    <a:pt x="44207" y="24853"/>
                  </a:lnTo>
                  <a:lnTo>
                    <a:pt x="43559" y="25261"/>
                  </a:lnTo>
                  <a:lnTo>
                    <a:pt x="42911" y="25650"/>
                  </a:lnTo>
                  <a:lnTo>
                    <a:pt x="42244" y="26020"/>
                  </a:lnTo>
                  <a:lnTo>
                    <a:pt x="41559" y="26372"/>
                  </a:lnTo>
                  <a:lnTo>
                    <a:pt x="40873" y="26724"/>
                  </a:lnTo>
                  <a:lnTo>
                    <a:pt x="40188" y="27076"/>
                  </a:lnTo>
                  <a:lnTo>
                    <a:pt x="39503" y="27391"/>
                  </a:lnTo>
                  <a:lnTo>
                    <a:pt x="38114" y="28039"/>
                  </a:lnTo>
                  <a:lnTo>
                    <a:pt x="36706" y="28650"/>
                  </a:lnTo>
                  <a:lnTo>
                    <a:pt x="35299" y="29243"/>
                  </a:lnTo>
                  <a:lnTo>
                    <a:pt x="34521" y="29557"/>
                  </a:lnTo>
                  <a:lnTo>
                    <a:pt x="33706" y="29835"/>
                  </a:lnTo>
                  <a:lnTo>
                    <a:pt x="32873" y="30094"/>
                  </a:lnTo>
                  <a:lnTo>
                    <a:pt x="32002" y="30354"/>
                  </a:lnTo>
                  <a:lnTo>
                    <a:pt x="30225" y="30835"/>
                  </a:lnTo>
                  <a:lnTo>
                    <a:pt x="29336" y="31095"/>
                  </a:lnTo>
                  <a:lnTo>
                    <a:pt x="28465" y="31354"/>
                  </a:lnTo>
                  <a:lnTo>
                    <a:pt x="27595" y="31650"/>
                  </a:lnTo>
                  <a:lnTo>
                    <a:pt x="26743" y="31965"/>
                  </a:lnTo>
                  <a:lnTo>
                    <a:pt x="26335" y="32132"/>
                  </a:lnTo>
                  <a:lnTo>
                    <a:pt x="25928" y="32317"/>
                  </a:lnTo>
                  <a:lnTo>
                    <a:pt x="25521" y="32502"/>
                  </a:lnTo>
                  <a:lnTo>
                    <a:pt x="25132" y="32706"/>
                  </a:lnTo>
                  <a:lnTo>
                    <a:pt x="24743" y="32928"/>
                  </a:lnTo>
                  <a:lnTo>
                    <a:pt x="24372" y="33150"/>
                  </a:lnTo>
                  <a:lnTo>
                    <a:pt x="24021" y="33391"/>
                  </a:lnTo>
                  <a:lnTo>
                    <a:pt x="23669" y="33650"/>
                  </a:lnTo>
                  <a:lnTo>
                    <a:pt x="23335" y="33928"/>
                  </a:lnTo>
                  <a:lnTo>
                    <a:pt x="23020" y="34206"/>
                  </a:lnTo>
                  <a:lnTo>
                    <a:pt x="22706" y="34521"/>
                  </a:lnTo>
                  <a:lnTo>
                    <a:pt x="22428" y="34854"/>
                  </a:lnTo>
                  <a:lnTo>
                    <a:pt x="22428" y="34854"/>
                  </a:lnTo>
                  <a:lnTo>
                    <a:pt x="22650" y="34206"/>
                  </a:lnTo>
                  <a:lnTo>
                    <a:pt x="22946" y="33576"/>
                  </a:lnTo>
                  <a:lnTo>
                    <a:pt x="23224" y="32928"/>
                  </a:lnTo>
                  <a:lnTo>
                    <a:pt x="23761" y="31632"/>
                  </a:lnTo>
                  <a:lnTo>
                    <a:pt x="23983" y="31187"/>
                  </a:lnTo>
                  <a:lnTo>
                    <a:pt x="24206" y="30780"/>
                  </a:lnTo>
                  <a:lnTo>
                    <a:pt x="24446" y="30372"/>
                  </a:lnTo>
                  <a:lnTo>
                    <a:pt x="24706" y="29983"/>
                  </a:lnTo>
                  <a:lnTo>
                    <a:pt x="25187" y="29650"/>
                  </a:lnTo>
                  <a:lnTo>
                    <a:pt x="25669" y="29354"/>
                  </a:lnTo>
                  <a:lnTo>
                    <a:pt x="26150" y="29057"/>
                  </a:lnTo>
                  <a:lnTo>
                    <a:pt x="26650" y="28798"/>
                  </a:lnTo>
                  <a:lnTo>
                    <a:pt x="27169" y="28539"/>
                  </a:lnTo>
                  <a:lnTo>
                    <a:pt x="27669" y="28298"/>
                  </a:lnTo>
                  <a:lnTo>
                    <a:pt x="28187" y="28076"/>
                  </a:lnTo>
                  <a:lnTo>
                    <a:pt x="28706" y="27854"/>
                  </a:lnTo>
                  <a:lnTo>
                    <a:pt x="29243" y="27650"/>
                  </a:lnTo>
                  <a:lnTo>
                    <a:pt x="29762" y="27465"/>
                  </a:lnTo>
                  <a:lnTo>
                    <a:pt x="30836" y="27113"/>
                  </a:lnTo>
                  <a:lnTo>
                    <a:pt x="31928" y="26779"/>
                  </a:lnTo>
                  <a:lnTo>
                    <a:pt x="33040" y="26483"/>
                  </a:lnTo>
                  <a:lnTo>
                    <a:pt x="35243" y="25909"/>
                  </a:lnTo>
                  <a:lnTo>
                    <a:pt x="36355" y="25613"/>
                  </a:lnTo>
                  <a:lnTo>
                    <a:pt x="37466" y="25316"/>
                  </a:lnTo>
                  <a:lnTo>
                    <a:pt x="38558" y="25002"/>
                  </a:lnTo>
                  <a:lnTo>
                    <a:pt x="39633" y="24650"/>
                  </a:lnTo>
                  <a:lnTo>
                    <a:pt x="40170" y="24446"/>
                  </a:lnTo>
                  <a:lnTo>
                    <a:pt x="40707" y="24261"/>
                  </a:lnTo>
                  <a:lnTo>
                    <a:pt x="41244" y="24039"/>
                  </a:lnTo>
                  <a:lnTo>
                    <a:pt x="41762" y="23816"/>
                  </a:lnTo>
                  <a:lnTo>
                    <a:pt x="42336" y="23557"/>
                  </a:lnTo>
                  <a:lnTo>
                    <a:pt x="42892" y="23298"/>
                  </a:lnTo>
                  <a:lnTo>
                    <a:pt x="43448" y="23001"/>
                  </a:lnTo>
                  <a:lnTo>
                    <a:pt x="44003" y="22705"/>
                  </a:lnTo>
                  <a:lnTo>
                    <a:pt x="44540" y="22390"/>
                  </a:lnTo>
                  <a:lnTo>
                    <a:pt x="45077" y="22057"/>
                  </a:lnTo>
                  <a:lnTo>
                    <a:pt x="45596" y="21724"/>
                  </a:lnTo>
                  <a:lnTo>
                    <a:pt x="46133" y="21353"/>
                  </a:lnTo>
                  <a:lnTo>
                    <a:pt x="46633" y="21001"/>
                  </a:lnTo>
                  <a:lnTo>
                    <a:pt x="47152" y="20612"/>
                  </a:lnTo>
                  <a:lnTo>
                    <a:pt x="47652" y="20223"/>
                  </a:lnTo>
                  <a:lnTo>
                    <a:pt x="48133" y="19835"/>
                  </a:lnTo>
                  <a:lnTo>
                    <a:pt x="48615" y="19427"/>
                  </a:lnTo>
                  <a:lnTo>
                    <a:pt x="49096" y="19001"/>
                  </a:lnTo>
                  <a:lnTo>
                    <a:pt x="49559" y="18575"/>
                  </a:lnTo>
                  <a:lnTo>
                    <a:pt x="50004" y="18131"/>
                  </a:lnTo>
                  <a:lnTo>
                    <a:pt x="50355" y="17890"/>
                  </a:lnTo>
                  <a:lnTo>
                    <a:pt x="50707" y="17649"/>
                  </a:lnTo>
                  <a:lnTo>
                    <a:pt x="51059" y="17408"/>
                  </a:lnTo>
                  <a:lnTo>
                    <a:pt x="51393" y="17149"/>
                  </a:lnTo>
                  <a:close/>
                  <a:moveTo>
                    <a:pt x="908" y="5556"/>
                  </a:moveTo>
                  <a:lnTo>
                    <a:pt x="1056" y="6019"/>
                  </a:lnTo>
                  <a:lnTo>
                    <a:pt x="1223" y="6482"/>
                  </a:lnTo>
                  <a:lnTo>
                    <a:pt x="1408" y="6945"/>
                  </a:lnTo>
                  <a:lnTo>
                    <a:pt x="1612" y="7408"/>
                  </a:lnTo>
                  <a:lnTo>
                    <a:pt x="1834" y="7871"/>
                  </a:lnTo>
                  <a:lnTo>
                    <a:pt x="2075" y="8315"/>
                  </a:lnTo>
                  <a:lnTo>
                    <a:pt x="2316" y="8760"/>
                  </a:lnTo>
                  <a:lnTo>
                    <a:pt x="2575" y="9204"/>
                  </a:lnTo>
                  <a:lnTo>
                    <a:pt x="2853" y="9649"/>
                  </a:lnTo>
                  <a:lnTo>
                    <a:pt x="3130" y="10093"/>
                  </a:lnTo>
                  <a:lnTo>
                    <a:pt x="3723" y="10945"/>
                  </a:lnTo>
                  <a:lnTo>
                    <a:pt x="4334" y="11797"/>
                  </a:lnTo>
                  <a:lnTo>
                    <a:pt x="4982" y="12612"/>
                  </a:lnTo>
                  <a:lnTo>
                    <a:pt x="5668" y="13445"/>
                  </a:lnTo>
                  <a:lnTo>
                    <a:pt x="6334" y="14242"/>
                  </a:lnTo>
                  <a:lnTo>
                    <a:pt x="7723" y="15797"/>
                  </a:lnTo>
                  <a:lnTo>
                    <a:pt x="9057" y="17316"/>
                  </a:lnTo>
                  <a:lnTo>
                    <a:pt x="9705" y="18057"/>
                  </a:lnTo>
                  <a:lnTo>
                    <a:pt x="10316" y="18779"/>
                  </a:lnTo>
                  <a:lnTo>
                    <a:pt x="10890" y="19520"/>
                  </a:lnTo>
                  <a:lnTo>
                    <a:pt x="11427" y="20261"/>
                  </a:lnTo>
                  <a:lnTo>
                    <a:pt x="11927" y="21001"/>
                  </a:lnTo>
                  <a:lnTo>
                    <a:pt x="12390" y="21742"/>
                  </a:lnTo>
                  <a:lnTo>
                    <a:pt x="12816" y="22501"/>
                  </a:lnTo>
                  <a:lnTo>
                    <a:pt x="13205" y="23242"/>
                  </a:lnTo>
                  <a:lnTo>
                    <a:pt x="13557" y="24020"/>
                  </a:lnTo>
                  <a:lnTo>
                    <a:pt x="13890" y="24779"/>
                  </a:lnTo>
                  <a:lnTo>
                    <a:pt x="13594" y="24483"/>
                  </a:lnTo>
                  <a:lnTo>
                    <a:pt x="13298" y="24205"/>
                  </a:lnTo>
                  <a:lnTo>
                    <a:pt x="12668" y="23668"/>
                  </a:lnTo>
                  <a:lnTo>
                    <a:pt x="11409" y="22594"/>
                  </a:lnTo>
                  <a:lnTo>
                    <a:pt x="10798" y="22038"/>
                  </a:lnTo>
                  <a:lnTo>
                    <a:pt x="10501" y="21761"/>
                  </a:lnTo>
                  <a:lnTo>
                    <a:pt x="10205" y="21464"/>
                  </a:lnTo>
                  <a:lnTo>
                    <a:pt x="9927" y="21168"/>
                  </a:lnTo>
                  <a:lnTo>
                    <a:pt x="9668" y="20835"/>
                  </a:lnTo>
                  <a:lnTo>
                    <a:pt x="9409" y="20501"/>
                  </a:lnTo>
                  <a:lnTo>
                    <a:pt x="9168" y="20168"/>
                  </a:lnTo>
                  <a:lnTo>
                    <a:pt x="9131" y="20112"/>
                  </a:lnTo>
                  <a:lnTo>
                    <a:pt x="9075" y="20094"/>
                  </a:lnTo>
                  <a:lnTo>
                    <a:pt x="9020" y="20094"/>
                  </a:lnTo>
                  <a:lnTo>
                    <a:pt x="8964" y="20112"/>
                  </a:lnTo>
                  <a:lnTo>
                    <a:pt x="8909" y="20168"/>
                  </a:lnTo>
                  <a:lnTo>
                    <a:pt x="8890" y="20223"/>
                  </a:lnTo>
                  <a:lnTo>
                    <a:pt x="8890" y="20279"/>
                  </a:lnTo>
                  <a:lnTo>
                    <a:pt x="8909" y="20335"/>
                  </a:lnTo>
                  <a:lnTo>
                    <a:pt x="9168" y="20742"/>
                  </a:lnTo>
                  <a:lnTo>
                    <a:pt x="9427" y="21131"/>
                  </a:lnTo>
                  <a:lnTo>
                    <a:pt x="9705" y="21520"/>
                  </a:lnTo>
                  <a:lnTo>
                    <a:pt x="10001" y="21890"/>
                  </a:lnTo>
                  <a:lnTo>
                    <a:pt x="10316" y="22279"/>
                  </a:lnTo>
                  <a:lnTo>
                    <a:pt x="10631" y="22650"/>
                  </a:lnTo>
                  <a:lnTo>
                    <a:pt x="10964" y="23001"/>
                  </a:lnTo>
                  <a:lnTo>
                    <a:pt x="11316" y="23372"/>
                  </a:lnTo>
                  <a:lnTo>
                    <a:pt x="11668" y="23724"/>
                  </a:lnTo>
                  <a:lnTo>
                    <a:pt x="12020" y="24057"/>
                  </a:lnTo>
                  <a:lnTo>
                    <a:pt x="12390" y="24390"/>
                  </a:lnTo>
                  <a:lnTo>
                    <a:pt x="12761" y="24705"/>
                  </a:lnTo>
                  <a:lnTo>
                    <a:pt x="13131" y="25020"/>
                  </a:lnTo>
                  <a:lnTo>
                    <a:pt x="13520" y="25316"/>
                  </a:lnTo>
                  <a:lnTo>
                    <a:pt x="13890" y="25613"/>
                  </a:lnTo>
                  <a:lnTo>
                    <a:pt x="14279" y="25872"/>
                  </a:lnTo>
                  <a:lnTo>
                    <a:pt x="14557" y="26761"/>
                  </a:lnTo>
                  <a:lnTo>
                    <a:pt x="14798" y="27631"/>
                  </a:lnTo>
                  <a:lnTo>
                    <a:pt x="15001" y="28520"/>
                  </a:lnTo>
                  <a:lnTo>
                    <a:pt x="15168" y="29409"/>
                  </a:lnTo>
                  <a:lnTo>
                    <a:pt x="15298" y="30317"/>
                  </a:lnTo>
                  <a:lnTo>
                    <a:pt x="15390" y="31206"/>
                  </a:lnTo>
                  <a:lnTo>
                    <a:pt x="15464" y="32113"/>
                  </a:lnTo>
                  <a:lnTo>
                    <a:pt x="15501" y="33021"/>
                  </a:lnTo>
                  <a:lnTo>
                    <a:pt x="15520" y="33928"/>
                  </a:lnTo>
                  <a:lnTo>
                    <a:pt x="15520" y="34854"/>
                  </a:lnTo>
                  <a:lnTo>
                    <a:pt x="15483" y="35761"/>
                  </a:lnTo>
                  <a:lnTo>
                    <a:pt x="15427" y="36687"/>
                  </a:lnTo>
                  <a:lnTo>
                    <a:pt x="15353" y="37613"/>
                  </a:lnTo>
                  <a:lnTo>
                    <a:pt x="15261" y="38539"/>
                  </a:lnTo>
                  <a:lnTo>
                    <a:pt x="15150" y="39465"/>
                  </a:lnTo>
                  <a:lnTo>
                    <a:pt x="15020" y="40410"/>
                  </a:lnTo>
                  <a:lnTo>
                    <a:pt x="14964" y="39836"/>
                  </a:lnTo>
                  <a:lnTo>
                    <a:pt x="14890" y="39262"/>
                  </a:lnTo>
                  <a:lnTo>
                    <a:pt x="14798" y="38706"/>
                  </a:lnTo>
                  <a:lnTo>
                    <a:pt x="14705" y="38151"/>
                  </a:lnTo>
                  <a:lnTo>
                    <a:pt x="14594" y="37595"/>
                  </a:lnTo>
                  <a:lnTo>
                    <a:pt x="14464" y="37021"/>
                  </a:lnTo>
                  <a:lnTo>
                    <a:pt x="14316" y="36484"/>
                  </a:lnTo>
                  <a:lnTo>
                    <a:pt x="14168" y="35928"/>
                  </a:lnTo>
                  <a:lnTo>
                    <a:pt x="13835" y="34817"/>
                  </a:lnTo>
                  <a:lnTo>
                    <a:pt x="13464" y="33724"/>
                  </a:lnTo>
                  <a:lnTo>
                    <a:pt x="13057" y="32650"/>
                  </a:lnTo>
                  <a:lnTo>
                    <a:pt x="12594" y="31576"/>
                  </a:lnTo>
                  <a:lnTo>
                    <a:pt x="12131" y="30502"/>
                  </a:lnTo>
                  <a:lnTo>
                    <a:pt x="11612" y="29428"/>
                  </a:lnTo>
                  <a:lnTo>
                    <a:pt x="11094" y="28354"/>
                  </a:lnTo>
                  <a:lnTo>
                    <a:pt x="10538" y="27298"/>
                  </a:lnTo>
                  <a:lnTo>
                    <a:pt x="9983" y="26242"/>
                  </a:lnTo>
                  <a:lnTo>
                    <a:pt x="9390" y="25168"/>
                  </a:lnTo>
                  <a:lnTo>
                    <a:pt x="8223" y="23057"/>
                  </a:lnTo>
                  <a:lnTo>
                    <a:pt x="7038" y="20946"/>
                  </a:lnTo>
                  <a:lnTo>
                    <a:pt x="5871" y="18816"/>
                  </a:lnTo>
                  <a:lnTo>
                    <a:pt x="5297" y="17742"/>
                  </a:lnTo>
                  <a:lnTo>
                    <a:pt x="4742" y="16668"/>
                  </a:lnTo>
                  <a:lnTo>
                    <a:pt x="4223" y="15594"/>
                  </a:lnTo>
                  <a:lnTo>
                    <a:pt x="3705" y="14501"/>
                  </a:lnTo>
                  <a:lnTo>
                    <a:pt x="3223" y="13408"/>
                  </a:lnTo>
                  <a:lnTo>
                    <a:pt x="2779" y="12316"/>
                  </a:lnTo>
                  <a:lnTo>
                    <a:pt x="2353" y="11223"/>
                  </a:lnTo>
                  <a:lnTo>
                    <a:pt x="1982" y="10093"/>
                  </a:lnTo>
                  <a:lnTo>
                    <a:pt x="1630" y="8982"/>
                  </a:lnTo>
                  <a:lnTo>
                    <a:pt x="1482" y="8408"/>
                  </a:lnTo>
                  <a:lnTo>
                    <a:pt x="1353" y="7852"/>
                  </a:lnTo>
                  <a:lnTo>
                    <a:pt x="1223" y="7278"/>
                  </a:lnTo>
                  <a:lnTo>
                    <a:pt x="1093" y="6704"/>
                  </a:lnTo>
                  <a:lnTo>
                    <a:pt x="1001" y="6130"/>
                  </a:lnTo>
                  <a:lnTo>
                    <a:pt x="908" y="5556"/>
                  </a:lnTo>
                  <a:close/>
                  <a:moveTo>
                    <a:pt x="36651" y="29669"/>
                  </a:moveTo>
                  <a:lnTo>
                    <a:pt x="36447" y="29909"/>
                  </a:lnTo>
                  <a:lnTo>
                    <a:pt x="36243" y="30131"/>
                  </a:lnTo>
                  <a:lnTo>
                    <a:pt x="35873" y="30632"/>
                  </a:lnTo>
                  <a:lnTo>
                    <a:pt x="35521" y="31169"/>
                  </a:lnTo>
                  <a:lnTo>
                    <a:pt x="35169" y="31743"/>
                  </a:lnTo>
                  <a:lnTo>
                    <a:pt x="34799" y="32372"/>
                  </a:lnTo>
                  <a:lnTo>
                    <a:pt x="34410" y="32965"/>
                  </a:lnTo>
                  <a:lnTo>
                    <a:pt x="34021" y="33558"/>
                  </a:lnTo>
                  <a:lnTo>
                    <a:pt x="33614" y="34113"/>
                  </a:lnTo>
                  <a:lnTo>
                    <a:pt x="33206" y="34669"/>
                  </a:lnTo>
                  <a:lnTo>
                    <a:pt x="32762" y="35206"/>
                  </a:lnTo>
                  <a:lnTo>
                    <a:pt x="32336" y="35724"/>
                  </a:lnTo>
                  <a:lnTo>
                    <a:pt x="31873" y="36243"/>
                  </a:lnTo>
                  <a:lnTo>
                    <a:pt x="31410" y="36743"/>
                  </a:lnTo>
                  <a:lnTo>
                    <a:pt x="30928" y="37225"/>
                  </a:lnTo>
                  <a:lnTo>
                    <a:pt x="30428" y="37706"/>
                  </a:lnTo>
                  <a:lnTo>
                    <a:pt x="29910" y="38188"/>
                  </a:lnTo>
                  <a:lnTo>
                    <a:pt x="29391" y="38651"/>
                  </a:lnTo>
                  <a:lnTo>
                    <a:pt x="28854" y="39114"/>
                  </a:lnTo>
                  <a:lnTo>
                    <a:pt x="28299" y="39558"/>
                  </a:lnTo>
                  <a:lnTo>
                    <a:pt x="27743" y="40002"/>
                  </a:lnTo>
                  <a:lnTo>
                    <a:pt x="27298" y="40336"/>
                  </a:lnTo>
                  <a:lnTo>
                    <a:pt x="26835" y="40669"/>
                  </a:lnTo>
                  <a:lnTo>
                    <a:pt x="26373" y="40984"/>
                  </a:lnTo>
                  <a:lnTo>
                    <a:pt x="25910" y="41299"/>
                  </a:lnTo>
                  <a:lnTo>
                    <a:pt x="24965" y="41891"/>
                  </a:lnTo>
                  <a:lnTo>
                    <a:pt x="24002" y="42466"/>
                  </a:lnTo>
                  <a:lnTo>
                    <a:pt x="22076" y="43595"/>
                  </a:lnTo>
                  <a:lnTo>
                    <a:pt x="21113" y="44169"/>
                  </a:lnTo>
                  <a:lnTo>
                    <a:pt x="20187" y="44762"/>
                  </a:lnTo>
                  <a:lnTo>
                    <a:pt x="22743" y="41595"/>
                  </a:lnTo>
                  <a:lnTo>
                    <a:pt x="24021" y="40002"/>
                  </a:lnTo>
                  <a:lnTo>
                    <a:pt x="25280" y="38391"/>
                  </a:lnTo>
                  <a:lnTo>
                    <a:pt x="26521" y="36762"/>
                  </a:lnTo>
                  <a:lnTo>
                    <a:pt x="27724" y="35132"/>
                  </a:lnTo>
                  <a:lnTo>
                    <a:pt x="28317" y="34298"/>
                  </a:lnTo>
                  <a:lnTo>
                    <a:pt x="28891" y="33447"/>
                  </a:lnTo>
                  <a:lnTo>
                    <a:pt x="29465" y="32595"/>
                  </a:lnTo>
                  <a:lnTo>
                    <a:pt x="30039" y="31743"/>
                  </a:lnTo>
                  <a:lnTo>
                    <a:pt x="31447" y="31372"/>
                  </a:lnTo>
                  <a:lnTo>
                    <a:pt x="32799" y="31002"/>
                  </a:lnTo>
                  <a:lnTo>
                    <a:pt x="33780" y="30724"/>
                  </a:lnTo>
                  <a:lnTo>
                    <a:pt x="34743" y="30391"/>
                  </a:lnTo>
                  <a:lnTo>
                    <a:pt x="35688" y="30057"/>
                  </a:lnTo>
                  <a:lnTo>
                    <a:pt x="36651" y="29669"/>
                  </a:lnTo>
                  <a:close/>
                  <a:moveTo>
                    <a:pt x="29428" y="31891"/>
                  </a:moveTo>
                  <a:lnTo>
                    <a:pt x="28076" y="33613"/>
                  </a:lnTo>
                  <a:lnTo>
                    <a:pt x="26724" y="35336"/>
                  </a:lnTo>
                  <a:lnTo>
                    <a:pt x="23965" y="38706"/>
                  </a:lnTo>
                  <a:lnTo>
                    <a:pt x="22595" y="40410"/>
                  </a:lnTo>
                  <a:lnTo>
                    <a:pt x="21224" y="42095"/>
                  </a:lnTo>
                  <a:lnTo>
                    <a:pt x="19872" y="43799"/>
                  </a:lnTo>
                  <a:lnTo>
                    <a:pt x="18539" y="45521"/>
                  </a:lnTo>
                  <a:lnTo>
                    <a:pt x="18817" y="44966"/>
                  </a:lnTo>
                  <a:lnTo>
                    <a:pt x="19076" y="44429"/>
                  </a:lnTo>
                  <a:lnTo>
                    <a:pt x="19317" y="43873"/>
                  </a:lnTo>
                  <a:lnTo>
                    <a:pt x="19557" y="43317"/>
                  </a:lnTo>
                  <a:lnTo>
                    <a:pt x="19983" y="42188"/>
                  </a:lnTo>
                  <a:lnTo>
                    <a:pt x="20391" y="41040"/>
                  </a:lnTo>
                  <a:lnTo>
                    <a:pt x="20780" y="39891"/>
                  </a:lnTo>
                  <a:lnTo>
                    <a:pt x="21150" y="38743"/>
                  </a:lnTo>
                  <a:lnTo>
                    <a:pt x="21891" y="36428"/>
                  </a:lnTo>
                  <a:lnTo>
                    <a:pt x="21928" y="36391"/>
                  </a:lnTo>
                  <a:lnTo>
                    <a:pt x="22243" y="35928"/>
                  </a:lnTo>
                  <a:lnTo>
                    <a:pt x="22595" y="35484"/>
                  </a:lnTo>
                  <a:lnTo>
                    <a:pt x="22983" y="35095"/>
                  </a:lnTo>
                  <a:lnTo>
                    <a:pt x="23391" y="34706"/>
                  </a:lnTo>
                  <a:lnTo>
                    <a:pt x="23817" y="34372"/>
                  </a:lnTo>
                  <a:lnTo>
                    <a:pt x="24261" y="34039"/>
                  </a:lnTo>
                  <a:lnTo>
                    <a:pt x="24724" y="33743"/>
                  </a:lnTo>
                  <a:lnTo>
                    <a:pt x="25206" y="33484"/>
                  </a:lnTo>
                  <a:lnTo>
                    <a:pt x="25687" y="33224"/>
                  </a:lnTo>
                  <a:lnTo>
                    <a:pt x="26206" y="32984"/>
                  </a:lnTo>
                  <a:lnTo>
                    <a:pt x="26724" y="32780"/>
                  </a:lnTo>
                  <a:lnTo>
                    <a:pt x="27243" y="32576"/>
                  </a:lnTo>
                  <a:lnTo>
                    <a:pt x="27780" y="32391"/>
                  </a:lnTo>
                  <a:lnTo>
                    <a:pt x="28336" y="32224"/>
                  </a:lnTo>
                  <a:lnTo>
                    <a:pt x="29428" y="31891"/>
                  </a:lnTo>
                  <a:close/>
                  <a:moveTo>
                    <a:pt x="7001" y="41077"/>
                  </a:moveTo>
                  <a:lnTo>
                    <a:pt x="7038" y="41095"/>
                  </a:lnTo>
                  <a:lnTo>
                    <a:pt x="7094" y="41169"/>
                  </a:lnTo>
                  <a:lnTo>
                    <a:pt x="7186" y="41299"/>
                  </a:lnTo>
                  <a:lnTo>
                    <a:pt x="7408" y="41688"/>
                  </a:lnTo>
                  <a:lnTo>
                    <a:pt x="7668" y="42206"/>
                  </a:lnTo>
                  <a:lnTo>
                    <a:pt x="8223" y="43355"/>
                  </a:lnTo>
                  <a:lnTo>
                    <a:pt x="8464" y="43855"/>
                  </a:lnTo>
                  <a:lnTo>
                    <a:pt x="8631" y="44243"/>
                  </a:lnTo>
                  <a:lnTo>
                    <a:pt x="8834" y="44818"/>
                  </a:lnTo>
                  <a:lnTo>
                    <a:pt x="9020" y="45429"/>
                  </a:lnTo>
                  <a:lnTo>
                    <a:pt x="9112" y="46781"/>
                  </a:lnTo>
                  <a:lnTo>
                    <a:pt x="8964" y="46151"/>
                  </a:lnTo>
                  <a:lnTo>
                    <a:pt x="8797" y="45540"/>
                  </a:lnTo>
                  <a:lnTo>
                    <a:pt x="8760" y="45466"/>
                  </a:lnTo>
                  <a:lnTo>
                    <a:pt x="8705" y="45429"/>
                  </a:lnTo>
                  <a:lnTo>
                    <a:pt x="8649" y="45410"/>
                  </a:lnTo>
                  <a:lnTo>
                    <a:pt x="8575" y="45429"/>
                  </a:lnTo>
                  <a:lnTo>
                    <a:pt x="8520" y="45447"/>
                  </a:lnTo>
                  <a:lnTo>
                    <a:pt x="8464" y="45503"/>
                  </a:lnTo>
                  <a:lnTo>
                    <a:pt x="8446" y="45577"/>
                  </a:lnTo>
                  <a:lnTo>
                    <a:pt x="8446" y="45651"/>
                  </a:lnTo>
                  <a:lnTo>
                    <a:pt x="8575" y="46151"/>
                  </a:lnTo>
                  <a:lnTo>
                    <a:pt x="8686" y="46670"/>
                  </a:lnTo>
                  <a:lnTo>
                    <a:pt x="8779" y="47170"/>
                  </a:lnTo>
                  <a:lnTo>
                    <a:pt x="8871" y="47670"/>
                  </a:lnTo>
                  <a:lnTo>
                    <a:pt x="8946" y="48170"/>
                  </a:lnTo>
                  <a:lnTo>
                    <a:pt x="9020" y="48651"/>
                  </a:lnTo>
                  <a:lnTo>
                    <a:pt x="9112" y="49651"/>
                  </a:lnTo>
                  <a:lnTo>
                    <a:pt x="9149" y="50651"/>
                  </a:lnTo>
                  <a:lnTo>
                    <a:pt x="9168" y="51633"/>
                  </a:lnTo>
                  <a:lnTo>
                    <a:pt x="9149" y="52633"/>
                  </a:lnTo>
                  <a:lnTo>
                    <a:pt x="9112" y="53633"/>
                  </a:lnTo>
                  <a:lnTo>
                    <a:pt x="9001" y="52855"/>
                  </a:lnTo>
                  <a:lnTo>
                    <a:pt x="8890" y="52077"/>
                  </a:lnTo>
                  <a:lnTo>
                    <a:pt x="8760" y="51299"/>
                  </a:lnTo>
                  <a:lnTo>
                    <a:pt x="8612" y="50522"/>
                  </a:lnTo>
                  <a:lnTo>
                    <a:pt x="8297" y="48985"/>
                  </a:lnTo>
                  <a:lnTo>
                    <a:pt x="7964" y="47429"/>
                  </a:lnTo>
                  <a:lnTo>
                    <a:pt x="7649" y="45873"/>
                  </a:lnTo>
                  <a:lnTo>
                    <a:pt x="7501" y="45095"/>
                  </a:lnTo>
                  <a:lnTo>
                    <a:pt x="7371" y="44318"/>
                  </a:lnTo>
                  <a:lnTo>
                    <a:pt x="7242" y="43521"/>
                  </a:lnTo>
                  <a:lnTo>
                    <a:pt x="7149" y="42725"/>
                  </a:lnTo>
                  <a:lnTo>
                    <a:pt x="7057" y="41947"/>
                  </a:lnTo>
                  <a:lnTo>
                    <a:pt x="6982" y="41151"/>
                  </a:lnTo>
                  <a:lnTo>
                    <a:pt x="7001" y="41077"/>
                  </a:lnTo>
                  <a:close/>
                  <a:moveTo>
                    <a:pt x="9834" y="48892"/>
                  </a:moveTo>
                  <a:lnTo>
                    <a:pt x="9983" y="49744"/>
                  </a:lnTo>
                  <a:lnTo>
                    <a:pt x="10094" y="50577"/>
                  </a:lnTo>
                  <a:lnTo>
                    <a:pt x="10186" y="51374"/>
                  </a:lnTo>
                  <a:lnTo>
                    <a:pt x="10260" y="52170"/>
                  </a:lnTo>
                  <a:lnTo>
                    <a:pt x="10297" y="52966"/>
                  </a:lnTo>
                  <a:lnTo>
                    <a:pt x="10297" y="53763"/>
                  </a:lnTo>
                  <a:lnTo>
                    <a:pt x="10279" y="54540"/>
                  </a:lnTo>
                  <a:lnTo>
                    <a:pt x="10223" y="55337"/>
                  </a:lnTo>
                  <a:lnTo>
                    <a:pt x="10149" y="56115"/>
                  </a:lnTo>
                  <a:lnTo>
                    <a:pt x="10038" y="56892"/>
                  </a:lnTo>
                  <a:lnTo>
                    <a:pt x="10112" y="55892"/>
                  </a:lnTo>
                  <a:lnTo>
                    <a:pt x="10149" y="54892"/>
                  </a:lnTo>
                  <a:lnTo>
                    <a:pt x="10168" y="53892"/>
                  </a:lnTo>
                  <a:lnTo>
                    <a:pt x="10149" y="52892"/>
                  </a:lnTo>
                  <a:lnTo>
                    <a:pt x="10094" y="51892"/>
                  </a:lnTo>
                  <a:lnTo>
                    <a:pt x="10020" y="50892"/>
                  </a:lnTo>
                  <a:lnTo>
                    <a:pt x="9946" y="49892"/>
                  </a:lnTo>
                  <a:lnTo>
                    <a:pt x="9834" y="48892"/>
                  </a:lnTo>
                  <a:close/>
                  <a:moveTo>
                    <a:pt x="33003" y="42817"/>
                  </a:moveTo>
                  <a:lnTo>
                    <a:pt x="32373" y="43780"/>
                  </a:lnTo>
                  <a:lnTo>
                    <a:pt x="31725" y="44706"/>
                  </a:lnTo>
                  <a:lnTo>
                    <a:pt x="31058" y="45614"/>
                  </a:lnTo>
                  <a:lnTo>
                    <a:pt x="30391" y="46484"/>
                  </a:lnTo>
                  <a:lnTo>
                    <a:pt x="29706" y="47318"/>
                  </a:lnTo>
                  <a:lnTo>
                    <a:pt x="29002" y="48133"/>
                  </a:lnTo>
                  <a:lnTo>
                    <a:pt x="28262" y="48929"/>
                  </a:lnTo>
                  <a:lnTo>
                    <a:pt x="27521" y="49688"/>
                  </a:lnTo>
                  <a:lnTo>
                    <a:pt x="26761" y="50448"/>
                  </a:lnTo>
                  <a:lnTo>
                    <a:pt x="25965" y="51170"/>
                  </a:lnTo>
                  <a:lnTo>
                    <a:pt x="25132" y="51874"/>
                  </a:lnTo>
                  <a:lnTo>
                    <a:pt x="24280" y="52559"/>
                  </a:lnTo>
                  <a:lnTo>
                    <a:pt x="23391" y="53244"/>
                  </a:lnTo>
                  <a:lnTo>
                    <a:pt x="22465" y="53911"/>
                  </a:lnTo>
                  <a:lnTo>
                    <a:pt x="21502" y="54559"/>
                  </a:lnTo>
                  <a:lnTo>
                    <a:pt x="20483" y="55207"/>
                  </a:lnTo>
                  <a:lnTo>
                    <a:pt x="17539" y="57041"/>
                  </a:lnTo>
                  <a:lnTo>
                    <a:pt x="16057" y="57967"/>
                  </a:lnTo>
                  <a:lnTo>
                    <a:pt x="14594" y="58893"/>
                  </a:lnTo>
                  <a:lnTo>
                    <a:pt x="14594" y="58893"/>
                  </a:lnTo>
                  <a:lnTo>
                    <a:pt x="14909" y="58152"/>
                  </a:lnTo>
                  <a:lnTo>
                    <a:pt x="15242" y="57429"/>
                  </a:lnTo>
                  <a:lnTo>
                    <a:pt x="15613" y="56744"/>
                  </a:lnTo>
                  <a:lnTo>
                    <a:pt x="16020" y="56078"/>
                  </a:lnTo>
                  <a:lnTo>
                    <a:pt x="16446" y="55448"/>
                  </a:lnTo>
                  <a:lnTo>
                    <a:pt x="16890" y="54837"/>
                  </a:lnTo>
                  <a:lnTo>
                    <a:pt x="17372" y="54244"/>
                  </a:lnTo>
                  <a:lnTo>
                    <a:pt x="17872" y="53670"/>
                  </a:lnTo>
                  <a:lnTo>
                    <a:pt x="18391" y="53114"/>
                  </a:lnTo>
                  <a:lnTo>
                    <a:pt x="18928" y="52577"/>
                  </a:lnTo>
                  <a:lnTo>
                    <a:pt x="19483" y="52059"/>
                  </a:lnTo>
                  <a:lnTo>
                    <a:pt x="20057" y="51559"/>
                  </a:lnTo>
                  <a:lnTo>
                    <a:pt x="20650" y="51077"/>
                  </a:lnTo>
                  <a:lnTo>
                    <a:pt x="21261" y="50596"/>
                  </a:lnTo>
                  <a:lnTo>
                    <a:pt x="21872" y="50133"/>
                  </a:lnTo>
                  <a:lnTo>
                    <a:pt x="22502" y="49688"/>
                  </a:lnTo>
                  <a:lnTo>
                    <a:pt x="23150" y="49244"/>
                  </a:lnTo>
                  <a:lnTo>
                    <a:pt x="23798" y="48799"/>
                  </a:lnTo>
                  <a:lnTo>
                    <a:pt x="25113" y="47947"/>
                  </a:lnTo>
                  <a:lnTo>
                    <a:pt x="26447" y="47114"/>
                  </a:lnTo>
                  <a:lnTo>
                    <a:pt x="27799" y="46281"/>
                  </a:lnTo>
                  <a:lnTo>
                    <a:pt x="29132" y="45447"/>
                  </a:lnTo>
                  <a:lnTo>
                    <a:pt x="30465" y="44595"/>
                  </a:lnTo>
                  <a:lnTo>
                    <a:pt x="31114" y="44169"/>
                  </a:lnTo>
                  <a:lnTo>
                    <a:pt x="31762" y="43725"/>
                  </a:lnTo>
                  <a:lnTo>
                    <a:pt x="32391" y="43280"/>
                  </a:lnTo>
                  <a:lnTo>
                    <a:pt x="33003" y="42817"/>
                  </a:lnTo>
                  <a:close/>
                  <a:moveTo>
                    <a:pt x="9409" y="56929"/>
                  </a:moveTo>
                  <a:lnTo>
                    <a:pt x="9353" y="58374"/>
                  </a:lnTo>
                  <a:lnTo>
                    <a:pt x="9316" y="59096"/>
                  </a:lnTo>
                  <a:lnTo>
                    <a:pt x="9260" y="59819"/>
                  </a:lnTo>
                  <a:lnTo>
                    <a:pt x="9260" y="59856"/>
                  </a:lnTo>
                  <a:lnTo>
                    <a:pt x="9279" y="59893"/>
                  </a:lnTo>
                  <a:lnTo>
                    <a:pt x="9316" y="59948"/>
                  </a:lnTo>
                  <a:lnTo>
                    <a:pt x="8964" y="60615"/>
                  </a:lnTo>
                  <a:lnTo>
                    <a:pt x="8964" y="60615"/>
                  </a:lnTo>
                  <a:lnTo>
                    <a:pt x="9094" y="59856"/>
                  </a:lnTo>
                  <a:lnTo>
                    <a:pt x="9205" y="59115"/>
                  </a:lnTo>
                  <a:lnTo>
                    <a:pt x="9260" y="58393"/>
                  </a:lnTo>
                  <a:lnTo>
                    <a:pt x="9316" y="57652"/>
                  </a:lnTo>
                  <a:lnTo>
                    <a:pt x="9409" y="56929"/>
                  </a:lnTo>
                  <a:close/>
                  <a:moveTo>
                    <a:pt x="556" y="0"/>
                  </a:moveTo>
                  <a:lnTo>
                    <a:pt x="501" y="19"/>
                  </a:lnTo>
                  <a:lnTo>
                    <a:pt x="464" y="74"/>
                  </a:lnTo>
                  <a:lnTo>
                    <a:pt x="445" y="130"/>
                  </a:lnTo>
                  <a:lnTo>
                    <a:pt x="352" y="852"/>
                  </a:lnTo>
                  <a:lnTo>
                    <a:pt x="297" y="1574"/>
                  </a:lnTo>
                  <a:lnTo>
                    <a:pt x="260" y="2278"/>
                  </a:lnTo>
                  <a:lnTo>
                    <a:pt x="241" y="2982"/>
                  </a:lnTo>
                  <a:lnTo>
                    <a:pt x="241" y="3685"/>
                  </a:lnTo>
                  <a:lnTo>
                    <a:pt x="260" y="4389"/>
                  </a:lnTo>
                  <a:lnTo>
                    <a:pt x="297" y="5074"/>
                  </a:lnTo>
                  <a:lnTo>
                    <a:pt x="352" y="5760"/>
                  </a:lnTo>
                  <a:lnTo>
                    <a:pt x="427" y="6445"/>
                  </a:lnTo>
                  <a:lnTo>
                    <a:pt x="519" y="7112"/>
                  </a:lnTo>
                  <a:lnTo>
                    <a:pt x="630" y="7797"/>
                  </a:lnTo>
                  <a:lnTo>
                    <a:pt x="760" y="8463"/>
                  </a:lnTo>
                  <a:lnTo>
                    <a:pt x="908" y="9130"/>
                  </a:lnTo>
                  <a:lnTo>
                    <a:pt x="1056" y="9797"/>
                  </a:lnTo>
                  <a:lnTo>
                    <a:pt x="1241" y="10445"/>
                  </a:lnTo>
                  <a:lnTo>
                    <a:pt x="1427" y="11112"/>
                  </a:lnTo>
                  <a:lnTo>
                    <a:pt x="1630" y="11760"/>
                  </a:lnTo>
                  <a:lnTo>
                    <a:pt x="1834" y="12408"/>
                  </a:lnTo>
                  <a:lnTo>
                    <a:pt x="2075" y="13056"/>
                  </a:lnTo>
                  <a:lnTo>
                    <a:pt x="2297" y="13686"/>
                  </a:lnTo>
                  <a:lnTo>
                    <a:pt x="2556" y="14334"/>
                  </a:lnTo>
                  <a:lnTo>
                    <a:pt x="2816" y="14964"/>
                  </a:lnTo>
                  <a:lnTo>
                    <a:pt x="3371" y="16242"/>
                  </a:lnTo>
                  <a:lnTo>
                    <a:pt x="3964" y="17501"/>
                  </a:lnTo>
                  <a:lnTo>
                    <a:pt x="4593" y="18760"/>
                  </a:lnTo>
                  <a:lnTo>
                    <a:pt x="5242" y="20001"/>
                  </a:lnTo>
                  <a:lnTo>
                    <a:pt x="5927" y="21261"/>
                  </a:lnTo>
                  <a:lnTo>
                    <a:pt x="7557" y="24224"/>
                  </a:lnTo>
                  <a:lnTo>
                    <a:pt x="8334" y="25668"/>
                  </a:lnTo>
                  <a:lnTo>
                    <a:pt x="9094" y="27113"/>
                  </a:lnTo>
                  <a:lnTo>
                    <a:pt x="9797" y="28539"/>
                  </a:lnTo>
                  <a:lnTo>
                    <a:pt x="10483" y="29983"/>
                  </a:lnTo>
                  <a:lnTo>
                    <a:pt x="11112" y="31409"/>
                  </a:lnTo>
                  <a:lnTo>
                    <a:pt x="11409" y="32132"/>
                  </a:lnTo>
                  <a:lnTo>
                    <a:pt x="11705" y="32854"/>
                  </a:lnTo>
                  <a:lnTo>
                    <a:pt x="11983" y="33595"/>
                  </a:lnTo>
                  <a:lnTo>
                    <a:pt x="12242" y="34317"/>
                  </a:lnTo>
                  <a:lnTo>
                    <a:pt x="12483" y="35058"/>
                  </a:lnTo>
                  <a:lnTo>
                    <a:pt x="12724" y="35799"/>
                  </a:lnTo>
                  <a:lnTo>
                    <a:pt x="12927" y="36539"/>
                  </a:lnTo>
                  <a:lnTo>
                    <a:pt x="13131" y="37280"/>
                  </a:lnTo>
                  <a:lnTo>
                    <a:pt x="13316" y="38039"/>
                  </a:lnTo>
                  <a:lnTo>
                    <a:pt x="13483" y="38817"/>
                  </a:lnTo>
                  <a:lnTo>
                    <a:pt x="13650" y="39577"/>
                  </a:lnTo>
                  <a:lnTo>
                    <a:pt x="13779" y="40354"/>
                  </a:lnTo>
                  <a:lnTo>
                    <a:pt x="13890" y="41151"/>
                  </a:lnTo>
                  <a:lnTo>
                    <a:pt x="13983" y="41947"/>
                  </a:lnTo>
                  <a:lnTo>
                    <a:pt x="14057" y="42762"/>
                  </a:lnTo>
                  <a:lnTo>
                    <a:pt x="14113" y="43577"/>
                  </a:lnTo>
                  <a:lnTo>
                    <a:pt x="14150" y="44410"/>
                  </a:lnTo>
                  <a:lnTo>
                    <a:pt x="14168" y="45262"/>
                  </a:lnTo>
                  <a:lnTo>
                    <a:pt x="13668" y="47651"/>
                  </a:lnTo>
                  <a:lnTo>
                    <a:pt x="13150" y="50040"/>
                  </a:lnTo>
                  <a:lnTo>
                    <a:pt x="12649" y="52429"/>
                  </a:lnTo>
                  <a:lnTo>
                    <a:pt x="12427" y="53633"/>
                  </a:lnTo>
                  <a:lnTo>
                    <a:pt x="12186" y="54818"/>
                  </a:lnTo>
                  <a:lnTo>
                    <a:pt x="12205" y="54837"/>
                  </a:lnTo>
                  <a:lnTo>
                    <a:pt x="11131" y="56689"/>
                  </a:lnTo>
                  <a:lnTo>
                    <a:pt x="11223" y="56152"/>
                  </a:lnTo>
                  <a:lnTo>
                    <a:pt x="11279" y="55596"/>
                  </a:lnTo>
                  <a:lnTo>
                    <a:pt x="11335" y="55040"/>
                  </a:lnTo>
                  <a:lnTo>
                    <a:pt x="11372" y="54466"/>
                  </a:lnTo>
                  <a:lnTo>
                    <a:pt x="11390" y="53892"/>
                  </a:lnTo>
                  <a:lnTo>
                    <a:pt x="11390" y="53318"/>
                  </a:lnTo>
                  <a:lnTo>
                    <a:pt x="11372" y="52744"/>
                  </a:lnTo>
                  <a:lnTo>
                    <a:pt x="11335" y="52170"/>
                  </a:lnTo>
                  <a:lnTo>
                    <a:pt x="11298" y="51577"/>
                  </a:lnTo>
                  <a:lnTo>
                    <a:pt x="11242" y="51003"/>
                  </a:lnTo>
                  <a:lnTo>
                    <a:pt x="11168" y="50411"/>
                  </a:lnTo>
                  <a:lnTo>
                    <a:pt x="11075" y="49836"/>
                  </a:lnTo>
                  <a:lnTo>
                    <a:pt x="10964" y="49262"/>
                  </a:lnTo>
                  <a:lnTo>
                    <a:pt x="10853" y="48670"/>
                  </a:lnTo>
                  <a:lnTo>
                    <a:pt x="10723" y="48096"/>
                  </a:lnTo>
                  <a:lnTo>
                    <a:pt x="10594" y="47540"/>
                  </a:lnTo>
                  <a:lnTo>
                    <a:pt x="10427" y="46966"/>
                  </a:lnTo>
                  <a:lnTo>
                    <a:pt x="10279" y="46410"/>
                  </a:lnTo>
                  <a:lnTo>
                    <a:pt x="10094" y="45855"/>
                  </a:lnTo>
                  <a:lnTo>
                    <a:pt x="9909" y="45318"/>
                  </a:lnTo>
                  <a:lnTo>
                    <a:pt x="9705" y="44781"/>
                  </a:lnTo>
                  <a:lnTo>
                    <a:pt x="9501" y="44262"/>
                  </a:lnTo>
                  <a:lnTo>
                    <a:pt x="9279" y="43743"/>
                  </a:lnTo>
                  <a:lnTo>
                    <a:pt x="9057" y="43243"/>
                  </a:lnTo>
                  <a:lnTo>
                    <a:pt x="8816" y="42762"/>
                  </a:lnTo>
                  <a:lnTo>
                    <a:pt x="8575" y="42280"/>
                  </a:lnTo>
                  <a:lnTo>
                    <a:pt x="8316" y="41817"/>
                  </a:lnTo>
                  <a:lnTo>
                    <a:pt x="8057" y="41373"/>
                  </a:lnTo>
                  <a:lnTo>
                    <a:pt x="7797" y="40947"/>
                  </a:lnTo>
                  <a:lnTo>
                    <a:pt x="7520" y="40521"/>
                  </a:lnTo>
                  <a:lnTo>
                    <a:pt x="7223" y="40132"/>
                  </a:lnTo>
                  <a:lnTo>
                    <a:pt x="6927" y="39762"/>
                  </a:lnTo>
                  <a:lnTo>
                    <a:pt x="6853" y="39688"/>
                  </a:lnTo>
                  <a:lnTo>
                    <a:pt x="6779" y="39651"/>
                  </a:lnTo>
                  <a:lnTo>
                    <a:pt x="6686" y="39632"/>
                  </a:lnTo>
                  <a:lnTo>
                    <a:pt x="6612" y="39651"/>
                  </a:lnTo>
                  <a:lnTo>
                    <a:pt x="6538" y="39688"/>
                  </a:lnTo>
                  <a:lnTo>
                    <a:pt x="6464" y="39762"/>
                  </a:lnTo>
                  <a:lnTo>
                    <a:pt x="6427" y="39836"/>
                  </a:lnTo>
                  <a:lnTo>
                    <a:pt x="6408" y="39928"/>
                  </a:lnTo>
                  <a:lnTo>
                    <a:pt x="6427" y="40503"/>
                  </a:lnTo>
                  <a:lnTo>
                    <a:pt x="6445" y="41040"/>
                  </a:lnTo>
                  <a:lnTo>
                    <a:pt x="6538" y="42151"/>
                  </a:lnTo>
                  <a:lnTo>
                    <a:pt x="6649" y="43243"/>
                  </a:lnTo>
                  <a:lnTo>
                    <a:pt x="6797" y="44336"/>
                  </a:lnTo>
                  <a:lnTo>
                    <a:pt x="6982" y="45429"/>
                  </a:lnTo>
                  <a:lnTo>
                    <a:pt x="7186" y="46503"/>
                  </a:lnTo>
                  <a:lnTo>
                    <a:pt x="7612" y="48670"/>
                  </a:lnTo>
                  <a:lnTo>
                    <a:pt x="8038" y="50818"/>
                  </a:lnTo>
                  <a:lnTo>
                    <a:pt x="8223" y="51911"/>
                  </a:lnTo>
                  <a:lnTo>
                    <a:pt x="8408" y="52985"/>
                  </a:lnTo>
                  <a:lnTo>
                    <a:pt x="8557" y="54059"/>
                  </a:lnTo>
                  <a:lnTo>
                    <a:pt x="8686" y="55152"/>
                  </a:lnTo>
                  <a:lnTo>
                    <a:pt x="8760" y="56244"/>
                  </a:lnTo>
                  <a:lnTo>
                    <a:pt x="8797" y="56800"/>
                  </a:lnTo>
                  <a:lnTo>
                    <a:pt x="8797" y="57337"/>
                  </a:lnTo>
                  <a:lnTo>
                    <a:pt x="8501" y="60133"/>
                  </a:lnTo>
                  <a:lnTo>
                    <a:pt x="8501" y="60207"/>
                  </a:lnTo>
                  <a:lnTo>
                    <a:pt x="8520" y="60244"/>
                  </a:lnTo>
                  <a:lnTo>
                    <a:pt x="8575" y="60282"/>
                  </a:lnTo>
                  <a:lnTo>
                    <a:pt x="8631" y="60300"/>
                  </a:lnTo>
                  <a:lnTo>
                    <a:pt x="8575" y="60670"/>
                  </a:lnTo>
                  <a:lnTo>
                    <a:pt x="8520" y="61059"/>
                  </a:lnTo>
                  <a:lnTo>
                    <a:pt x="8520" y="61115"/>
                  </a:lnTo>
                  <a:lnTo>
                    <a:pt x="8538" y="61170"/>
                  </a:lnTo>
                  <a:lnTo>
                    <a:pt x="8575" y="61207"/>
                  </a:lnTo>
                  <a:lnTo>
                    <a:pt x="8631" y="61226"/>
                  </a:lnTo>
                  <a:lnTo>
                    <a:pt x="7668" y="63041"/>
                  </a:lnTo>
                  <a:lnTo>
                    <a:pt x="6742" y="64874"/>
                  </a:lnTo>
                  <a:lnTo>
                    <a:pt x="6612" y="64986"/>
                  </a:lnTo>
                  <a:lnTo>
                    <a:pt x="6575" y="65041"/>
                  </a:lnTo>
                  <a:lnTo>
                    <a:pt x="6557" y="65078"/>
                  </a:lnTo>
                  <a:lnTo>
                    <a:pt x="6557" y="65134"/>
                  </a:lnTo>
                  <a:lnTo>
                    <a:pt x="6575" y="65189"/>
                  </a:lnTo>
                  <a:lnTo>
                    <a:pt x="6056" y="66245"/>
                  </a:lnTo>
                  <a:lnTo>
                    <a:pt x="5556" y="67319"/>
                  </a:lnTo>
                  <a:lnTo>
                    <a:pt x="5056" y="68412"/>
                  </a:lnTo>
                  <a:lnTo>
                    <a:pt x="4556" y="69486"/>
                  </a:lnTo>
                  <a:lnTo>
                    <a:pt x="4093" y="70578"/>
                  </a:lnTo>
                  <a:lnTo>
                    <a:pt x="3630" y="71671"/>
                  </a:lnTo>
                  <a:lnTo>
                    <a:pt x="3186" y="72764"/>
                  </a:lnTo>
                  <a:lnTo>
                    <a:pt x="2760" y="73875"/>
                  </a:lnTo>
                  <a:lnTo>
                    <a:pt x="2353" y="74968"/>
                  </a:lnTo>
                  <a:lnTo>
                    <a:pt x="1945" y="76079"/>
                  </a:lnTo>
                  <a:lnTo>
                    <a:pt x="1575" y="77190"/>
                  </a:lnTo>
                  <a:lnTo>
                    <a:pt x="1223" y="78301"/>
                  </a:lnTo>
                  <a:lnTo>
                    <a:pt x="890" y="79431"/>
                  </a:lnTo>
                  <a:lnTo>
                    <a:pt x="575" y="80542"/>
                  </a:lnTo>
                  <a:lnTo>
                    <a:pt x="278" y="81672"/>
                  </a:lnTo>
                  <a:lnTo>
                    <a:pt x="1" y="82783"/>
                  </a:lnTo>
                  <a:lnTo>
                    <a:pt x="1" y="82857"/>
                  </a:lnTo>
                  <a:lnTo>
                    <a:pt x="38" y="82913"/>
                  </a:lnTo>
                  <a:lnTo>
                    <a:pt x="75" y="82950"/>
                  </a:lnTo>
                  <a:lnTo>
                    <a:pt x="130" y="82987"/>
                  </a:lnTo>
                  <a:lnTo>
                    <a:pt x="241" y="82987"/>
                  </a:lnTo>
                  <a:lnTo>
                    <a:pt x="297" y="82950"/>
                  </a:lnTo>
                  <a:lnTo>
                    <a:pt x="334" y="82894"/>
                  </a:lnTo>
                  <a:lnTo>
                    <a:pt x="1315" y="80524"/>
                  </a:lnTo>
                  <a:lnTo>
                    <a:pt x="2260" y="78172"/>
                  </a:lnTo>
                  <a:lnTo>
                    <a:pt x="4167" y="73468"/>
                  </a:lnTo>
                  <a:lnTo>
                    <a:pt x="5149" y="71134"/>
                  </a:lnTo>
                  <a:lnTo>
                    <a:pt x="6131" y="68801"/>
                  </a:lnTo>
                  <a:lnTo>
                    <a:pt x="7131" y="66486"/>
                  </a:lnTo>
                  <a:lnTo>
                    <a:pt x="8168" y="64171"/>
                  </a:lnTo>
                  <a:lnTo>
                    <a:pt x="8816" y="63671"/>
                  </a:lnTo>
                  <a:lnTo>
                    <a:pt x="9483" y="63152"/>
                  </a:lnTo>
                  <a:lnTo>
                    <a:pt x="10168" y="62652"/>
                  </a:lnTo>
                  <a:lnTo>
                    <a:pt x="10853" y="62171"/>
                  </a:lnTo>
                  <a:lnTo>
                    <a:pt x="11557" y="61689"/>
                  </a:lnTo>
                  <a:lnTo>
                    <a:pt x="12298" y="61207"/>
                  </a:lnTo>
                  <a:lnTo>
                    <a:pt x="13761" y="60282"/>
                  </a:lnTo>
                  <a:lnTo>
                    <a:pt x="13798" y="60337"/>
                  </a:lnTo>
                  <a:lnTo>
                    <a:pt x="13835" y="60374"/>
                  </a:lnTo>
                  <a:lnTo>
                    <a:pt x="13890" y="60393"/>
                  </a:lnTo>
                  <a:lnTo>
                    <a:pt x="13946" y="60411"/>
                  </a:lnTo>
                  <a:lnTo>
                    <a:pt x="14001" y="60411"/>
                  </a:lnTo>
                  <a:lnTo>
                    <a:pt x="14038" y="60374"/>
                  </a:lnTo>
                  <a:lnTo>
                    <a:pt x="14094" y="60337"/>
                  </a:lnTo>
                  <a:lnTo>
                    <a:pt x="14113" y="60282"/>
                  </a:lnTo>
                  <a:lnTo>
                    <a:pt x="14205" y="60022"/>
                  </a:lnTo>
                  <a:lnTo>
                    <a:pt x="15798" y="59059"/>
                  </a:lnTo>
                  <a:lnTo>
                    <a:pt x="17409" y="58096"/>
                  </a:lnTo>
                  <a:lnTo>
                    <a:pt x="19020" y="57152"/>
                  </a:lnTo>
                  <a:lnTo>
                    <a:pt x="20631" y="56170"/>
                  </a:lnTo>
                  <a:lnTo>
                    <a:pt x="22206" y="55170"/>
                  </a:lnTo>
                  <a:lnTo>
                    <a:pt x="22983" y="54670"/>
                  </a:lnTo>
                  <a:lnTo>
                    <a:pt x="23761" y="54151"/>
                  </a:lnTo>
                  <a:lnTo>
                    <a:pt x="24521" y="53633"/>
                  </a:lnTo>
                  <a:lnTo>
                    <a:pt x="25261" y="53096"/>
                  </a:lnTo>
                  <a:lnTo>
                    <a:pt x="25984" y="52540"/>
                  </a:lnTo>
                  <a:lnTo>
                    <a:pt x="26706" y="51985"/>
                  </a:lnTo>
                  <a:lnTo>
                    <a:pt x="27187" y="51800"/>
                  </a:lnTo>
                  <a:lnTo>
                    <a:pt x="27687" y="51614"/>
                  </a:lnTo>
                  <a:lnTo>
                    <a:pt x="28169" y="51411"/>
                  </a:lnTo>
                  <a:lnTo>
                    <a:pt x="28650" y="51170"/>
                  </a:lnTo>
                  <a:lnTo>
                    <a:pt x="29113" y="50929"/>
                  </a:lnTo>
                  <a:lnTo>
                    <a:pt x="29576" y="50670"/>
                  </a:lnTo>
                  <a:lnTo>
                    <a:pt x="30039" y="50392"/>
                  </a:lnTo>
                  <a:lnTo>
                    <a:pt x="30484" y="50114"/>
                  </a:lnTo>
                  <a:lnTo>
                    <a:pt x="30910" y="49799"/>
                  </a:lnTo>
                  <a:lnTo>
                    <a:pt x="31317" y="49466"/>
                  </a:lnTo>
                  <a:lnTo>
                    <a:pt x="31725" y="49133"/>
                  </a:lnTo>
                  <a:lnTo>
                    <a:pt x="32114" y="48762"/>
                  </a:lnTo>
                  <a:lnTo>
                    <a:pt x="32484" y="48392"/>
                  </a:lnTo>
                  <a:lnTo>
                    <a:pt x="32836" y="48003"/>
                  </a:lnTo>
                  <a:lnTo>
                    <a:pt x="33151" y="47596"/>
                  </a:lnTo>
                  <a:lnTo>
                    <a:pt x="33466" y="47170"/>
                  </a:lnTo>
                  <a:lnTo>
                    <a:pt x="33503" y="47096"/>
                  </a:lnTo>
                  <a:lnTo>
                    <a:pt x="33503" y="47021"/>
                  </a:lnTo>
                  <a:lnTo>
                    <a:pt x="33466" y="46947"/>
                  </a:lnTo>
                  <a:lnTo>
                    <a:pt x="33428" y="46892"/>
                  </a:lnTo>
                  <a:lnTo>
                    <a:pt x="33354" y="46836"/>
                  </a:lnTo>
                  <a:lnTo>
                    <a:pt x="33299" y="46836"/>
                  </a:lnTo>
                  <a:lnTo>
                    <a:pt x="33225" y="46855"/>
                  </a:lnTo>
                  <a:lnTo>
                    <a:pt x="33169" y="46910"/>
                  </a:lnTo>
                  <a:lnTo>
                    <a:pt x="32891" y="47262"/>
                  </a:lnTo>
                  <a:lnTo>
                    <a:pt x="32614" y="47596"/>
                  </a:lnTo>
                  <a:lnTo>
                    <a:pt x="32336" y="47910"/>
                  </a:lnTo>
                  <a:lnTo>
                    <a:pt x="32040" y="48225"/>
                  </a:lnTo>
                  <a:lnTo>
                    <a:pt x="31725" y="48503"/>
                  </a:lnTo>
                  <a:lnTo>
                    <a:pt x="31410" y="48762"/>
                  </a:lnTo>
                  <a:lnTo>
                    <a:pt x="31076" y="49022"/>
                  </a:lnTo>
                  <a:lnTo>
                    <a:pt x="30743" y="49262"/>
                  </a:lnTo>
                  <a:lnTo>
                    <a:pt x="30410" y="49503"/>
                  </a:lnTo>
                  <a:lnTo>
                    <a:pt x="30058" y="49725"/>
                  </a:lnTo>
                  <a:lnTo>
                    <a:pt x="29354" y="50151"/>
                  </a:lnTo>
                  <a:lnTo>
                    <a:pt x="28632" y="50559"/>
                  </a:lnTo>
                  <a:lnTo>
                    <a:pt x="27891" y="50966"/>
                  </a:lnTo>
                  <a:lnTo>
                    <a:pt x="28391" y="50503"/>
                  </a:lnTo>
                  <a:lnTo>
                    <a:pt x="28891" y="50040"/>
                  </a:lnTo>
                  <a:lnTo>
                    <a:pt x="29354" y="49559"/>
                  </a:lnTo>
                  <a:lnTo>
                    <a:pt x="29817" y="49059"/>
                  </a:lnTo>
                  <a:lnTo>
                    <a:pt x="30262" y="48559"/>
                  </a:lnTo>
                  <a:lnTo>
                    <a:pt x="30706" y="48040"/>
                  </a:lnTo>
                  <a:lnTo>
                    <a:pt x="31114" y="47503"/>
                  </a:lnTo>
                  <a:lnTo>
                    <a:pt x="31502" y="46966"/>
                  </a:lnTo>
                  <a:lnTo>
                    <a:pt x="31873" y="46410"/>
                  </a:lnTo>
                  <a:lnTo>
                    <a:pt x="32243" y="45855"/>
                  </a:lnTo>
                  <a:lnTo>
                    <a:pt x="32577" y="45262"/>
                  </a:lnTo>
                  <a:lnTo>
                    <a:pt x="32891" y="44669"/>
                  </a:lnTo>
                  <a:lnTo>
                    <a:pt x="33169" y="44058"/>
                  </a:lnTo>
                  <a:lnTo>
                    <a:pt x="33447" y="43429"/>
                  </a:lnTo>
                  <a:lnTo>
                    <a:pt x="33688" y="42780"/>
                  </a:lnTo>
                  <a:lnTo>
                    <a:pt x="33910" y="42114"/>
                  </a:lnTo>
                  <a:lnTo>
                    <a:pt x="34558" y="41577"/>
                  </a:lnTo>
                  <a:lnTo>
                    <a:pt x="35188" y="41003"/>
                  </a:lnTo>
                  <a:lnTo>
                    <a:pt x="35799" y="40428"/>
                  </a:lnTo>
                  <a:lnTo>
                    <a:pt x="36392" y="39836"/>
                  </a:lnTo>
                  <a:lnTo>
                    <a:pt x="36947" y="39206"/>
                  </a:lnTo>
                  <a:lnTo>
                    <a:pt x="37484" y="38558"/>
                  </a:lnTo>
                  <a:lnTo>
                    <a:pt x="37984" y="37891"/>
                  </a:lnTo>
                  <a:lnTo>
                    <a:pt x="38466" y="37187"/>
                  </a:lnTo>
                  <a:lnTo>
                    <a:pt x="37744" y="41132"/>
                  </a:lnTo>
                  <a:lnTo>
                    <a:pt x="37558" y="42114"/>
                  </a:lnTo>
                  <a:lnTo>
                    <a:pt x="37355" y="43095"/>
                  </a:lnTo>
                  <a:lnTo>
                    <a:pt x="37151" y="44077"/>
                  </a:lnTo>
                  <a:lnTo>
                    <a:pt x="36910" y="45058"/>
                  </a:lnTo>
                  <a:lnTo>
                    <a:pt x="36762" y="45595"/>
                  </a:lnTo>
                  <a:lnTo>
                    <a:pt x="36614" y="46132"/>
                  </a:lnTo>
                  <a:lnTo>
                    <a:pt x="36429" y="46651"/>
                  </a:lnTo>
                  <a:lnTo>
                    <a:pt x="36243" y="47170"/>
                  </a:lnTo>
                  <a:lnTo>
                    <a:pt x="36040" y="47670"/>
                  </a:lnTo>
                  <a:lnTo>
                    <a:pt x="35836" y="48151"/>
                  </a:lnTo>
                  <a:lnTo>
                    <a:pt x="35595" y="48633"/>
                  </a:lnTo>
                  <a:lnTo>
                    <a:pt x="35355" y="49096"/>
                  </a:lnTo>
                  <a:lnTo>
                    <a:pt x="35114" y="49559"/>
                  </a:lnTo>
                  <a:lnTo>
                    <a:pt x="34836" y="50003"/>
                  </a:lnTo>
                  <a:lnTo>
                    <a:pt x="34558" y="50429"/>
                  </a:lnTo>
                  <a:lnTo>
                    <a:pt x="34262" y="50855"/>
                  </a:lnTo>
                  <a:lnTo>
                    <a:pt x="33966" y="51262"/>
                  </a:lnTo>
                  <a:lnTo>
                    <a:pt x="33651" y="51651"/>
                  </a:lnTo>
                  <a:lnTo>
                    <a:pt x="33317" y="52040"/>
                  </a:lnTo>
                  <a:lnTo>
                    <a:pt x="32965" y="52411"/>
                  </a:lnTo>
                  <a:lnTo>
                    <a:pt x="32614" y="52781"/>
                  </a:lnTo>
                  <a:lnTo>
                    <a:pt x="32243" y="53133"/>
                  </a:lnTo>
                  <a:lnTo>
                    <a:pt x="31873" y="53485"/>
                  </a:lnTo>
                  <a:lnTo>
                    <a:pt x="31484" y="53818"/>
                  </a:lnTo>
                  <a:lnTo>
                    <a:pt x="31095" y="54151"/>
                  </a:lnTo>
                  <a:lnTo>
                    <a:pt x="30688" y="54466"/>
                  </a:lnTo>
                  <a:lnTo>
                    <a:pt x="30262" y="54763"/>
                  </a:lnTo>
                  <a:lnTo>
                    <a:pt x="29836" y="55059"/>
                  </a:lnTo>
                  <a:lnTo>
                    <a:pt x="29391" y="55355"/>
                  </a:lnTo>
                  <a:lnTo>
                    <a:pt x="28947" y="55615"/>
                  </a:lnTo>
                  <a:lnTo>
                    <a:pt x="28484" y="55892"/>
                  </a:lnTo>
                  <a:lnTo>
                    <a:pt x="28021" y="56152"/>
                  </a:lnTo>
                  <a:lnTo>
                    <a:pt x="27539" y="56392"/>
                  </a:lnTo>
                  <a:lnTo>
                    <a:pt x="27058" y="56633"/>
                  </a:lnTo>
                  <a:lnTo>
                    <a:pt x="26558" y="56855"/>
                  </a:lnTo>
                  <a:lnTo>
                    <a:pt x="26058" y="57078"/>
                  </a:lnTo>
                  <a:lnTo>
                    <a:pt x="25002" y="57504"/>
                  </a:lnTo>
                  <a:lnTo>
                    <a:pt x="23928" y="57892"/>
                  </a:lnTo>
                  <a:lnTo>
                    <a:pt x="22854" y="58263"/>
                  </a:lnTo>
                  <a:lnTo>
                    <a:pt x="21761" y="58615"/>
                  </a:lnTo>
                  <a:lnTo>
                    <a:pt x="19594" y="59318"/>
                  </a:lnTo>
                  <a:lnTo>
                    <a:pt x="18502" y="59670"/>
                  </a:lnTo>
                  <a:lnTo>
                    <a:pt x="17428" y="60059"/>
                  </a:lnTo>
                  <a:lnTo>
                    <a:pt x="16372" y="60448"/>
                  </a:lnTo>
                  <a:lnTo>
                    <a:pt x="15316" y="60893"/>
                  </a:lnTo>
                  <a:lnTo>
                    <a:pt x="14816" y="61115"/>
                  </a:lnTo>
                  <a:lnTo>
                    <a:pt x="14298" y="61356"/>
                  </a:lnTo>
                  <a:lnTo>
                    <a:pt x="13798" y="61615"/>
                  </a:lnTo>
                  <a:lnTo>
                    <a:pt x="13298" y="61874"/>
                  </a:lnTo>
                  <a:lnTo>
                    <a:pt x="12816" y="62171"/>
                  </a:lnTo>
                  <a:lnTo>
                    <a:pt x="12335" y="62467"/>
                  </a:lnTo>
                  <a:lnTo>
                    <a:pt x="11872" y="62782"/>
                  </a:lnTo>
                  <a:lnTo>
                    <a:pt x="11409" y="63096"/>
                  </a:lnTo>
                  <a:lnTo>
                    <a:pt x="10946" y="63448"/>
                  </a:lnTo>
                  <a:lnTo>
                    <a:pt x="10501" y="63819"/>
                  </a:lnTo>
                  <a:lnTo>
                    <a:pt x="10075" y="64208"/>
                  </a:lnTo>
                  <a:lnTo>
                    <a:pt x="9649" y="64615"/>
                  </a:lnTo>
                  <a:lnTo>
                    <a:pt x="9612" y="64689"/>
                  </a:lnTo>
                  <a:lnTo>
                    <a:pt x="9594" y="64782"/>
                  </a:lnTo>
                  <a:lnTo>
                    <a:pt x="9612" y="64856"/>
                  </a:lnTo>
                  <a:lnTo>
                    <a:pt x="9668" y="64930"/>
                  </a:lnTo>
                  <a:lnTo>
                    <a:pt x="9723" y="64986"/>
                  </a:lnTo>
                  <a:lnTo>
                    <a:pt x="9816" y="65023"/>
                  </a:lnTo>
                  <a:lnTo>
                    <a:pt x="9890" y="65023"/>
                  </a:lnTo>
                  <a:lnTo>
                    <a:pt x="9983" y="64986"/>
                  </a:lnTo>
                  <a:lnTo>
                    <a:pt x="10575" y="64541"/>
                  </a:lnTo>
                  <a:lnTo>
                    <a:pt x="11168" y="64134"/>
                  </a:lnTo>
                  <a:lnTo>
                    <a:pt x="11779" y="63745"/>
                  </a:lnTo>
                  <a:lnTo>
                    <a:pt x="12390" y="63374"/>
                  </a:lnTo>
                  <a:lnTo>
                    <a:pt x="13001" y="63022"/>
                  </a:lnTo>
                  <a:lnTo>
                    <a:pt x="13631" y="62708"/>
                  </a:lnTo>
                  <a:lnTo>
                    <a:pt x="14261" y="62374"/>
                  </a:lnTo>
                  <a:lnTo>
                    <a:pt x="14909" y="62078"/>
                  </a:lnTo>
                  <a:lnTo>
                    <a:pt x="15557" y="61782"/>
                  </a:lnTo>
                  <a:lnTo>
                    <a:pt x="16205" y="61504"/>
                  </a:lnTo>
                  <a:lnTo>
                    <a:pt x="17502" y="60985"/>
                  </a:lnTo>
                  <a:lnTo>
                    <a:pt x="18835" y="60485"/>
                  </a:lnTo>
                  <a:lnTo>
                    <a:pt x="20168" y="60022"/>
                  </a:lnTo>
                  <a:lnTo>
                    <a:pt x="22835" y="59078"/>
                  </a:lnTo>
                  <a:lnTo>
                    <a:pt x="24150" y="58596"/>
                  </a:lnTo>
                  <a:lnTo>
                    <a:pt x="25484" y="58096"/>
                  </a:lnTo>
                  <a:lnTo>
                    <a:pt x="26132" y="57818"/>
                  </a:lnTo>
                  <a:lnTo>
                    <a:pt x="26780" y="57541"/>
                  </a:lnTo>
                  <a:lnTo>
                    <a:pt x="27428" y="57263"/>
                  </a:lnTo>
                  <a:lnTo>
                    <a:pt x="28076" y="56948"/>
                  </a:lnTo>
                  <a:lnTo>
                    <a:pt x="28706" y="56633"/>
                  </a:lnTo>
                  <a:lnTo>
                    <a:pt x="29354" y="56300"/>
                  </a:lnTo>
                  <a:lnTo>
                    <a:pt x="29965" y="55966"/>
                  </a:lnTo>
                  <a:lnTo>
                    <a:pt x="30595" y="55596"/>
                  </a:lnTo>
                  <a:lnTo>
                    <a:pt x="31225" y="55170"/>
                  </a:lnTo>
                  <a:lnTo>
                    <a:pt x="31836" y="54726"/>
                  </a:lnTo>
                  <a:lnTo>
                    <a:pt x="32410" y="54263"/>
                  </a:lnTo>
                  <a:lnTo>
                    <a:pt x="32947" y="53763"/>
                  </a:lnTo>
                  <a:lnTo>
                    <a:pt x="33447" y="53263"/>
                  </a:lnTo>
                  <a:lnTo>
                    <a:pt x="33910" y="52725"/>
                  </a:lnTo>
                  <a:lnTo>
                    <a:pt x="34354" y="52170"/>
                  </a:lnTo>
                  <a:lnTo>
                    <a:pt x="34762" y="51614"/>
                  </a:lnTo>
                  <a:lnTo>
                    <a:pt x="35151" y="51022"/>
                  </a:lnTo>
                  <a:lnTo>
                    <a:pt x="35503" y="50411"/>
                  </a:lnTo>
                  <a:lnTo>
                    <a:pt x="35855" y="49799"/>
                  </a:lnTo>
                  <a:lnTo>
                    <a:pt x="36151" y="49170"/>
                  </a:lnTo>
                  <a:lnTo>
                    <a:pt x="36447" y="48522"/>
                  </a:lnTo>
                  <a:lnTo>
                    <a:pt x="36706" y="47855"/>
                  </a:lnTo>
                  <a:lnTo>
                    <a:pt x="36966" y="47188"/>
                  </a:lnTo>
                  <a:lnTo>
                    <a:pt x="37188" y="46521"/>
                  </a:lnTo>
                  <a:lnTo>
                    <a:pt x="37410" y="45836"/>
                  </a:lnTo>
                  <a:lnTo>
                    <a:pt x="37614" y="45132"/>
                  </a:lnTo>
                  <a:lnTo>
                    <a:pt x="37781" y="44429"/>
                  </a:lnTo>
                  <a:lnTo>
                    <a:pt x="37966" y="43725"/>
                  </a:lnTo>
                  <a:lnTo>
                    <a:pt x="38281" y="42299"/>
                  </a:lnTo>
                  <a:lnTo>
                    <a:pt x="38558" y="40873"/>
                  </a:lnTo>
                  <a:lnTo>
                    <a:pt x="38799" y="39447"/>
                  </a:lnTo>
                  <a:lnTo>
                    <a:pt x="39040" y="38021"/>
                  </a:lnTo>
                  <a:lnTo>
                    <a:pt x="39281" y="36613"/>
                  </a:lnTo>
                  <a:lnTo>
                    <a:pt x="39540" y="35224"/>
                  </a:lnTo>
                  <a:lnTo>
                    <a:pt x="39836" y="34558"/>
                  </a:lnTo>
                  <a:lnTo>
                    <a:pt x="40096" y="33872"/>
                  </a:lnTo>
                  <a:lnTo>
                    <a:pt x="40114" y="33780"/>
                  </a:lnTo>
                  <a:lnTo>
                    <a:pt x="40114" y="33706"/>
                  </a:lnTo>
                  <a:lnTo>
                    <a:pt x="40114" y="33613"/>
                  </a:lnTo>
                  <a:lnTo>
                    <a:pt x="40096" y="33539"/>
                  </a:lnTo>
                  <a:lnTo>
                    <a:pt x="40059" y="33465"/>
                  </a:lnTo>
                  <a:lnTo>
                    <a:pt x="40003" y="33409"/>
                  </a:lnTo>
                  <a:lnTo>
                    <a:pt x="39929" y="33372"/>
                  </a:lnTo>
                  <a:lnTo>
                    <a:pt x="39836" y="33354"/>
                  </a:lnTo>
                  <a:lnTo>
                    <a:pt x="39614" y="33335"/>
                  </a:lnTo>
                  <a:lnTo>
                    <a:pt x="39484" y="33335"/>
                  </a:lnTo>
                  <a:lnTo>
                    <a:pt x="39410" y="33354"/>
                  </a:lnTo>
                  <a:lnTo>
                    <a:pt x="39355" y="33391"/>
                  </a:lnTo>
                  <a:lnTo>
                    <a:pt x="39318" y="33428"/>
                  </a:lnTo>
                  <a:lnTo>
                    <a:pt x="39262" y="33484"/>
                  </a:lnTo>
                  <a:lnTo>
                    <a:pt x="39244" y="33539"/>
                  </a:lnTo>
                  <a:lnTo>
                    <a:pt x="39207" y="33595"/>
                  </a:lnTo>
                  <a:lnTo>
                    <a:pt x="39114" y="34058"/>
                  </a:lnTo>
                  <a:lnTo>
                    <a:pt x="39021" y="34502"/>
                  </a:lnTo>
                  <a:lnTo>
                    <a:pt x="38947" y="34502"/>
                  </a:lnTo>
                  <a:lnTo>
                    <a:pt x="38873" y="34539"/>
                  </a:lnTo>
                  <a:lnTo>
                    <a:pt x="38818" y="34613"/>
                  </a:lnTo>
                  <a:lnTo>
                    <a:pt x="38744" y="34706"/>
                  </a:lnTo>
                  <a:lnTo>
                    <a:pt x="38688" y="34835"/>
                  </a:lnTo>
                  <a:lnTo>
                    <a:pt x="38632" y="35002"/>
                  </a:lnTo>
                  <a:lnTo>
                    <a:pt x="38521" y="35410"/>
                  </a:lnTo>
                  <a:lnTo>
                    <a:pt x="38151" y="36058"/>
                  </a:lnTo>
                  <a:lnTo>
                    <a:pt x="37762" y="36669"/>
                  </a:lnTo>
                  <a:lnTo>
                    <a:pt x="37355" y="37262"/>
                  </a:lnTo>
                  <a:lnTo>
                    <a:pt x="36910" y="37836"/>
                  </a:lnTo>
                  <a:lnTo>
                    <a:pt x="36429" y="38428"/>
                  </a:lnTo>
                  <a:lnTo>
                    <a:pt x="35947" y="38984"/>
                  </a:lnTo>
                  <a:lnTo>
                    <a:pt x="35429" y="39521"/>
                  </a:lnTo>
                  <a:lnTo>
                    <a:pt x="34873" y="40021"/>
                  </a:lnTo>
                  <a:lnTo>
                    <a:pt x="34317" y="40521"/>
                  </a:lnTo>
                  <a:lnTo>
                    <a:pt x="33743" y="41003"/>
                  </a:lnTo>
                  <a:lnTo>
                    <a:pt x="32595" y="41929"/>
                  </a:lnTo>
                  <a:lnTo>
                    <a:pt x="32077" y="42336"/>
                  </a:lnTo>
                  <a:lnTo>
                    <a:pt x="31558" y="42725"/>
                  </a:lnTo>
                  <a:lnTo>
                    <a:pt x="30484" y="43466"/>
                  </a:lnTo>
                  <a:lnTo>
                    <a:pt x="29410" y="44188"/>
                  </a:lnTo>
                  <a:lnTo>
                    <a:pt x="28299" y="44910"/>
                  </a:lnTo>
                  <a:lnTo>
                    <a:pt x="26095" y="46299"/>
                  </a:lnTo>
                  <a:lnTo>
                    <a:pt x="24984" y="47003"/>
                  </a:lnTo>
                  <a:lnTo>
                    <a:pt x="23909" y="47707"/>
                  </a:lnTo>
                  <a:lnTo>
                    <a:pt x="23076" y="48262"/>
                  </a:lnTo>
                  <a:lnTo>
                    <a:pt x="22280" y="48836"/>
                  </a:lnTo>
                  <a:lnTo>
                    <a:pt x="21502" y="49429"/>
                  </a:lnTo>
                  <a:lnTo>
                    <a:pt x="20743" y="50040"/>
                  </a:lnTo>
                  <a:lnTo>
                    <a:pt x="20002" y="50670"/>
                  </a:lnTo>
                  <a:lnTo>
                    <a:pt x="19279" y="51318"/>
                  </a:lnTo>
                  <a:lnTo>
                    <a:pt x="18594" y="51985"/>
                  </a:lnTo>
                  <a:lnTo>
                    <a:pt x="17946" y="52670"/>
                  </a:lnTo>
                  <a:lnTo>
                    <a:pt x="17316" y="53392"/>
                  </a:lnTo>
                  <a:lnTo>
                    <a:pt x="17020" y="53763"/>
                  </a:lnTo>
                  <a:lnTo>
                    <a:pt x="16742" y="54151"/>
                  </a:lnTo>
                  <a:lnTo>
                    <a:pt x="16446" y="54522"/>
                  </a:lnTo>
                  <a:lnTo>
                    <a:pt x="16187" y="54911"/>
                  </a:lnTo>
                  <a:lnTo>
                    <a:pt x="15927" y="55318"/>
                  </a:lnTo>
                  <a:lnTo>
                    <a:pt x="15668" y="55726"/>
                  </a:lnTo>
                  <a:lnTo>
                    <a:pt x="15427" y="56133"/>
                  </a:lnTo>
                  <a:lnTo>
                    <a:pt x="15205" y="56559"/>
                  </a:lnTo>
                  <a:lnTo>
                    <a:pt x="14983" y="56985"/>
                  </a:lnTo>
                  <a:lnTo>
                    <a:pt x="14761" y="57411"/>
                  </a:lnTo>
                  <a:lnTo>
                    <a:pt x="14576" y="57855"/>
                  </a:lnTo>
                  <a:lnTo>
                    <a:pt x="14390" y="58318"/>
                  </a:lnTo>
                  <a:lnTo>
                    <a:pt x="14205" y="58781"/>
                  </a:lnTo>
                  <a:lnTo>
                    <a:pt x="14038" y="59244"/>
                  </a:lnTo>
                  <a:lnTo>
                    <a:pt x="12649" y="60170"/>
                  </a:lnTo>
                  <a:lnTo>
                    <a:pt x="11964" y="60652"/>
                  </a:lnTo>
                  <a:lnTo>
                    <a:pt x="11279" y="61133"/>
                  </a:lnTo>
                  <a:lnTo>
                    <a:pt x="10612" y="61633"/>
                  </a:lnTo>
                  <a:lnTo>
                    <a:pt x="9946" y="62133"/>
                  </a:lnTo>
                  <a:lnTo>
                    <a:pt x="9279" y="62652"/>
                  </a:lnTo>
                  <a:lnTo>
                    <a:pt x="8631" y="63171"/>
                  </a:lnTo>
                  <a:lnTo>
                    <a:pt x="8631" y="63171"/>
                  </a:lnTo>
                  <a:lnTo>
                    <a:pt x="9464" y="61430"/>
                  </a:lnTo>
                  <a:lnTo>
                    <a:pt x="10335" y="59689"/>
                  </a:lnTo>
                  <a:lnTo>
                    <a:pt x="11242" y="57967"/>
                  </a:lnTo>
                  <a:lnTo>
                    <a:pt x="12168" y="56244"/>
                  </a:lnTo>
                  <a:lnTo>
                    <a:pt x="12835" y="55096"/>
                  </a:lnTo>
                  <a:lnTo>
                    <a:pt x="13520" y="53966"/>
                  </a:lnTo>
                  <a:lnTo>
                    <a:pt x="14224" y="52855"/>
                  </a:lnTo>
                  <a:lnTo>
                    <a:pt x="14964" y="51762"/>
                  </a:lnTo>
                  <a:lnTo>
                    <a:pt x="15705" y="50688"/>
                  </a:lnTo>
                  <a:lnTo>
                    <a:pt x="16465" y="49614"/>
                  </a:lnTo>
                  <a:lnTo>
                    <a:pt x="17242" y="48577"/>
                  </a:lnTo>
                  <a:lnTo>
                    <a:pt x="18039" y="47521"/>
                  </a:lnTo>
                  <a:lnTo>
                    <a:pt x="18705" y="46966"/>
                  </a:lnTo>
                  <a:lnTo>
                    <a:pt x="19372" y="46447"/>
                  </a:lnTo>
                  <a:lnTo>
                    <a:pt x="20057" y="45929"/>
                  </a:lnTo>
                  <a:lnTo>
                    <a:pt x="20761" y="45429"/>
                  </a:lnTo>
                  <a:lnTo>
                    <a:pt x="22169" y="44447"/>
                  </a:lnTo>
                  <a:lnTo>
                    <a:pt x="23595" y="43484"/>
                  </a:lnTo>
                  <a:lnTo>
                    <a:pt x="25021" y="42540"/>
                  </a:lnTo>
                  <a:lnTo>
                    <a:pt x="26447" y="41577"/>
                  </a:lnTo>
                  <a:lnTo>
                    <a:pt x="27169" y="41077"/>
                  </a:lnTo>
                  <a:lnTo>
                    <a:pt x="27873" y="40577"/>
                  </a:lnTo>
                  <a:lnTo>
                    <a:pt x="28576" y="40058"/>
                  </a:lnTo>
                  <a:lnTo>
                    <a:pt x="29280" y="39521"/>
                  </a:lnTo>
                  <a:lnTo>
                    <a:pt x="29613" y="39243"/>
                  </a:lnTo>
                  <a:lnTo>
                    <a:pt x="29928" y="38965"/>
                  </a:lnTo>
                  <a:lnTo>
                    <a:pt x="30243" y="38688"/>
                  </a:lnTo>
                  <a:lnTo>
                    <a:pt x="30558" y="38391"/>
                  </a:lnTo>
                  <a:lnTo>
                    <a:pt x="31132" y="37799"/>
                  </a:lnTo>
                  <a:lnTo>
                    <a:pt x="31688" y="37169"/>
                  </a:lnTo>
                  <a:lnTo>
                    <a:pt x="32206" y="36539"/>
                  </a:lnTo>
                  <a:lnTo>
                    <a:pt x="32688" y="35891"/>
                  </a:lnTo>
                  <a:lnTo>
                    <a:pt x="33169" y="35243"/>
                  </a:lnTo>
                  <a:lnTo>
                    <a:pt x="33632" y="34576"/>
                  </a:lnTo>
                  <a:lnTo>
                    <a:pt x="34540" y="33224"/>
                  </a:lnTo>
                  <a:lnTo>
                    <a:pt x="35466" y="31891"/>
                  </a:lnTo>
                  <a:lnTo>
                    <a:pt x="35929" y="31224"/>
                  </a:lnTo>
                  <a:lnTo>
                    <a:pt x="36429" y="30576"/>
                  </a:lnTo>
                  <a:lnTo>
                    <a:pt x="36947" y="29946"/>
                  </a:lnTo>
                  <a:lnTo>
                    <a:pt x="37484" y="29335"/>
                  </a:lnTo>
                  <a:lnTo>
                    <a:pt x="38484" y="28891"/>
                  </a:lnTo>
                  <a:lnTo>
                    <a:pt x="39466" y="28428"/>
                  </a:lnTo>
                  <a:lnTo>
                    <a:pt x="40429" y="27965"/>
                  </a:lnTo>
                  <a:lnTo>
                    <a:pt x="41392" y="27483"/>
                  </a:lnTo>
                  <a:lnTo>
                    <a:pt x="42373" y="26946"/>
                  </a:lnTo>
                  <a:lnTo>
                    <a:pt x="43355" y="26391"/>
                  </a:lnTo>
                  <a:lnTo>
                    <a:pt x="44337" y="25779"/>
                  </a:lnTo>
                  <a:lnTo>
                    <a:pt x="45300" y="25168"/>
                  </a:lnTo>
                  <a:lnTo>
                    <a:pt x="46244" y="24502"/>
                  </a:lnTo>
                  <a:lnTo>
                    <a:pt x="46689" y="24150"/>
                  </a:lnTo>
                  <a:lnTo>
                    <a:pt x="47152" y="23798"/>
                  </a:lnTo>
                  <a:lnTo>
                    <a:pt x="47596" y="23446"/>
                  </a:lnTo>
                  <a:lnTo>
                    <a:pt x="48022" y="23076"/>
                  </a:lnTo>
                  <a:lnTo>
                    <a:pt x="48448" y="22687"/>
                  </a:lnTo>
                  <a:lnTo>
                    <a:pt x="48874" y="22298"/>
                  </a:lnTo>
                  <a:lnTo>
                    <a:pt x="49281" y="21909"/>
                  </a:lnTo>
                  <a:lnTo>
                    <a:pt x="49670" y="21501"/>
                  </a:lnTo>
                  <a:lnTo>
                    <a:pt x="50041" y="21075"/>
                  </a:lnTo>
                  <a:lnTo>
                    <a:pt x="50411" y="20649"/>
                  </a:lnTo>
                  <a:lnTo>
                    <a:pt x="50763" y="20223"/>
                  </a:lnTo>
                  <a:lnTo>
                    <a:pt x="51115" y="19760"/>
                  </a:lnTo>
                  <a:lnTo>
                    <a:pt x="51430" y="19316"/>
                  </a:lnTo>
                  <a:lnTo>
                    <a:pt x="51744" y="18853"/>
                  </a:lnTo>
                  <a:lnTo>
                    <a:pt x="52041" y="18372"/>
                  </a:lnTo>
                  <a:lnTo>
                    <a:pt x="52318" y="17890"/>
                  </a:lnTo>
                  <a:lnTo>
                    <a:pt x="52578" y="17390"/>
                  </a:lnTo>
                  <a:lnTo>
                    <a:pt x="52819" y="16871"/>
                  </a:lnTo>
                  <a:lnTo>
                    <a:pt x="53022" y="16353"/>
                  </a:lnTo>
                  <a:lnTo>
                    <a:pt x="53226" y="15834"/>
                  </a:lnTo>
                  <a:lnTo>
                    <a:pt x="53411" y="15297"/>
                  </a:lnTo>
                  <a:lnTo>
                    <a:pt x="53559" y="14742"/>
                  </a:lnTo>
                  <a:lnTo>
                    <a:pt x="53763" y="14427"/>
                  </a:lnTo>
                  <a:lnTo>
                    <a:pt x="53948" y="14093"/>
                  </a:lnTo>
                  <a:lnTo>
                    <a:pt x="54115" y="13760"/>
                  </a:lnTo>
                  <a:lnTo>
                    <a:pt x="54282" y="13427"/>
                  </a:lnTo>
                  <a:lnTo>
                    <a:pt x="54300" y="13334"/>
                  </a:lnTo>
                  <a:lnTo>
                    <a:pt x="54300" y="13242"/>
                  </a:lnTo>
                  <a:lnTo>
                    <a:pt x="54263" y="13167"/>
                  </a:lnTo>
                  <a:lnTo>
                    <a:pt x="54207" y="13112"/>
                  </a:lnTo>
                  <a:lnTo>
                    <a:pt x="54133" y="13075"/>
                  </a:lnTo>
                  <a:lnTo>
                    <a:pt x="54059" y="13038"/>
                  </a:lnTo>
                  <a:lnTo>
                    <a:pt x="53985" y="13056"/>
                  </a:lnTo>
                  <a:lnTo>
                    <a:pt x="53893" y="13093"/>
                  </a:lnTo>
                  <a:lnTo>
                    <a:pt x="53948" y="12816"/>
                  </a:lnTo>
                  <a:lnTo>
                    <a:pt x="53930" y="12723"/>
                  </a:lnTo>
                  <a:lnTo>
                    <a:pt x="53893" y="12630"/>
                  </a:lnTo>
                  <a:lnTo>
                    <a:pt x="53837" y="12556"/>
                  </a:lnTo>
                  <a:lnTo>
                    <a:pt x="53744" y="12519"/>
                  </a:lnTo>
                  <a:lnTo>
                    <a:pt x="53652" y="12501"/>
                  </a:lnTo>
                  <a:lnTo>
                    <a:pt x="53578" y="12519"/>
                  </a:lnTo>
                  <a:lnTo>
                    <a:pt x="53504" y="12556"/>
                  </a:lnTo>
                  <a:lnTo>
                    <a:pt x="53467" y="12593"/>
                  </a:lnTo>
                  <a:lnTo>
                    <a:pt x="53430" y="12649"/>
                  </a:lnTo>
                  <a:lnTo>
                    <a:pt x="53078" y="13556"/>
                  </a:lnTo>
                  <a:lnTo>
                    <a:pt x="52707" y="14427"/>
                  </a:lnTo>
                  <a:lnTo>
                    <a:pt x="52170" y="14964"/>
                  </a:lnTo>
                  <a:lnTo>
                    <a:pt x="51615" y="15464"/>
                  </a:lnTo>
                  <a:lnTo>
                    <a:pt x="51041" y="15945"/>
                  </a:lnTo>
                  <a:lnTo>
                    <a:pt x="50467" y="16390"/>
                  </a:lnTo>
                  <a:lnTo>
                    <a:pt x="49874" y="16797"/>
                  </a:lnTo>
                  <a:lnTo>
                    <a:pt x="49281" y="17205"/>
                  </a:lnTo>
                  <a:lnTo>
                    <a:pt x="48652" y="17575"/>
                  </a:lnTo>
                  <a:lnTo>
                    <a:pt x="48022" y="17927"/>
                  </a:lnTo>
                  <a:lnTo>
                    <a:pt x="47392" y="18242"/>
                  </a:lnTo>
                  <a:lnTo>
                    <a:pt x="46744" y="18557"/>
                  </a:lnTo>
                  <a:lnTo>
                    <a:pt x="46096" y="18853"/>
                  </a:lnTo>
                  <a:lnTo>
                    <a:pt x="45429" y="19131"/>
                  </a:lnTo>
                  <a:lnTo>
                    <a:pt x="44744" y="19390"/>
                  </a:lnTo>
                  <a:lnTo>
                    <a:pt x="44077" y="19649"/>
                  </a:lnTo>
                  <a:lnTo>
                    <a:pt x="43392" y="19890"/>
                  </a:lnTo>
                  <a:lnTo>
                    <a:pt x="42688" y="20112"/>
                  </a:lnTo>
                  <a:lnTo>
                    <a:pt x="41299" y="20557"/>
                  </a:lnTo>
                  <a:lnTo>
                    <a:pt x="39873" y="20964"/>
                  </a:lnTo>
                  <a:lnTo>
                    <a:pt x="37040" y="21779"/>
                  </a:lnTo>
                  <a:lnTo>
                    <a:pt x="35614" y="22187"/>
                  </a:lnTo>
                  <a:lnTo>
                    <a:pt x="34188" y="22650"/>
                  </a:lnTo>
                  <a:lnTo>
                    <a:pt x="33484" y="22872"/>
                  </a:lnTo>
                  <a:lnTo>
                    <a:pt x="32780" y="23131"/>
                  </a:lnTo>
                  <a:lnTo>
                    <a:pt x="32077" y="23390"/>
                  </a:lnTo>
                  <a:lnTo>
                    <a:pt x="31391" y="23668"/>
                  </a:lnTo>
                  <a:lnTo>
                    <a:pt x="30817" y="23909"/>
                  </a:lnTo>
                  <a:lnTo>
                    <a:pt x="30262" y="24168"/>
                  </a:lnTo>
                  <a:lnTo>
                    <a:pt x="29725" y="24446"/>
                  </a:lnTo>
                  <a:lnTo>
                    <a:pt x="29225" y="24742"/>
                  </a:lnTo>
                  <a:lnTo>
                    <a:pt x="28725" y="25057"/>
                  </a:lnTo>
                  <a:lnTo>
                    <a:pt x="28262" y="25372"/>
                  </a:lnTo>
                  <a:lnTo>
                    <a:pt x="27817" y="25705"/>
                  </a:lnTo>
                  <a:lnTo>
                    <a:pt x="27391" y="26057"/>
                  </a:lnTo>
                  <a:lnTo>
                    <a:pt x="26984" y="26409"/>
                  </a:lnTo>
                  <a:lnTo>
                    <a:pt x="26595" y="26779"/>
                  </a:lnTo>
                  <a:lnTo>
                    <a:pt x="26224" y="27168"/>
                  </a:lnTo>
                  <a:lnTo>
                    <a:pt x="25854" y="27557"/>
                  </a:lnTo>
                  <a:lnTo>
                    <a:pt x="25521" y="27965"/>
                  </a:lnTo>
                  <a:lnTo>
                    <a:pt x="25187" y="28391"/>
                  </a:lnTo>
                  <a:lnTo>
                    <a:pt x="24872" y="28817"/>
                  </a:lnTo>
                  <a:lnTo>
                    <a:pt x="24576" y="29243"/>
                  </a:lnTo>
                  <a:lnTo>
                    <a:pt x="24576" y="29243"/>
                  </a:lnTo>
                  <a:lnTo>
                    <a:pt x="24854" y="28372"/>
                  </a:lnTo>
                  <a:lnTo>
                    <a:pt x="25113" y="27483"/>
                  </a:lnTo>
                  <a:lnTo>
                    <a:pt x="25354" y="26594"/>
                  </a:lnTo>
                  <a:lnTo>
                    <a:pt x="25576" y="25687"/>
                  </a:lnTo>
                  <a:lnTo>
                    <a:pt x="25798" y="24779"/>
                  </a:lnTo>
                  <a:lnTo>
                    <a:pt x="25984" y="23890"/>
                  </a:lnTo>
                  <a:lnTo>
                    <a:pt x="26169" y="22983"/>
                  </a:lnTo>
                  <a:lnTo>
                    <a:pt x="26317" y="22075"/>
                  </a:lnTo>
                  <a:lnTo>
                    <a:pt x="26465" y="21149"/>
                  </a:lnTo>
                  <a:lnTo>
                    <a:pt x="26595" y="20242"/>
                  </a:lnTo>
                  <a:lnTo>
                    <a:pt x="26706" y="19335"/>
                  </a:lnTo>
                  <a:lnTo>
                    <a:pt x="26798" y="18427"/>
                  </a:lnTo>
                  <a:lnTo>
                    <a:pt x="26891" y="17520"/>
                  </a:lnTo>
                  <a:lnTo>
                    <a:pt x="26947" y="16612"/>
                  </a:lnTo>
                  <a:lnTo>
                    <a:pt x="27002" y="15705"/>
                  </a:lnTo>
                  <a:lnTo>
                    <a:pt x="27039" y="14797"/>
                  </a:lnTo>
                  <a:lnTo>
                    <a:pt x="27039" y="14723"/>
                  </a:lnTo>
                  <a:lnTo>
                    <a:pt x="27021" y="14668"/>
                  </a:lnTo>
                  <a:lnTo>
                    <a:pt x="27002" y="14631"/>
                  </a:lnTo>
                  <a:lnTo>
                    <a:pt x="26965" y="14593"/>
                  </a:lnTo>
                  <a:lnTo>
                    <a:pt x="26891" y="14538"/>
                  </a:lnTo>
                  <a:lnTo>
                    <a:pt x="26798" y="14501"/>
                  </a:lnTo>
                  <a:lnTo>
                    <a:pt x="26687" y="14501"/>
                  </a:lnTo>
                  <a:lnTo>
                    <a:pt x="26576" y="14538"/>
                  </a:lnTo>
                  <a:lnTo>
                    <a:pt x="26484" y="14593"/>
                  </a:lnTo>
                  <a:lnTo>
                    <a:pt x="26410" y="14668"/>
                  </a:lnTo>
                  <a:lnTo>
                    <a:pt x="25891" y="15538"/>
                  </a:lnTo>
                  <a:lnTo>
                    <a:pt x="25391" y="16427"/>
                  </a:lnTo>
                  <a:lnTo>
                    <a:pt x="24909" y="17334"/>
                  </a:lnTo>
                  <a:lnTo>
                    <a:pt x="24446" y="18279"/>
                  </a:lnTo>
                  <a:lnTo>
                    <a:pt x="24021" y="19242"/>
                  </a:lnTo>
                  <a:lnTo>
                    <a:pt x="23632" y="20223"/>
                  </a:lnTo>
                  <a:lnTo>
                    <a:pt x="23261" y="21224"/>
                  </a:lnTo>
                  <a:lnTo>
                    <a:pt x="22928" y="22242"/>
                  </a:lnTo>
                  <a:lnTo>
                    <a:pt x="22613" y="23261"/>
                  </a:lnTo>
                  <a:lnTo>
                    <a:pt x="22354" y="24298"/>
                  </a:lnTo>
                  <a:lnTo>
                    <a:pt x="22113" y="25353"/>
                  </a:lnTo>
                  <a:lnTo>
                    <a:pt x="21928" y="26391"/>
                  </a:lnTo>
                  <a:lnTo>
                    <a:pt x="21780" y="27446"/>
                  </a:lnTo>
                  <a:lnTo>
                    <a:pt x="21669" y="28502"/>
                  </a:lnTo>
                  <a:lnTo>
                    <a:pt x="21594" y="29539"/>
                  </a:lnTo>
                  <a:lnTo>
                    <a:pt x="21576" y="30076"/>
                  </a:lnTo>
                  <a:lnTo>
                    <a:pt x="21576" y="30594"/>
                  </a:lnTo>
                  <a:lnTo>
                    <a:pt x="21446" y="31317"/>
                  </a:lnTo>
                  <a:lnTo>
                    <a:pt x="21335" y="32058"/>
                  </a:lnTo>
                  <a:lnTo>
                    <a:pt x="21224" y="32798"/>
                  </a:lnTo>
                  <a:lnTo>
                    <a:pt x="21150" y="33539"/>
                  </a:lnTo>
                  <a:lnTo>
                    <a:pt x="21094" y="34261"/>
                  </a:lnTo>
                  <a:lnTo>
                    <a:pt x="21039" y="35002"/>
                  </a:lnTo>
                  <a:lnTo>
                    <a:pt x="21020" y="35743"/>
                  </a:lnTo>
                  <a:lnTo>
                    <a:pt x="21020" y="36484"/>
                  </a:lnTo>
                  <a:lnTo>
                    <a:pt x="21002" y="36558"/>
                  </a:lnTo>
                  <a:lnTo>
                    <a:pt x="20983" y="36613"/>
                  </a:lnTo>
                  <a:lnTo>
                    <a:pt x="20983" y="36669"/>
                  </a:lnTo>
                  <a:lnTo>
                    <a:pt x="21002" y="36724"/>
                  </a:lnTo>
                  <a:lnTo>
                    <a:pt x="21039" y="36780"/>
                  </a:lnTo>
                  <a:lnTo>
                    <a:pt x="21057" y="37262"/>
                  </a:lnTo>
                  <a:lnTo>
                    <a:pt x="20280" y="39688"/>
                  </a:lnTo>
                  <a:lnTo>
                    <a:pt x="19872" y="40891"/>
                  </a:lnTo>
                  <a:lnTo>
                    <a:pt x="19465" y="42095"/>
                  </a:lnTo>
                  <a:lnTo>
                    <a:pt x="19039" y="43299"/>
                  </a:lnTo>
                  <a:lnTo>
                    <a:pt x="18576" y="44484"/>
                  </a:lnTo>
                  <a:lnTo>
                    <a:pt x="18316" y="45077"/>
                  </a:lnTo>
                  <a:lnTo>
                    <a:pt x="18076" y="45651"/>
                  </a:lnTo>
                  <a:lnTo>
                    <a:pt x="17798" y="46225"/>
                  </a:lnTo>
                  <a:lnTo>
                    <a:pt x="17520" y="46781"/>
                  </a:lnTo>
                  <a:lnTo>
                    <a:pt x="17502" y="46818"/>
                  </a:lnTo>
                  <a:lnTo>
                    <a:pt x="17520" y="46855"/>
                  </a:lnTo>
                  <a:lnTo>
                    <a:pt x="17002" y="47373"/>
                  </a:lnTo>
                  <a:lnTo>
                    <a:pt x="16502" y="47910"/>
                  </a:lnTo>
                  <a:lnTo>
                    <a:pt x="16039" y="48484"/>
                  </a:lnTo>
                  <a:lnTo>
                    <a:pt x="15816" y="48799"/>
                  </a:lnTo>
                  <a:lnTo>
                    <a:pt x="15613" y="49096"/>
                  </a:lnTo>
                  <a:lnTo>
                    <a:pt x="15576" y="49151"/>
                  </a:lnTo>
                  <a:lnTo>
                    <a:pt x="15557" y="49207"/>
                  </a:lnTo>
                  <a:lnTo>
                    <a:pt x="15557" y="49299"/>
                  </a:lnTo>
                  <a:lnTo>
                    <a:pt x="15594" y="49392"/>
                  </a:lnTo>
                  <a:lnTo>
                    <a:pt x="15668" y="49448"/>
                  </a:lnTo>
                  <a:lnTo>
                    <a:pt x="14946" y="50485"/>
                  </a:lnTo>
                  <a:lnTo>
                    <a:pt x="14261" y="51540"/>
                  </a:lnTo>
                  <a:lnTo>
                    <a:pt x="13575" y="52596"/>
                  </a:lnTo>
                  <a:lnTo>
                    <a:pt x="12909" y="53651"/>
                  </a:lnTo>
                  <a:lnTo>
                    <a:pt x="12909" y="53651"/>
                  </a:lnTo>
                  <a:lnTo>
                    <a:pt x="13316" y="52022"/>
                  </a:lnTo>
                  <a:lnTo>
                    <a:pt x="13724" y="50373"/>
                  </a:lnTo>
                  <a:lnTo>
                    <a:pt x="14594" y="47003"/>
                  </a:lnTo>
                  <a:lnTo>
                    <a:pt x="15001" y="45299"/>
                  </a:lnTo>
                  <a:lnTo>
                    <a:pt x="15409" y="43577"/>
                  </a:lnTo>
                  <a:lnTo>
                    <a:pt x="15779" y="41854"/>
                  </a:lnTo>
                  <a:lnTo>
                    <a:pt x="15946" y="40984"/>
                  </a:lnTo>
                  <a:lnTo>
                    <a:pt x="16113" y="40114"/>
                  </a:lnTo>
                  <a:lnTo>
                    <a:pt x="16502" y="38873"/>
                  </a:lnTo>
                  <a:lnTo>
                    <a:pt x="16872" y="37632"/>
                  </a:lnTo>
                  <a:lnTo>
                    <a:pt x="17205" y="36410"/>
                  </a:lnTo>
                  <a:lnTo>
                    <a:pt x="17520" y="35187"/>
                  </a:lnTo>
                  <a:lnTo>
                    <a:pt x="17798" y="33947"/>
                  </a:lnTo>
                  <a:lnTo>
                    <a:pt x="17928" y="33335"/>
                  </a:lnTo>
                  <a:lnTo>
                    <a:pt x="18039" y="32724"/>
                  </a:lnTo>
                  <a:lnTo>
                    <a:pt x="18131" y="32113"/>
                  </a:lnTo>
                  <a:lnTo>
                    <a:pt x="18205" y="31502"/>
                  </a:lnTo>
                  <a:lnTo>
                    <a:pt x="18279" y="30891"/>
                  </a:lnTo>
                  <a:lnTo>
                    <a:pt x="18335" y="30280"/>
                  </a:lnTo>
                  <a:lnTo>
                    <a:pt x="18372" y="29669"/>
                  </a:lnTo>
                  <a:lnTo>
                    <a:pt x="18391" y="29057"/>
                  </a:lnTo>
                  <a:lnTo>
                    <a:pt x="18409" y="28446"/>
                  </a:lnTo>
                  <a:lnTo>
                    <a:pt x="18391" y="27817"/>
                  </a:lnTo>
                  <a:lnTo>
                    <a:pt x="18354" y="27205"/>
                  </a:lnTo>
                  <a:lnTo>
                    <a:pt x="18316" y="26594"/>
                  </a:lnTo>
                  <a:lnTo>
                    <a:pt x="18242" y="25965"/>
                  </a:lnTo>
                  <a:lnTo>
                    <a:pt x="18150" y="25353"/>
                  </a:lnTo>
                  <a:lnTo>
                    <a:pt x="18039" y="24724"/>
                  </a:lnTo>
                  <a:lnTo>
                    <a:pt x="17891" y="24094"/>
                  </a:lnTo>
                  <a:lnTo>
                    <a:pt x="17742" y="23483"/>
                  </a:lnTo>
                  <a:lnTo>
                    <a:pt x="17557" y="22853"/>
                  </a:lnTo>
                  <a:lnTo>
                    <a:pt x="17335" y="22224"/>
                  </a:lnTo>
                  <a:lnTo>
                    <a:pt x="17113" y="21575"/>
                  </a:lnTo>
                  <a:lnTo>
                    <a:pt x="16853" y="20946"/>
                  </a:lnTo>
                  <a:lnTo>
                    <a:pt x="16557" y="20316"/>
                  </a:lnTo>
                  <a:lnTo>
                    <a:pt x="16205" y="19612"/>
                  </a:lnTo>
                  <a:lnTo>
                    <a:pt x="15853" y="18927"/>
                  </a:lnTo>
                  <a:lnTo>
                    <a:pt x="15464" y="18260"/>
                  </a:lnTo>
                  <a:lnTo>
                    <a:pt x="15076" y="17594"/>
                  </a:lnTo>
                  <a:lnTo>
                    <a:pt x="14650" y="16964"/>
                  </a:lnTo>
                  <a:lnTo>
                    <a:pt x="14242" y="16334"/>
                  </a:lnTo>
                  <a:lnTo>
                    <a:pt x="13798" y="15723"/>
                  </a:lnTo>
                  <a:lnTo>
                    <a:pt x="13353" y="15131"/>
                  </a:lnTo>
                  <a:lnTo>
                    <a:pt x="12890" y="14538"/>
                  </a:lnTo>
                  <a:lnTo>
                    <a:pt x="12409" y="13945"/>
                  </a:lnTo>
                  <a:lnTo>
                    <a:pt x="11446" y="12797"/>
                  </a:lnTo>
                  <a:lnTo>
                    <a:pt x="10464" y="11686"/>
                  </a:lnTo>
                  <a:lnTo>
                    <a:pt x="9446" y="10575"/>
                  </a:lnTo>
                  <a:lnTo>
                    <a:pt x="7408" y="8389"/>
                  </a:lnTo>
                  <a:lnTo>
                    <a:pt x="6408" y="7278"/>
                  </a:lnTo>
                  <a:lnTo>
                    <a:pt x="5408" y="6149"/>
                  </a:lnTo>
                  <a:lnTo>
                    <a:pt x="4445" y="5000"/>
                  </a:lnTo>
                  <a:lnTo>
                    <a:pt x="3964" y="4408"/>
                  </a:lnTo>
                  <a:lnTo>
                    <a:pt x="3501" y="3815"/>
                  </a:lnTo>
                  <a:lnTo>
                    <a:pt x="3056" y="3204"/>
                  </a:lnTo>
                  <a:lnTo>
                    <a:pt x="2612" y="2593"/>
                  </a:lnTo>
                  <a:lnTo>
                    <a:pt x="2186" y="1963"/>
                  </a:lnTo>
                  <a:lnTo>
                    <a:pt x="1760" y="1315"/>
                  </a:lnTo>
                  <a:lnTo>
                    <a:pt x="1723" y="1259"/>
                  </a:lnTo>
                  <a:lnTo>
                    <a:pt x="1686" y="1222"/>
                  </a:lnTo>
                  <a:lnTo>
                    <a:pt x="1630" y="1204"/>
                  </a:lnTo>
                  <a:lnTo>
                    <a:pt x="1575" y="1185"/>
                  </a:lnTo>
                  <a:lnTo>
                    <a:pt x="1464" y="1185"/>
                  </a:lnTo>
                  <a:lnTo>
                    <a:pt x="1353" y="1222"/>
                  </a:lnTo>
                  <a:lnTo>
                    <a:pt x="1278" y="1278"/>
                  </a:lnTo>
                  <a:lnTo>
                    <a:pt x="1204" y="1370"/>
                  </a:lnTo>
                  <a:lnTo>
                    <a:pt x="1186" y="1426"/>
                  </a:lnTo>
                  <a:lnTo>
                    <a:pt x="1186" y="1482"/>
                  </a:lnTo>
                  <a:lnTo>
                    <a:pt x="1186" y="1537"/>
                  </a:lnTo>
                  <a:lnTo>
                    <a:pt x="1223" y="1593"/>
                  </a:lnTo>
                  <a:lnTo>
                    <a:pt x="1501" y="2167"/>
                  </a:lnTo>
                  <a:lnTo>
                    <a:pt x="1816" y="2741"/>
                  </a:lnTo>
                  <a:lnTo>
                    <a:pt x="2149" y="3278"/>
                  </a:lnTo>
                  <a:lnTo>
                    <a:pt x="2482" y="3815"/>
                  </a:lnTo>
                  <a:lnTo>
                    <a:pt x="2834" y="4334"/>
                  </a:lnTo>
                  <a:lnTo>
                    <a:pt x="3204" y="4852"/>
                  </a:lnTo>
                  <a:lnTo>
                    <a:pt x="3575" y="5352"/>
                  </a:lnTo>
                  <a:lnTo>
                    <a:pt x="3964" y="5834"/>
                  </a:lnTo>
                  <a:lnTo>
                    <a:pt x="4353" y="6315"/>
                  </a:lnTo>
                  <a:lnTo>
                    <a:pt x="4760" y="6778"/>
                  </a:lnTo>
                  <a:lnTo>
                    <a:pt x="5594" y="7704"/>
                  </a:lnTo>
                  <a:lnTo>
                    <a:pt x="6445" y="8612"/>
                  </a:lnTo>
                  <a:lnTo>
                    <a:pt x="7316" y="9501"/>
                  </a:lnTo>
                  <a:lnTo>
                    <a:pt x="9075" y="11260"/>
                  </a:lnTo>
                  <a:lnTo>
                    <a:pt x="9946" y="12149"/>
                  </a:lnTo>
                  <a:lnTo>
                    <a:pt x="10798" y="13056"/>
                  </a:lnTo>
                  <a:lnTo>
                    <a:pt x="11649" y="14001"/>
                  </a:lnTo>
                  <a:lnTo>
                    <a:pt x="12057" y="14482"/>
                  </a:lnTo>
                  <a:lnTo>
                    <a:pt x="12446" y="14964"/>
                  </a:lnTo>
                  <a:lnTo>
                    <a:pt x="12835" y="15464"/>
                  </a:lnTo>
                  <a:lnTo>
                    <a:pt x="13224" y="15964"/>
                  </a:lnTo>
                  <a:lnTo>
                    <a:pt x="13594" y="16483"/>
                  </a:lnTo>
                  <a:lnTo>
                    <a:pt x="13946" y="17020"/>
                  </a:lnTo>
                  <a:lnTo>
                    <a:pt x="14501" y="17909"/>
                  </a:lnTo>
                  <a:lnTo>
                    <a:pt x="15020" y="18797"/>
                  </a:lnTo>
                  <a:lnTo>
                    <a:pt x="15501" y="19705"/>
                  </a:lnTo>
                  <a:lnTo>
                    <a:pt x="15946" y="20612"/>
                  </a:lnTo>
                  <a:lnTo>
                    <a:pt x="16335" y="21520"/>
                  </a:lnTo>
                  <a:lnTo>
                    <a:pt x="16687" y="22427"/>
                  </a:lnTo>
                  <a:lnTo>
                    <a:pt x="16853" y="22890"/>
                  </a:lnTo>
                  <a:lnTo>
                    <a:pt x="17002" y="23353"/>
                  </a:lnTo>
                  <a:lnTo>
                    <a:pt x="17150" y="23835"/>
                  </a:lnTo>
                  <a:lnTo>
                    <a:pt x="17261" y="24298"/>
                  </a:lnTo>
                  <a:lnTo>
                    <a:pt x="17390" y="24761"/>
                  </a:lnTo>
                  <a:lnTo>
                    <a:pt x="17483" y="25242"/>
                  </a:lnTo>
                  <a:lnTo>
                    <a:pt x="17576" y="25724"/>
                  </a:lnTo>
                  <a:lnTo>
                    <a:pt x="17668" y="26205"/>
                  </a:lnTo>
                  <a:lnTo>
                    <a:pt x="17724" y="26687"/>
                  </a:lnTo>
                  <a:lnTo>
                    <a:pt x="17779" y="27168"/>
                  </a:lnTo>
                  <a:lnTo>
                    <a:pt x="17835" y="27668"/>
                  </a:lnTo>
                  <a:lnTo>
                    <a:pt x="17872" y="28150"/>
                  </a:lnTo>
                  <a:lnTo>
                    <a:pt x="17891" y="28650"/>
                  </a:lnTo>
                  <a:lnTo>
                    <a:pt x="17891" y="29150"/>
                  </a:lnTo>
                  <a:lnTo>
                    <a:pt x="17891" y="29650"/>
                  </a:lnTo>
                  <a:lnTo>
                    <a:pt x="17872" y="30169"/>
                  </a:lnTo>
                  <a:lnTo>
                    <a:pt x="17835" y="30687"/>
                  </a:lnTo>
                  <a:lnTo>
                    <a:pt x="17798" y="31187"/>
                  </a:lnTo>
                  <a:lnTo>
                    <a:pt x="17742" y="31724"/>
                  </a:lnTo>
                  <a:lnTo>
                    <a:pt x="17668" y="32243"/>
                  </a:lnTo>
                  <a:lnTo>
                    <a:pt x="17576" y="32835"/>
                  </a:lnTo>
                  <a:lnTo>
                    <a:pt x="17465" y="33428"/>
                  </a:lnTo>
                  <a:lnTo>
                    <a:pt x="17335" y="34002"/>
                  </a:lnTo>
                  <a:lnTo>
                    <a:pt x="17205" y="34595"/>
                  </a:lnTo>
                  <a:lnTo>
                    <a:pt x="16890" y="35743"/>
                  </a:lnTo>
                  <a:lnTo>
                    <a:pt x="16557" y="36891"/>
                  </a:lnTo>
                  <a:lnTo>
                    <a:pt x="16631" y="36021"/>
                  </a:lnTo>
                  <a:lnTo>
                    <a:pt x="16687" y="35169"/>
                  </a:lnTo>
                  <a:lnTo>
                    <a:pt x="16724" y="34298"/>
                  </a:lnTo>
                  <a:lnTo>
                    <a:pt x="16742" y="33447"/>
                  </a:lnTo>
                  <a:lnTo>
                    <a:pt x="16724" y="32576"/>
                  </a:lnTo>
                  <a:lnTo>
                    <a:pt x="16687" y="31724"/>
                  </a:lnTo>
                  <a:lnTo>
                    <a:pt x="16631" y="30872"/>
                  </a:lnTo>
                  <a:lnTo>
                    <a:pt x="16539" y="30020"/>
                  </a:lnTo>
                  <a:lnTo>
                    <a:pt x="16409" y="29187"/>
                  </a:lnTo>
                  <a:lnTo>
                    <a:pt x="16261" y="28354"/>
                  </a:lnTo>
                  <a:lnTo>
                    <a:pt x="16057" y="27520"/>
                  </a:lnTo>
                  <a:lnTo>
                    <a:pt x="15835" y="26687"/>
                  </a:lnTo>
                  <a:lnTo>
                    <a:pt x="15576" y="25872"/>
                  </a:lnTo>
                  <a:lnTo>
                    <a:pt x="15279" y="25076"/>
                  </a:lnTo>
                  <a:lnTo>
                    <a:pt x="14927" y="24261"/>
                  </a:lnTo>
                  <a:lnTo>
                    <a:pt x="14557" y="23464"/>
                  </a:lnTo>
                  <a:lnTo>
                    <a:pt x="14316" y="23020"/>
                  </a:lnTo>
                  <a:lnTo>
                    <a:pt x="14075" y="22594"/>
                  </a:lnTo>
                  <a:lnTo>
                    <a:pt x="13575" y="21742"/>
                  </a:lnTo>
                  <a:lnTo>
                    <a:pt x="13038" y="20927"/>
                  </a:lnTo>
                  <a:lnTo>
                    <a:pt x="12464" y="20112"/>
                  </a:lnTo>
                  <a:lnTo>
                    <a:pt x="12409" y="19668"/>
                  </a:lnTo>
                  <a:lnTo>
                    <a:pt x="12316" y="19223"/>
                  </a:lnTo>
                  <a:lnTo>
                    <a:pt x="12186" y="18760"/>
                  </a:lnTo>
                  <a:lnTo>
                    <a:pt x="12057" y="18316"/>
                  </a:lnTo>
                  <a:lnTo>
                    <a:pt x="11890" y="17890"/>
                  </a:lnTo>
                  <a:lnTo>
                    <a:pt x="11705" y="17446"/>
                  </a:lnTo>
                  <a:lnTo>
                    <a:pt x="11520" y="17020"/>
                  </a:lnTo>
                  <a:lnTo>
                    <a:pt x="11298" y="16594"/>
                  </a:lnTo>
                  <a:lnTo>
                    <a:pt x="11075" y="16168"/>
                  </a:lnTo>
                  <a:lnTo>
                    <a:pt x="10853" y="15760"/>
                  </a:lnTo>
                  <a:lnTo>
                    <a:pt x="10594" y="15353"/>
                  </a:lnTo>
                  <a:lnTo>
                    <a:pt x="10353" y="14964"/>
                  </a:lnTo>
                  <a:lnTo>
                    <a:pt x="9816" y="14205"/>
                  </a:lnTo>
                  <a:lnTo>
                    <a:pt x="9279" y="13482"/>
                  </a:lnTo>
                  <a:lnTo>
                    <a:pt x="9223" y="13445"/>
                  </a:lnTo>
                  <a:lnTo>
                    <a:pt x="9168" y="13427"/>
                  </a:lnTo>
                  <a:lnTo>
                    <a:pt x="9112" y="13427"/>
                  </a:lnTo>
                  <a:lnTo>
                    <a:pt x="9057" y="13445"/>
                  </a:lnTo>
                  <a:lnTo>
                    <a:pt x="9020" y="13482"/>
                  </a:lnTo>
                  <a:lnTo>
                    <a:pt x="9001" y="13538"/>
                  </a:lnTo>
                  <a:lnTo>
                    <a:pt x="9001" y="13593"/>
                  </a:lnTo>
                  <a:lnTo>
                    <a:pt x="9020" y="13649"/>
                  </a:lnTo>
                  <a:lnTo>
                    <a:pt x="9334" y="14093"/>
                  </a:lnTo>
                  <a:lnTo>
                    <a:pt x="9631" y="14538"/>
                  </a:lnTo>
                  <a:lnTo>
                    <a:pt x="9909" y="14982"/>
                  </a:lnTo>
                  <a:lnTo>
                    <a:pt x="10168" y="15427"/>
                  </a:lnTo>
                  <a:lnTo>
                    <a:pt x="10409" y="15890"/>
                  </a:lnTo>
                  <a:lnTo>
                    <a:pt x="10649" y="16371"/>
                  </a:lnTo>
                  <a:lnTo>
                    <a:pt x="10890" y="16853"/>
                  </a:lnTo>
                  <a:lnTo>
                    <a:pt x="11094" y="17334"/>
                  </a:lnTo>
                  <a:lnTo>
                    <a:pt x="11261" y="17760"/>
                  </a:lnTo>
                  <a:lnTo>
                    <a:pt x="11427" y="18186"/>
                  </a:lnTo>
                  <a:lnTo>
                    <a:pt x="11686" y="19057"/>
                  </a:lnTo>
                  <a:lnTo>
                    <a:pt x="10816" y="17964"/>
                  </a:lnTo>
                  <a:lnTo>
                    <a:pt x="9927" y="16908"/>
                  </a:lnTo>
                  <a:lnTo>
                    <a:pt x="8131" y="14834"/>
                  </a:lnTo>
                  <a:lnTo>
                    <a:pt x="7223" y="13797"/>
                  </a:lnTo>
                  <a:lnTo>
                    <a:pt x="6353" y="12742"/>
                  </a:lnTo>
                  <a:lnTo>
                    <a:pt x="5501" y="11686"/>
                  </a:lnTo>
                  <a:lnTo>
                    <a:pt x="5093" y="11149"/>
                  </a:lnTo>
                  <a:lnTo>
                    <a:pt x="4705" y="10612"/>
                  </a:lnTo>
                  <a:lnTo>
                    <a:pt x="4316" y="10056"/>
                  </a:lnTo>
                  <a:lnTo>
                    <a:pt x="3945" y="9501"/>
                  </a:lnTo>
                  <a:lnTo>
                    <a:pt x="3593" y="8945"/>
                  </a:lnTo>
                  <a:lnTo>
                    <a:pt x="3260" y="8371"/>
                  </a:lnTo>
                  <a:lnTo>
                    <a:pt x="2927" y="7778"/>
                  </a:lnTo>
                  <a:lnTo>
                    <a:pt x="2630" y="7186"/>
                  </a:lnTo>
                  <a:lnTo>
                    <a:pt x="2353" y="6574"/>
                  </a:lnTo>
                  <a:lnTo>
                    <a:pt x="2093" y="5963"/>
                  </a:lnTo>
                  <a:lnTo>
                    <a:pt x="1871" y="5315"/>
                  </a:lnTo>
                  <a:lnTo>
                    <a:pt x="1649" y="4667"/>
                  </a:lnTo>
                  <a:lnTo>
                    <a:pt x="1482" y="4000"/>
                  </a:lnTo>
                  <a:lnTo>
                    <a:pt x="1315" y="3315"/>
                  </a:lnTo>
                  <a:lnTo>
                    <a:pt x="1204" y="2611"/>
                  </a:lnTo>
                  <a:lnTo>
                    <a:pt x="1093" y="1908"/>
                  </a:lnTo>
                  <a:lnTo>
                    <a:pt x="1038" y="1167"/>
                  </a:lnTo>
                  <a:lnTo>
                    <a:pt x="1019" y="407"/>
                  </a:lnTo>
                  <a:lnTo>
                    <a:pt x="1001" y="352"/>
                  </a:lnTo>
                  <a:lnTo>
                    <a:pt x="982" y="315"/>
                  </a:lnTo>
                  <a:lnTo>
                    <a:pt x="927" y="259"/>
                  </a:lnTo>
                  <a:lnTo>
                    <a:pt x="852" y="222"/>
                  </a:lnTo>
                  <a:lnTo>
                    <a:pt x="760" y="222"/>
                  </a:lnTo>
                  <a:lnTo>
                    <a:pt x="760" y="185"/>
                  </a:lnTo>
                  <a:lnTo>
                    <a:pt x="760" y="111"/>
                  </a:lnTo>
                  <a:lnTo>
                    <a:pt x="723" y="74"/>
                  </a:lnTo>
                  <a:lnTo>
                    <a:pt x="667" y="37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1851300" y="661275"/>
              <a:ext cx="44025" cy="153750"/>
            </a:xfrm>
            <a:custGeom>
              <a:avLst/>
              <a:gdLst/>
              <a:ahLst/>
              <a:cxnLst/>
              <a:rect l="l" t="t" r="r" b="b"/>
              <a:pathLst>
                <a:path w="1761" h="6150" extrusionOk="0">
                  <a:moveTo>
                    <a:pt x="112" y="1"/>
                  </a:moveTo>
                  <a:lnTo>
                    <a:pt x="56" y="38"/>
                  </a:lnTo>
                  <a:lnTo>
                    <a:pt x="19" y="94"/>
                  </a:lnTo>
                  <a:lnTo>
                    <a:pt x="1" y="149"/>
                  </a:lnTo>
                  <a:lnTo>
                    <a:pt x="1" y="223"/>
                  </a:lnTo>
                  <a:lnTo>
                    <a:pt x="167" y="945"/>
                  </a:lnTo>
                  <a:lnTo>
                    <a:pt x="297" y="1686"/>
                  </a:lnTo>
                  <a:lnTo>
                    <a:pt x="427" y="2446"/>
                  </a:lnTo>
                  <a:lnTo>
                    <a:pt x="556" y="3205"/>
                  </a:lnTo>
                  <a:lnTo>
                    <a:pt x="705" y="3964"/>
                  </a:lnTo>
                  <a:lnTo>
                    <a:pt x="797" y="4335"/>
                  </a:lnTo>
                  <a:lnTo>
                    <a:pt x="908" y="4705"/>
                  </a:lnTo>
                  <a:lnTo>
                    <a:pt x="1019" y="5057"/>
                  </a:lnTo>
                  <a:lnTo>
                    <a:pt x="1149" y="5409"/>
                  </a:lnTo>
                  <a:lnTo>
                    <a:pt x="1297" y="5742"/>
                  </a:lnTo>
                  <a:lnTo>
                    <a:pt x="1464" y="6075"/>
                  </a:lnTo>
                  <a:lnTo>
                    <a:pt x="1501" y="6112"/>
                  </a:lnTo>
                  <a:lnTo>
                    <a:pt x="1556" y="6131"/>
                  </a:lnTo>
                  <a:lnTo>
                    <a:pt x="1612" y="6150"/>
                  </a:lnTo>
                  <a:lnTo>
                    <a:pt x="1649" y="6131"/>
                  </a:lnTo>
                  <a:lnTo>
                    <a:pt x="1705" y="6112"/>
                  </a:lnTo>
                  <a:lnTo>
                    <a:pt x="1742" y="6075"/>
                  </a:lnTo>
                  <a:lnTo>
                    <a:pt x="1760" y="6020"/>
                  </a:lnTo>
                  <a:lnTo>
                    <a:pt x="1760" y="5964"/>
                  </a:lnTo>
                  <a:lnTo>
                    <a:pt x="1445" y="4501"/>
                  </a:lnTo>
                  <a:lnTo>
                    <a:pt x="1093" y="3020"/>
                  </a:lnTo>
                  <a:lnTo>
                    <a:pt x="723" y="1557"/>
                  </a:lnTo>
                  <a:lnTo>
                    <a:pt x="316" y="112"/>
                  </a:lnTo>
                  <a:lnTo>
                    <a:pt x="297" y="38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2181425" y="1069175"/>
              <a:ext cx="120400" cy="118550"/>
            </a:xfrm>
            <a:custGeom>
              <a:avLst/>
              <a:gdLst/>
              <a:ahLst/>
              <a:cxnLst/>
              <a:rect l="l" t="t" r="r" b="b"/>
              <a:pathLst>
                <a:path w="4816" h="4742" extrusionOk="0">
                  <a:moveTo>
                    <a:pt x="4593" y="1"/>
                  </a:moveTo>
                  <a:lnTo>
                    <a:pt x="4556" y="56"/>
                  </a:lnTo>
                  <a:lnTo>
                    <a:pt x="4038" y="668"/>
                  </a:lnTo>
                  <a:lnTo>
                    <a:pt x="3482" y="1242"/>
                  </a:lnTo>
                  <a:lnTo>
                    <a:pt x="2926" y="1816"/>
                  </a:lnTo>
                  <a:lnTo>
                    <a:pt x="2352" y="2353"/>
                  </a:lnTo>
                  <a:lnTo>
                    <a:pt x="1186" y="3427"/>
                  </a:lnTo>
                  <a:lnTo>
                    <a:pt x="611" y="3964"/>
                  </a:lnTo>
                  <a:lnTo>
                    <a:pt x="19" y="4520"/>
                  </a:lnTo>
                  <a:lnTo>
                    <a:pt x="0" y="4557"/>
                  </a:lnTo>
                  <a:lnTo>
                    <a:pt x="0" y="4594"/>
                  </a:lnTo>
                  <a:lnTo>
                    <a:pt x="0" y="4649"/>
                  </a:lnTo>
                  <a:lnTo>
                    <a:pt x="19" y="4686"/>
                  </a:lnTo>
                  <a:lnTo>
                    <a:pt x="56" y="4705"/>
                  </a:lnTo>
                  <a:lnTo>
                    <a:pt x="93" y="4723"/>
                  </a:lnTo>
                  <a:lnTo>
                    <a:pt x="130" y="4742"/>
                  </a:lnTo>
                  <a:lnTo>
                    <a:pt x="167" y="4723"/>
                  </a:lnTo>
                  <a:lnTo>
                    <a:pt x="519" y="4538"/>
                  </a:lnTo>
                  <a:lnTo>
                    <a:pt x="871" y="4353"/>
                  </a:lnTo>
                  <a:lnTo>
                    <a:pt x="1204" y="4131"/>
                  </a:lnTo>
                  <a:lnTo>
                    <a:pt x="1537" y="3890"/>
                  </a:lnTo>
                  <a:lnTo>
                    <a:pt x="1852" y="3631"/>
                  </a:lnTo>
                  <a:lnTo>
                    <a:pt x="2149" y="3353"/>
                  </a:lnTo>
                  <a:lnTo>
                    <a:pt x="2445" y="3075"/>
                  </a:lnTo>
                  <a:lnTo>
                    <a:pt x="2741" y="2779"/>
                  </a:lnTo>
                  <a:lnTo>
                    <a:pt x="3278" y="2168"/>
                  </a:lnTo>
                  <a:lnTo>
                    <a:pt x="3815" y="1538"/>
                  </a:lnTo>
                  <a:lnTo>
                    <a:pt x="4315" y="890"/>
                  </a:lnTo>
                  <a:lnTo>
                    <a:pt x="4778" y="260"/>
                  </a:lnTo>
                  <a:lnTo>
                    <a:pt x="4815" y="186"/>
                  </a:lnTo>
                  <a:lnTo>
                    <a:pt x="4815" y="130"/>
                  </a:lnTo>
                  <a:lnTo>
                    <a:pt x="4797" y="75"/>
                  </a:lnTo>
                  <a:lnTo>
                    <a:pt x="4760" y="38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2313825" y="825175"/>
              <a:ext cx="131975" cy="58375"/>
            </a:xfrm>
            <a:custGeom>
              <a:avLst/>
              <a:gdLst/>
              <a:ahLst/>
              <a:cxnLst/>
              <a:rect l="l" t="t" r="r" b="b"/>
              <a:pathLst>
                <a:path w="5279" h="2335" extrusionOk="0">
                  <a:moveTo>
                    <a:pt x="5001" y="1"/>
                  </a:moveTo>
                  <a:lnTo>
                    <a:pt x="4835" y="19"/>
                  </a:lnTo>
                  <a:lnTo>
                    <a:pt x="4501" y="56"/>
                  </a:lnTo>
                  <a:lnTo>
                    <a:pt x="4186" y="131"/>
                  </a:lnTo>
                  <a:lnTo>
                    <a:pt x="3871" y="260"/>
                  </a:lnTo>
                  <a:lnTo>
                    <a:pt x="3557" y="390"/>
                  </a:lnTo>
                  <a:lnTo>
                    <a:pt x="3242" y="557"/>
                  </a:lnTo>
                  <a:lnTo>
                    <a:pt x="2631" y="908"/>
                  </a:lnTo>
                  <a:lnTo>
                    <a:pt x="2020" y="1297"/>
                  </a:lnTo>
                  <a:lnTo>
                    <a:pt x="1705" y="1483"/>
                  </a:lnTo>
                  <a:lnTo>
                    <a:pt x="1408" y="1649"/>
                  </a:lnTo>
                  <a:lnTo>
                    <a:pt x="1094" y="1797"/>
                  </a:lnTo>
                  <a:lnTo>
                    <a:pt x="779" y="1908"/>
                  </a:lnTo>
                  <a:lnTo>
                    <a:pt x="464" y="2001"/>
                  </a:lnTo>
                  <a:lnTo>
                    <a:pt x="131" y="2057"/>
                  </a:lnTo>
                  <a:lnTo>
                    <a:pt x="75" y="2075"/>
                  </a:lnTo>
                  <a:lnTo>
                    <a:pt x="38" y="2112"/>
                  </a:lnTo>
                  <a:lnTo>
                    <a:pt x="19" y="2168"/>
                  </a:lnTo>
                  <a:lnTo>
                    <a:pt x="1" y="2205"/>
                  </a:lnTo>
                  <a:lnTo>
                    <a:pt x="19" y="2260"/>
                  </a:lnTo>
                  <a:lnTo>
                    <a:pt x="56" y="2297"/>
                  </a:lnTo>
                  <a:lnTo>
                    <a:pt x="93" y="2334"/>
                  </a:lnTo>
                  <a:lnTo>
                    <a:pt x="149" y="2334"/>
                  </a:lnTo>
                  <a:lnTo>
                    <a:pt x="445" y="2316"/>
                  </a:lnTo>
                  <a:lnTo>
                    <a:pt x="742" y="2260"/>
                  </a:lnTo>
                  <a:lnTo>
                    <a:pt x="1038" y="2186"/>
                  </a:lnTo>
                  <a:lnTo>
                    <a:pt x="1316" y="2094"/>
                  </a:lnTo>
                  <a:lnTo>
                    <a:pt x="1594" y="1983"/>
                  </a:lnTo>
                  <a:lnTo>
                    <a:pt x="1871" y="1853"/>
                  </a:lnTo>
                  <a:lnTo>
                    <a:pt x="2408" y="1594"/>
                  </a:lnTo>
                  <a:lnTo>
                    <a:pt x="3112" y="1279"/>
                  </a:lnTo>
                  <a:lnTo>
                    <a:pt x="3834" y="964"/>
                  </a:lnTo>
                  <a:lnTo>
                    <a:pt x="4205" y="797"/>
                  </a:lnTo>
                  <a:lnTo>
                    <a:pt x="4557" y="631"/>
                  </a:lnTo>
                  <a:lnTo>
                    <a:pt x="4890" y="445"/>
                  </a:lnTo>
                  <a:lnTo>
                    <a:pt x="5223" y="260"/>
                  </a:lnTo>
                  <a:lnTo>
                    <a:pt x="5260" y="223"/>
                  </a:lnTo>
                  <a:lnTo>
                    <a:pt x="5279" y="186"/>
                  </a:lnTo>
                  <a:lnTo>
                    <a:pt x="5279" y="112"/>
                  </a:lnTo>
                  <a:lnTo>
                    <a:pt x="5260" y="75"/>
                  </a:lnTo>
                  <a:lnTo>
                    <a:pt x="5242" y="56"/>
                  </a:lnTo>
                  <a:lnTo>
                    <a:pt x="5223" y="19"/>
                  </a:lnTo>
                  <a:lnTo>
                    <a:pt x="5168" y="19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2425875" y="848325"/>
              <a:ext cx="44000" cy="22250"/>
            </a:xfrm>
            <a:custGeom>
              <a:avLst/>
              <a:gdLst/>
              <a:ahLst/>
              <a:cxnLst/>
              <a:rect l="l" t="t" r="r" b="b"/>
              <a:pathLst>
                <a:path w="1760" h="890" extrusionOk="0">
                  <a:moveTo>
                    <a:pt x="1630" y="1"/>
                  </a:moveTo>
                  <a:lnTo>
                    <a:pt x="1241" y="149"/>
                  </a:lnTo>
                  <a:lnTo>
                    <a:pt x="871" y="316"/>
                  </a:lnTo>
                  <a:lnTo>
                    <a:pt x="482" y="464"/>
                  </a:lnTo>
                  <a:lnTo>
                    <a:pt x="93" y="594"/>
                  </a:lnTo>
                  <a:lnTo>
                    <a:pt x="56" y="631"/>
                  </a:lnTo>
                  <a:lnTo>
                    <a:pt x="19" y="668"/>
                  </a:lnTo>
                  <a:lnTo>
                    <a:pt x="1" y="723"/>
                  </a:lnTo>
                  <a:lnTo>
                    <a:pt x="19" y="779"/>
                  </a:lnTo>
                  <a:lnTo>
                    <a:pt x="38" y="834"/>
                  </a:lnTo>
                  <a:lnTo>
                    <a:pt x="75" y="853"/>
                  </a:lnTo>
                  <a:lnTo>
                    <a:pt x="130" y="890"/>
                  </a:lnTo>
                  <a:lnTo>
                    <a:pt x="204" y="871"/>
                  </a:lnTo>
                  <a:lnTo>
                    <a:pt x="612" y="760"/>
                  </a:lnTo>
                  <a:lnTo>
                    <a:pt x="815" y="705"/>
                  </a:lnTo>
                  <a:lnTo>
                    <a:pt x="1019" y="631"/>
                  </a:lnTo>
                  <a:lnTo>
                    <a:pt x="1223" y="538"/>
                  </a:lnTo>
                  <a:lnTo>
                    <a:pt x="1408" y="427"/>
                  </a:lnTo>
                  <a:lnTo>
                    <a:pt x="1575" y="316"/>
                  </a:lnTo>
                  <a:lnTo>
                    <a:pt x="1741" y="168"/>
                  </a:lnTo>
                  <a:lnTo>
                    <a:pt x="1760" y="131"/>
                  </a:lnTo>
                  <a:lnTo>
                    <a:pt x="1760" y="112"/>
                  </a:lnTo>
                  <a:lnTo>
                    <a:pt x="1741" y="38"/>
                  </a:lnTo>
                  <a:lnTo>
                    <a:pt x="16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2111050" y="1552075"/>
              <a:ext cx="158350" cy="67175"/>
            </a:xfrm>
            <a:custGeom>
              <a:avLst/>
              <a:gdLst/>
              <a:ahLst/>
              <a:cxnLst/>
              <a:rect l="l" t="t" r="r" b="b"/>
              <a:pathLst>
                <a:path w="6334" h="2687" extrusionOk="0">
                  <a:moveTo>
                    <a:pt x="6130" y="1"/>
                  </a:moveTo>
                  <a:lnTo>
                    <a:pt x="6038" y="19"/>
                  </a:lnTo>
                  <a:lnTo>
                    <a:pt x="5297" y="279"/>
                  </a:lnTo>
                  <a:lnTo>
                    <a:pt x="4519" y="538"/>
                  </a:lnTo>
                  <a:lnTo>
                    <a:pt x="3741" y="797"/>
                  </a:lnTo>
                  <a:lnTo>
                    <a:pt x="2963" y="1056"/>
                  </a:lnTo>
                  <a:lnTo>
                    <a:pt x="2204" y="1353"/>
                  </a:lnTo>
                  <a:lnTo>
                    <a:pt x="1815" y="1501"/>
                  </a:lnTo>
                  <a:lnTo>
                    <a:pt x="1445" y="1668"/>
                  </a:lnTo>
                  <a:lnTo>
                    <a:pt x="1093" y="1834"/>
                  </a:lnTo>
                  <a:lnTo>
                    <a:pt x="723" y="2019"/>
                  </a:lnTo>
                  <a:lnTo>
                    <a:pt x="389" y="2223"/>
                  </a:lnTo>
                  <a:lnTo>
                    <a:pt x="56" y="2445"/>
                  </a:lnTo>
                  <a:lnTo>
                    <a:pt x="19" y="2482"/>
                  </a:lnTo>
                  <a:lnTo>
                    <a:pt x="0" y="2519"/>
                  </a:lnTo>
                  <a:lnTo>
                    <a:pt x="0" y="2575"/>
                  </a:lnTo>
                  <a:lnTo>
                    <a:pt x="0" y="2612"/>
                  </a:lnTo>
                  <a:lnTo>
                    <a:pt x="37" y="2649"/>
                  </a:lnTo>
                  <a:lnTo>
                    <a:pt x="74" y="2668"/>
                  </a:lnTo>
                  <a:lnTo>
                    <a:pt x="130" y="2686"/>
                  </a:lnTo>
                  <a:lnTo>
                    <a:pt x="167" y="2686"/>
                  </a:lnTo>
                  <a:lnTo>
                    <a:pt x="926" y="2445"/>
                  </a:lnTo>
                  <a:lnTo>
                    <a:pt x="1686" y="2186"/>
                  </a:lnTo>
                  <a:lnTo>
                    <a:pt x="2445" y="1908"/>
                  </a:lnTo>
                  <a:lnTo>
                    <a:pt x="3204" y="1612"/>
                  </a:lnTo>
                  <a:lnTo>
                    <a:pt x="4704" y="1019"/>
                  </a:lnTo>
                  <a:lnTo>
                    <a:pt x="6186" y="427"/>
                  </a:lnTo>
                  <a:lnTo>
                    <a:pt x="6278" y="371"/>
                  </a:lnTo>
                  <a:lnTo>
                    <a:pt x="6315" y="316"/>
                  </a:lnTo>
                  <a:lnTo>
                    <a:pt x="6334" y="223"/>
                  </a:lnTo>
                  <a:lnTo>
                    <a:pt x="6315" y="149"/>
                  </a:lnTo>
                  <a:lnTo>
                    <a:pt x="6278" y="75"/>
                  </a:lnTo>
                  <a:lnTo>
                    <a:pt x="6223" y="19"/>
                  </a:lnTo>
                  <a:lnTo>
                    <a:pt x="61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2011975" y="1626625"/>
              <a:ext cx="156050" cy="60225"/>
            </a:xfrm>
            <a:custGeom>
              <a:avLst/>
              <a:gdLst/>
              <a:ahLst/>
              <a:cxnLst/>
              <a:rect l="l" t="t" r="r" b="b"/>
              <a:pathLst>
                <a:path w="6242" h="2409" extrusionOk="0">
                  <a:moveTo>
                    <a:pt x="6037" y="0"/>
                  </a:moveTo>
                  <a:lnTo>
                    <a:pt x="5963" y="38"/>
                  </a:lnTo>
                  <a:lnTo>
                    <a:pt x="5612" y="204"/>
                  </a:lnTo>
                  <a:lnTo>
                    <a:pt x="5241" y="371"/>
                  </a:lnTo>
                  <a:lnTo>
                    <a:pt x="4889" y="538"/>
                  </a:lnTo>
                  <a:lnTo>
                    <a:pt x="4519" y="667"/>
                  </a:lnTo>
                  <a:lnTo>
                    <a:pt x="3778" y="926"/>
                  </a:lnTo>
                  <a:lnTo>
                    <a:pt x="3037" y="1149"/>
                  </a:lnTo>
                  <a:lnTo>
                    <a:pt x="2278" y="1371"/>
                  </a:lnTo>
                  <a:lnTo>
                    <a:pt x="1537" y="1612"/>
                  </a:lnTo>
                  <a:lnTo>
                    <a:pt x="796" y="1871"/>
                  </a:lnTo>
                  <a:lnTo>
                    <a:pt x="426" y="2019"/>
                  </a:lnTo>
                  <a:lnTo>
                    <a:pt x="74" y="2167"/>
                  </a:lnTo>
                  <a:lnTo>
                    <a:pt x="37" y="2204"/>
                  </a:lnTo>
                  <a:lnTo>
                    <a:pt x="0" y="2223"/>
                  </a:lnTo>
                  <a:lnTo>
                    <a:pt x="0" y="2278"/>
                  </a:lnTo>
                  <a:lnTo>
                    <a:pt x="0" y="2315"/>
                  </a:lnTo>
                  <a:lnTo>
                    <a:pt x="0" y="2352"/>
                  </a:lnTo>
                  <a:lnTo>
                    <a:pt x="37" y="2390"/>
                  </a:lnTo>
                  <a:lnTo>
                    <a:pt x="74" y="2408"/>
                  </a:lnTo>
                  <a:lnTo>
                    <a:pt x="111" y="2408"/>
                  </a:lnTo>
                  <a:lnTo>
                    <a:pt x="500" y="2352"/>
                  </a:lnTo>
                  <a:lnTo>
                    <a:pt x="908" y="2278"/>
                  </a:lnTo>
                  <a:lnTo>
                    <a:pt x="1296" y="2204"/>
                  </a:lnTo>
                  <a:lnTo>
                    <a:pt x="1685" y="2112"/>
                  </a:lnTo>
                  <a:lnTo>
                    <a:pt x="2463" y="1908"/>
                  </a:lnTo>
                  <a:lnTo>
                    <a:pt x="3241" y="1649"/>
                  </a:lnTo>
                  <a:lnTo>
                    <a:pt x="4000" y="1371"/>
                  </a:lnTo>
                  <a:lnTo>
                    <a:pt x="4741" y="1038"/>
                  </a:lnTo>
                  <a:lnTo>
                    <a:pt x="5463" y="686"/>
                  </a:lnTo>
                  <a:lnTo>
                    <a:pt x="6149" y="315"/>
                  </a:lnTo>
                  <a:lnTo>
                    <a:pt x="6204" y="278"/>
                  </a:lnTo>
                  <a:lnTo>
                    <a:pt x="6241" y="204"/>
                  </a:lnTo>
                  <a:lnTo>
                    <a:pt x="6223" y="149"/>
                  </a:lnTo>
                  <a:lnTo>
                    <a:pt x="6204" y="93"/>
                  </a:lnTo>
                  <a:lnTo>
                    <a:pt x="6149" y="56"/>
                  </a:lnTo>
                  <a:lnTo>
                    <a:pt x="6093" y="19"/>
                  </a:lnTo>
                  <a:lnTo>
                    <a:pt x="6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18"/>
          <p:cNvGrpSpPr/>
          <p:nvPr/>
        </p:nvGrpSpPr>
        <p:grpSpPr>
          <a:xfrm>
            <a:off x="4320010" y="131760"/>
            <a:ext cx="503980" cy="252442"/>
            <a:chOff x="4202825" y="740925"/>
            <a:chExt cx="1546425" cy="774600"/>
          </a:xfrm>
        </p:grpSpPr>
        <p:sp>
          <p:nvSpPr>
            <p:cNvPr id="714" name="Google Shape;714;p18"/>
            <p:cNvSpPr/>
            <p:nvPr/>
          </p:nvSpPr>
          <p:spPr>
            <a:xfrm>
              <a:off x="4205625" y="740925"/>
              <a:ext cx="1543150" cy="167150"/>
            </a:xfrm>
            <a:custGeom>
              <a:avLst/>
              <a:gdLst/>
              <a:ahLst/>
              <a:cxnLst/>
              <a:rect l="l" t="t" r="r" b="b"/>
              <a:pathLst>
                <a:path w="61726" h="6686" extrusionOk="0">
                  <a:moveTo>
                    <a:pt x="49521" y="0"/>
                  </a:moveTo>
                  <a:lnTo>
                    <a:pt x="49077" y="19"/>
                  </a:lnTo>
                  <a:lnTo>
                    <a:pt x="48651" y="74"/>
                  </a:lnTo>
                  <a:lnTo>
                    <a:pt x="48207" y="149"/>
                  </a:lnTo>
                  <a:lnTo>
                    <a:pt x="47781" y="260"/>
                  </a:lnTo>
                  <a:lnTo>
                    <a:pt x="47373" y="371"/>
                  </a:lnTo>
                  <a:lnTo>
                    <a:pt x="46966" y="519"/>
                  </a:lnTo>
                  <a:lnTo>
                    <a:pt x="46558" y="686"/>
                  </a:lnTo>
                  <a:lnTo>
                    <a:pt x="46151" y="852"/>
                  </a:lnTo>
                  <a:lnTo>
                    <a:pt x="45762" y="1037"/>
                  </a:lnTo>
                  <a:lnTo>
                    <a:pt x="45355" y="1241"/>
                  </a:lnTo>
                  <a:lnTo>
                    <a:pt x="44595" y="1686"/>
                  </a:lnTo>
                  <a:lnTo>
                    <a:pt x="43817" y="2130"/>
                  </a:lnTo>
                  <a:lnTo>
                    <a:pt x="43058" y="2612"/>
                  </a:lnTo>
                  <a:lnTo>
                    <a:pt x="42299" y="3075"/>
                  </a:lnTo>
                  <a:lnTo>
                    <a:pt x="41521" y="3519"/>
                  </a:lnTo>
                  <a:lnTo>
                    <a:pt x="41132" y="3723"/>
                  </a:lnTo>
                  <a:lnTo>
                    <a:pt x="40743" y="3927"/>
                  </a:lnTo>
                  <a:lnTo>
                    <a:pt x="40354" y="4112"/>
                  </a:lnTo>
                  <a:lnTo>
                    <a:pt x="39947" y="4278"/>
                  </a:lnTo>
                  <a:lnTo>
                    <a:pt x="39539" y="4427"/>
                  </a:lnTo>
                  <a:lnTo>
                    <a:pt x="39132" y="4556"/>
                  </a:lnTo>
                  <a:lnTo>
                    <a:pt x="38725" y="4667"/>
                  </a:lnTo>
                  <a:lnTo>
                    <a:pt x="38299" y="4760"/>
                  </a:lnTo>
                  <a:lnTo>
                    <a:pt x="37873" y="4834"/>
                  </a:lnTo>
                  <a:lnTo>
                    <a:pt x="37447" y="4871"/>
                  </a:lnTo>
                  <a:lnTo>
                    <a:pt x="37002" y="4890"/>
                  </a:lnTo>
                  <a:lnTo>
                    <a:pt x="36539" y="4871"/>
                  </a:lnTo>
                  <a:lnTo>
                    <a:pt x="36317" y="4834"/>
                  </a:lnTo>
                  <a:lnTo>
                    <a:pt x="36076" y="4797"/>
                  </a:lnTo>
                  <a:lnTo>
                    <a:pt x="35873" y="4760"/>
                  </a:lnTo>
                  <a:lnTo>
                    <a:pt x="35669" y="4686"/>
                  </a:lnTo>
                  <a:lnTo>
                    <a:pt x="35465" y="4612"/>
                  </a:lnTo>
                  <a:lnTo>
                    <a:pt x="35261" y="4538"/>
                  </a:lnTo>
                  <a:lnTo>
                    <a:pt x="35095" y="4445"/>
                  </a:lnTo>
                  <a:lnTo>
                    <a:pt x="34909" y="4334"/>
                  </a:lnTo>
                  <a:lnTo>
                    <a:pt x="34576" y="4112"/>
                  </a:lnTo>
                  <a:lnTo>
                    <a:pt x="34261" y="3852"/>
                  </a:lnTo>
                  <a:lnTo>
                    <a:pt x="33965" y="3556"/>
                  </a:lnTo>
                  <a:lnTo>
                    <a:pt x="33669" y="3260"/>
                  </a:lnTo>
                  <a:lnTo>
                    <a:pt x="33113" y="2630"/>
                  </a:lnTo>
                  <a:lnTo>
                    <a:pt x="32539" y="2000"/>
                  </a:lnTo>
                  <a:lnTo>
                    <a:pt x="32243" y="1704"/>
                  </a:lnTo>
                  <a:lnTo>
                    <a:pt x="31928" y="1408"/>
                  </a:lnTo>
                  <a:lnTo>
                    <a:pt x="31594" y="1149"/>
                  </a:lnTo>
                  <a:lnTo>
                    <a:pt x="31243" y="908"/>
                  </a:lnTo>
                  <a:lnTo>
                    <a:pt x="30946" y="741"/>
                  </a:lnTo>
                  <a:lnTo>
                    <a:pt x="30631" y="612"/>
                  </a:lnTo>
                  <a:lnTo>
                    <a:pt x="30317" y="482"/>
                  </a:lnTo>
                  <a:lnTo>
                    <a:pt x="30002" y="371"/>
                  </a:lnTo>
                  <a:lnTo>
                    <a:pt x="29668" y="297"/>
                  </a:lnTo>
                  <a:lnTo>
                    <a:pt x="29354" y="223"/>
                  </a:lnTo>
                  <a:lnTo>
                    <a:pt x="29020" y="167"/>
                  </a:lnTo>
                  <a:lnTo>
                    <a:pt x="28687" y="130"/>
                  </a:lnTo>
                  <a:lnTo>
                    <a:pt x="28335" y="111"/>
                  </a:lnTo>
                  <a:lnTo>
                    <a:pt x="27668" y="111"/>
                  </a:lnTo>
                  <a:lnTo>
                    <a:pt x="27335" y="149"/>
                  </a:lnTo>
                  <a:lnTo>
                    <a:pt x="26983" y="167"/>
                  </a:lnTo>
                  <a:lnTo>
                    <a:pt x="26650" y="223"/>
                  </a:lnTo>
                  <a:lnTo>
                    <a:pt x="26002" y="334"/>
                  </a:lnTo>
                  <a:lnTo>
                    <a:pt x="25557" y="445"/>
                  </a:lnTo>
                  <a:lnTo>
                    <a:pt x="25113" y="556"/>
                  </a:lnTo>
                  <a:lnTo>
                    <a:pt x="24687" y="686"/>
                  </a:lnTo>
                  <a:lnTo>
                    <a:pt x="24261" y="834"/>
                  </a:lnTo>
                  <a:lnTo>
                    <a:pt x="23409" y="1149"/>
                  </a:lnTo>
                  <a:lnTo>
                    <a:pt x="22575" y="1482"/>
                  </a:lnTo>
                  <a:lnTo>
                    <a:pt x="20909" y="2186"/>
                  </a:lnTo>
                  <a:lnTo>
                    <a:pt x="20075" y="2501"/>
                  </a:lnTo>
                  <a:lnTo>
                    <a:pt x="19649" y="2649"/>
                  </a:lnTo>
                  <a:lnTo>
                    <a:pt x="19223" y="2797"/>
                  </a:lnTo>
                  <a:lnTo>
                    <a:pt x="18723" y="2945"/>
                  </a:lnTo>
                  <a:lnTo>
                    <a:pt x="18223" y="3056"/>
                  </a:lnTo>
                  <a:lnTo>
                    <a:pt x="17705" y="3167"/>
                  </a:lnTo>
                  <a:lnTo>
                    <a:pt x="17186" y="3223"/>
                  </a:lnTo>
                  <a:lnTo>
                    <a:pt x="16668" y="3260"/>
                  </a:lnTo>
                  <a:lnTo>
                    <a:pt x="16168" y="3241"/>
                  </a:lnTo>
                  <a:lnTo>
                    <a:pt x="15908" y="3223"/>
                  </a:lnTo>
                  <a:lnTo>
                    <a:pt x="15649" y="3186"/>
                  </a:lnTo>
                  <a:lnTo>
                    <a:pt x="15390" y="3149"/>
                  </a:lnTo>
                  <a:lnTo>
                    <a:pt x="15131" y="3075"/>
                  </a:lnTo>
                  <a:lnTo>
                    <a:pt x="14705" y="2964"/>
                  </a:lnTo>
                  <a:lnTo>
                    <a:pt x="14279" y="2797"/>
                  </a:lnTo>
                  <a:lnTo>
                    <a:pt x="13871" y="2630"/>
                  </a:lnTo>
                  <a:lnTo>
                    <a:pt x="13464" y="2426"/>
                  </a:lnTo>
                  <a:lnTo>
                    <a:pt x="12686" y="2000"/>
                  </a:lnTo>
                  <a:lnTo>
                    <a:pt x="11908" y="1556"/>
                  </a:lnTo>
                  <a:lnTo>
                    <a:pt x="11260" y="1204"/>
                  </a:lnTo>
                  <a:lnTo>
                    <a:pt x="10593" y="871"/>
                  </a:lnTo>
                  <a:lnTo>
                    <a:pt x="10241" y="723"/>
                  </a:lnTo>
                  <a:lnTo>
                    <a:pt x="9908" y="574"/>
                  </a:lnTo>
                  <a:lnTo>
                    <a:pt x="9556" y="445"/>
                  </a:lnTo>
                  <a:lnTo>
                    <a:pt x="9204" y="352"/>
                  </a:lnTo>
                  <a:lnTo>
                    <a:pt x="8852" y="260"/>
                  </a:lnTo>
                  <a:lnTo>
                    <a:pt x="8501" y="186"/>
                  </a:lnTo>
                  <a:lnTo>
                    <a:pt x="8149" y="149"/>
                  </a:lnTo>
                  <a:lnTo>
                    <a:pt x="7778" y="130"/>
                  </a:lnTo>
                  <a:lnTo>
                    <a:pt x="7426" y="149"/>
                  </a:lnTo>
                  <a:lnTo>
                    <a:pt x="7056" y="186"/>
                  </a:lnTo>
                  <a:lnTo>
                    <a:pt x="6686" y="278"/>
                  </a:lnTo>
                  <a:lnTo>
                    <a:pt x="6334" y="389"/>
                  </a:lnTo>
                  <a:lnTo>
                    <a:pt x="6019" y="537"/>
                  </a:lnTo>
                  <a:lnTo>
                    <a:pt x="5686" y="723"/>
                  </a:lnTo>
                  <a:lnTo>
                    <a:pt x="5352" y="945"/>
                  </a:lnTo>
                  <a:lnTo>
                    <a:pt x="5019" y="1204"/>
                  </a:lnTo>
                  <a:lnTo>
                    <a:pt x="4315" y="1741"/>
                  </a:lnTo>
                  <a:lnTo>
                    <a:pt x="3945" y="2019"/>
                  </a:lnTo>
                  <a:lnTo>
                    <a:pt x="3593" y="2297"/>
                  </a:lnTo>
                  <a:lnTo>
                    <a:pt x="3222" y="2538"/>
                  </a:lnTo>
                  <a:lnTo>
                    <a:pt x="2852" y="2760"/>
                  </a:lnTo>
                  <a:lnTo>
                    <a:pt x="2482" y="2945"/>
                  </a:lnTo>
                  <a:lnTo>
                    <a:pt x="2296" y="3019"/>
                  </a:lnTo>
                  <a:lnTo>
                    <a:pt x="2111" y="3075"/>
                  </a:lnTo>
                  <a:lnTo>
                    <a:pt x="1926" y="3130"/>
                  </a:lnTo>
                  <a:lnTo>
                    <a:pt x="1759" y="3167"/>
                  </a:lnTo>
                  <a:lnTo>
                    <a:pt x="1574" y="3186"/>
                  </a:lnTo>
                  <a:lnTo>
                    <a:pt x="1389" y="3186"/>
                  </a:lnTo>
                  <a:lnTo>
                    <a:pt x="1222" y="3167"/>
                  </a:lnTo>
                  <a:lnTo>
                    <a:pt x="1037" y="3130"/>
                  </a:lnTo>
                  <a:lnTo>
                    <a:pt x="870" y="3075"/>
                  </a:lnTo>
                  <a:lnTo>
                    <a:pt x="704" y="2982"/>
                  </a:lnTo>
                  <a:lnTo>
                    <a:pt x="574" y="2926"/>
                  </a:lnTo>
                  <a:lnTo>
                    <a:pt x="444" y="2908"/>
                  </a:lnTo>
                  <a:lnTo>
                    <a:pt x="333" y="2908"/>
                  </a:lnTo>
                  <a:lnTo>
                    <a:pt x="241" y="2945"/>
                  </a:lnTo>
                  <a:lnTo>
                    <a:pt x="167" y="2982"/>
                  </a:lnTo>
                  <a:lnTo>
                    <a:pt x="93" y="3056"/>
                  </a:lnTo>
                  <a:lnTo>
                    <a:pt x="56" y="3130"/>
                  </a:lnTo>
                  <a:lnTo>
                    <a:pt x="19" y="3223"/>
                  </a:lnTo>
                  <a:lnTo>
                    <a:pt x="0" y="3334"/>
                  </a:lnTo>
                  <a:lnTo>
                    <a:pt x="0" y="3445"/>
                  </a:lnTo>
                  <a:lnTo>
                    <a:pt x="0" y="3556"/>
                  </a:lnTo>
                  <a:lnTo>
                    <a:pt x="37" y="3649"/>
                  </a:lnTo>
                  <a:lnTo>
                    <a:pt x="93" y="3760"/>
                  </a:lnTo>
                  <a:lnTo>
                    <a:pt x="167" y="3852"/>
                  </a:lnTo>
                  <a:lnTo>
                    <a:pt x="259" y="3945"/>
                  </a:lnTo>
                  <a:lnTo>
                    <a:pt x="370" y="4019"/>
                  </a:lnTo>
                  <a:lnTo>
                    <a:pt x="667" y="4167"/>
                  </a:lnTo>
                  <a:lnTo>
                    <a:pt x="963" y="4260"/>
                  </a:lnTo>
                  <a:lnTo>
                    <a:pt x="1241" y="4315"/>
                  </a:lnTo>
                  <a:lnTo>
                    <a:pt x="1519" y="4334"/>
                  </a:lnTo>
                  <a:lnTo>
                    <a:pt x="1796" y="4334"/>
                  </a:lnTo>
                  <a:lnTo>
                    <a:pt x="2074" y="4297"/>
                  </a:lnTo>
                  <a:lnTo>
                    <a:pt x="2352" y="4241"/>
                  </a:lnTo>
                  <a:lnTo>
                    <a:pt x="2630" y="4149"/>
                  </a:lnTo>
                  <a:lnTo>
                    <a:pt x="2889" y="4038"/>
                  </a:lnTo>
                  <a:lnTo>
                    <a:pt x="3148" y="3908"/>
                  </a:lnTo>
                  <a:lnTo>
                    <a:pt x="3408" y="3778"/>
                  </a:lnTo>
                  <a:lnTo>
                    <a:pt x="3667" y="3612"/>
                  </a:lnTo>
                  <a:lnTo>
                    <a:pt x="4167" y="3278"/>
                  </a:lnTo>
                  <a:lnTo>
                    <a:pt x="4648" y="2926"/>
                  </a:lnTo>
                  <a:lnTo>
                    <a:pt x="5204" y="2501"/>
                  </a:lnTo>
                  <a:lnTo>
                    <a:pt x="5778" y="2075"/>
                  </a:lnTo>
                  <a:lnTo>
                    <a:pt x="6093" y="1871"/>
                  </a:lnTo>
                  <a:lnTo>
                    <a:pt x="6389" y="1704"/>
                  </a:lnTo>
                  <a:lnTo>
                    <a:pt x="6723" y="1537"/>
                  </a:lnTo>
                  <a:lnTo>
                    <a:pt x="7037" y="1408"/>
                  </a:lnTo>
                  <a:lnTo>
                    <a:pt x="7297" y="1352"/>
                  </a:lnTo>
                  <a:lnTo>
                    <a:pt x="7537" y="1297"/>
                  </a:lnTo>
                  <a:lnTo>
                    <a:pt x="7778" y="1278"/>
                  </a:lnTo>
                  <a:lnTo>
                    <a:pt x="8019" y="1260"/>
                  </a:lnTo>
                  <a:lnTo>
                    <a:pt x="8241" y="1278"/>
                  </a:lnTo>
                  <a:lnTo>
                    <a:pt x="8482" y="1297"/>
                  </a:lnTo>
                  <a:lnTo>
                    <a:pt x="8723" y="1334"/>
                  </a:lnTo>
                  <a:lnTo>
                    <a:pt x="8964" y="1389"/>
                  </a:lnTo>
                  <a:lnTo>
                    <a:pt x="9186" y="1463"/>
                  </a:lnTo>
                  <a:lnTo>
                    <a:pt x="9426" y="1537"/>
                  </a:lnTo>
                  <a:lnTo>
                    <a:pt x="9871" y="1723"/>
                  </a:lnTo>
                  <a:lnTo>
                    <a:pt x="10315" y="1926"/>
                  </a:lnTo>
                  <a:lnTo>
                    <a:pt x="10760" y="2149"/>
                  </a:lnTo>
                  <a:lnTo>
                    <a:pt x="11445" y="2519"/>
                  </a:lnTo>
                  <a:lnTo>
                    <a:pt x="12149" y="2908"/>
                  </a:lnTo>
                  <a:lnTo>
                    <a:pt x="12834" y="3278"/>
                  </a:lnTo>
                  <a:lnTo>
                    <a:pt x="13556" y="3612"/>
                  </a:lnTo>
                  <a:lnTo>
                    <a:pt x="13908" y="3778"/>
                  </a:lnTo>
                  <a:lnTo>
                    <a:pt x="14260" y="3927"/>
                  </a:lnTo>
                  <a:lnTo>
                    <a:pt x="14631" y="4038"/>
                  </a:lnTo>
                  <a:lnTo>
                    <a:pt x="15001" y="4167"/>
                  </a:lnTo>
                  <a:lnTo>
                    <a:pt x="15390" y="4241"/>
                  </a:lnTo>
                  <a:lnTo>
                    <a:pt x="15779" y="4315"/>
                  </a:lnTo>
                  <a:lnTo>
                    <a:pt x="16186" y="4371"/>
                  </a:lnTo>
                  <a:lnTo>
                    <a:pt x="16594" y="4390"/>
                  </a:lnTo>
                  <a:lnTo>
                    <a:pt x="17057" y="4390"/>
                  </a:lnTo>
                  <a:lnTo>
                    <a:pt x="17538" y="4352"/>
                  </a:lnTo>
                  <a:lnTo>
                    <a:pt x="18001" y="4297"/>
                  </a:lnTo>
                  <a:lnTo>
                    <a:pt x="18483" y="4223"/>
                  </a:lnTo>
                  <a:lnTo>
                    <a:pt x="18927" y="4112"/>
                  </a:lnTo>
                  <a:lnTo>
                    <a:pt x="19390" y="3982"/>
                  </a:lnTo>
                  <a:lnTo>
                    <a:pt x="19853" y="3852"/>
                  </a:lnTo>
                  <a:lnTo>
                    <a:pt x="20298" y="3704"/>
                  </a:lnTo>
                  <a:lnTo>
                    <a:pt x="21186" y="3371"/>
                  </a:lnTo>
                  <a:lnTo>
                    <a:pt x="22075" y="3001"/>
                  </a:lnTo>
                  <a:lnTo>
                    <a:pt x="22946" y="2630"/>
                  </a:lnTo>
                  <a:lnTo>
                    <a:pt x="23816" y="2278"/>
                  </a:lnTo>
                  <a:lnTo>
                    <a:pt x="24650" y="1945"/>
                  </a:lnTo>
                  <a:lnTo>
                    <a:pt x="25094" y="1797"/>
                  </a:lnTo>
                  <a:lnTo>
                    <a:pt x="25539" y="1667"/>
                  </a:lnTo>
                  <a:lnTo>
                    <a:pt x="25983" y="1537"/>
                  </a:lnTo>
                  <a:lnTo>
                    <a:pt x="26446" y="1426"/>
                  </a:lnTo>
                  <a:lnTo>
                    <a:pt x="26909" y="1334"/>
                  </a:lnTo>
                  <a:lnTo>
                    <a:pt x="27391" y="1260"/>
                  </a:lnTo>
                  <a:lnTo>
                    <a:pt x="27854" y="1223"/>
                  </a:lnTo>
                  <a:lnTo>
                    <a:pt x="28316" y="1223"/>
                  </a:lnTo>
                  <a:lnTo>
                    <a:pt x="28779" y="1241"/>
                  </a:lnTo>
                  <a:lnTo>
                    <a:pt x="29224" y="1297"/>
                  </a:lnTo>
                  <a:lnTo>
                    <a:pt x="29668" y="1408"/>
                  </a:lnTo>
                  <a:lnTo>
                    <a:pt x="29891" y="1463"/>
                  </a:lnTo>
                  <a:lnTo>
                    <a:pt x="30113" y="1537"/>
                  </a:lnTo>
                  <a:lnTo>
                    <a:pt x="30317" y="1630"/>
                  </a:lnTo>
                  <a:lnTo>
                    <a:pt x="30520" y="1741"/>
                  </a:lnTo>
                  <a:lnTo>
                    <a:pt x="30724" y="1852"/>
                  </a:lnTo>
                  <a:lnTo>
                    <a:pt x="30928" y="1982"/>
                  </a:lnTo>
                  <a:lnTo>
                    <a:pt x="31113" y="2112"/>
                  </a:lnTo>
                  <a:lnTo>
                    <a:pt x="31298" y="2260"/>
                  </a:lnTo>
                  <a:lnTo>
                    <a:pt x="31632" y="2556"/>
                  </a:lnTo>
                  <a:lnTo>
                    <a:pt x="31946" y="2908"/>
                  </a:lnTo>
                  <a:lnTo>
                    <a:pt x="32243" y="3260"/>
                  </a:lnTo>
                  <a:lnTo>
                    <a:pt x="32817" y="3964"/>
                  </a:lnTo>
                  <a:lnTo>
                    <a:pt x="33132" y="4315"/>
                  </a:lnTo>
                  <a:lnTo>
                    <a:pt x="33446" y="4630"/>
                  </a:lnTo>
                  <a:lnTo>
                    <a:pt x="33724" y="4871"/>
                  </a:lnTo>
                  <a:lnTo>
                    <a:pt x="34002" y="5075"/>
                  </a:lnTo>
                  <a:lnTo>
                    <a:pt x="34280" y="5260"/>
                  </a:lnTo>
                  <a:lnTo>
                    <a:pt x="34576" y="5427"/>
                  </a:lnTo>
                  <a:lnTo>
                    <a:pt x="34891" y="5575"/>
                  </a:lnTo>
                  <a:lnTo>
                    <a:pt x="35206" y="5704"/>
                  </a:lnTo>
                  <a:lnTo>
                    <a:pt x="35539" y="5816"/>
                  </a:lnTo>
                  <a:lnTo>
                    <a:pt x="35873" y="5908"/>
                  </a:lnTo>
                  <a:lnTo>
                    <a:pt x="36335" y="5982"/>
                  </a:lnTo>
                  <a:lnTo>
                    <a:pt x="36798" y="6038"/>
                  </a:lnTo>
                  <a:lnTo>
                    <a:pt x="37243" y="6056"/>
                  </a:lnTo>
                  <a:lnTo>
                    <a:pt x="37687" y="6038"/>
                  </a:lnTo>
                  <a:lnTo>
                    <a:pt x="38132" y="6001"/>
                  </a:lnTo>
                  <a:lnTo>
                    <a:pt x="38558" y="5927"/>
                  </a:lnTo>
                  <a:lnTo>
                    <a:pt x="38984" y="5834"/>
                  </a:lnTo>
                  <a:lnTo>
                    <a:pt x="39391" y="5723"/>
                  </a:lnTo>
                  <a:lnTo>
                    <a:pt x="39799" y="5575"/>
                  </a:lnTo>
                  <a:lnTo>
                    <a:pt x="40206" y="5427"/>
                  </a:lnTo>
                  <a:lnTo>
                    <a:pt x="40614" y="5260"/>
                  </a:lnTo>
                  <a:lnTo>
                    <a:pt x="41021" y="5075"/>
                  </a:lnTo>
                  <a:lnTo>
                    <a:pt x="41410" y="4871"/>
                  </a:lnTo>
                  <a:lnTo>
                    <a:pt x="41799" y="4667"/>
                  </a:lnTo>
                  <a:lnTo>
                    <a:pt x="42595" y="4223"/>
                  </a:lnTo>
                  <a:lnTo>
                    <a:pt x="44151" y="3278"/>
                  </a:lnTo>
                  <a:lnTo>
                    <a:pt x="44929" y="2815"/>
                  </a:lnTo>
                  <a:lnTo>
                    <a:pt x="45706" y="2389"/>
                  </a:lnTo>
                  <a:lnTo>
                    <a:pt x="46114" y="2186"/>
                  </a:lnTo>
                  <a:lnTo>
                    <a:pt x="46503" y="1982"/>
                  </a:lnTo>
                  <a:lnTo>
                    <a:pt x="46910" y="1815"/>
                  </a:lnTo>
                  <a:lnTo>
                    <a:pt x="47318" y="1649"/>
                  </a:lnTo>
                  <a:lnTo>
                    <a:pt x="47725" y="1500"/>
                  </a:lnTo>
                  <a:lnTo>
                    <a:pt x="48151" y="1389"/>
                  </a:lnTo>
                  <a:lnTo>
                    <a:pt x="48577" y="1278"/>
                  </a:lnTo>
                  <a:lnTo>
                    <a:pt x="49003" y="1204"/>
                  </a:lnTo>
                  <a:lnTo>
                    <a:pt x="49299" y="1167"/>
                  </a:lnTo>
                  <a:lnTo>
                    <a:pt x="49596" y="1149"/>
                  </a:lnTo>
                  <a:lnTo>
                    <a:pt x="49873" y="1149"/>
                  </a:lnTo>
                  <a:lnTo>
                    <a:pt x="50151" y="1167"/>
                  </a:lnTo>
                  <a:lnTo>
                    <a:pt x="50410" y="1204"/>
                  </a:lnTo>
                  <a:lnTo>
                    <a:pt x="50670" y="1241"/>
                  </a:lnTo>
                  <a:lnTo>
                    <a:pt x="50929" y="1315"/>
                  </a:lnTo>
                  <a:lnTo>
                    <a:pt x="51170" y="1389"/>
                  </a:lnTo>
                  <a:lnTo>
                    <a:pt x="51392" y="1463"/>
                  </a:lnTo>
                  <a:lnTo>
                    <a:pt x="51633" y="1575"/>
                  </a:lnTo>
                  <a:lnTo>
                    <a:pt x="51836" y="1686"/>
                  </a:lnTo>
                  <a:lnTo>
                    <a:pt x="52059" y="1797"/>
                  </a:lnTo>
                  <a:lnTo>
                    <a:pt x="52485" y="2075"/>
                  </a:lnTo>
                  <a:lnTo>
                    <a:pt x="52874" y="2389"/>
                  </a:lnTo>
                  <a:lnTo>
                    <a:pt x="53262" y="2723"/>
                  </a:lnTo>
                  <a:lnTo>
                    <a:pt x="53633" y="3075"/>
                  </a:lnTo>
                  <a:lnTo>
                    <a:pt x="54374" y="3815"/>
                  </a:lnTo>
                  <a:lnTo>
                    <a:pt x="55133" y="4556"/>
                  </a:lnTo>
                  <a:lnTo>
                    <a:pt x="55522" y="4927"/>
                  </a:lnTo>
                  <a:lnTo>
                    <a:pt x="55929" y="5260"/>
                  </a:lnTo>
                  <a:lnTo>
                    <a:pt x="56226" y="5501"/>
                  </a:lnTo>
                  <a:lnTo>
                    <a:pt x="56540" y="5723"/>
                  </a:lnTo>
                  <a:lnTo>
                    <a:pt x="56874" y="5927"/>
                  </a:lnTo>
                  <a:lnTo>
                    <a:pt x="57207" y="6093"/>
                  </a:lnTo>
                  <a:lnTo>
                    <a:pt x="57559" y="6260"/>
                  </a:lnTo>
                  <a:lnTo>
                    <a:pt x="57911" y="6408"/>
                  </a:lnTo>
                  <a:lnTo>
                    <a:pt x="58263" y="6519"/>
                  </a:lnTo>
                  <a:lnTo>
                    <a:pt x="58633" y="6593"/>
                  </a:lnTo>
                  <a:lnTo>
                    <a:pt x="58985" y="6667"/>
                  </a:lnTo>
                  <a:lnTo>
                    <a:pt x="59355" y="6686"/>
                  </a:lnTo>
                  <a:lnTo>
                    <a:pt x="59726" y="6686"/>
                  </a:lnTo>
                  <a:lnTo>
                    <a:pt x="60096" y="6649"/>
                  </a:lnTo>
                  <a:lnTo>
                    <a:pt x="60448" y="6575"/>
                  </a:lnTo>
                  <a:lnTo>
                    <a:pt x="60818" y="6464"/>
                  </a:lnTo>
                  <a:lnTo>
                    <a:pt x="61170" y="6297"/>
                  </a:lnTo>
                  <a:lnTo>
                    <a:pt x="61504" y="6093"/>
                  </a:lnTo>
                  <a:lnTo>
                    <a:pt x="61615" y="6019"/>
                  </a:lnTo>
                  <a:lnTo>
                    <a:pt x="61670" y="5927"/>
                  </a:lnTo>
                  <a:lnTo>
                    <a:pt x="61707" y="5834"/>
                  </a:lnTo>
                  <a:lnTo>
                    <a:pt x="61726" y="5741"/>
                  </a:lnTo>
                  <a:lnTo>
                    <a:pt x="61707" y="5630"/>
                  </a:lnTo>
                  <a:lnTo>
                    <a:pt x="61670" y="5538"/>
                  </a:lnTo>
                  <a:lnTo>
                    <a:pt x="61615" y="5427"/>
                  </a:lnTo>
                  <a:lnTo>
                    <a:pt x="61541" y="5353"/>
                  </a:lnTo>
                  <a:lnTo>
                    <a:pt x="61448" y="5260"/>
                  </a:lnTo>
                  <a:lnTo>
                    <a:pt x="61355" y="5186"/>
                  </a:lnTo>
                  <a:lnTo>
                    <a:pt x="61244" y="5130"/>
                  </a:lnTo>
                  <a:lnTo>
                    <a:pt x="61133" y="5093"/>
                  </a:lnTo>
                  <a:lnTo>
                    <a:pt x="61022" y="5075"/>
                  </a:lnTo>
                  <a:lnTo>
                    <a:pt x="60911" y="5075"/>
                  </a:lnTo>
                  <a:lnTo>
                    <a:pt x="60800" y="5112"/>
                  </a:lnTo>
                  <a:lnTo>
                    <a:pt x="60689" y="5167"/>
                  </a:lnTo>
                  <a:lnTo>
                    <a:pt x="60467" y="5297"/>
                  </a:lnTo>
                  <a:lnTo>
                    <a:pt x="60244" y="5390"/>
                  </a:lnTo>
                  <a:lnTo>
                    <a:pt x="60022" y="5482"/>
                  </a:lnTo>
                  <a:lnTo>
                    <a:pt x="59800" y="5538"/>
                  </a:lnTo>
                  <a:lnTo>
                    <a:pt x="59578" y="5575"/>
                  </a:lnTo>
                  <a:lnTo>
                    <a:pt x="59355" y="5612"/>
                  </a:lnTo>
                  <a:lnTo>
                    <a:pt x="59133" y="5612"/>
                  </a:lnTo>
                  <a:lnTo>
                    <a:pt x="58929" y="5593"/>
                  </a:lnTo>
                  <a:lnTo>
                    <a:pt x="58707" y="5556"/>
                  </a:lnTo>
                  <a:lnTo>
                    <a:pt x="58503" y="5501"/>
                  </a:lnTo>
                  <a:lnTo>
                    <a:pt x="58300" y="5427"/>
                  </a:lnTo>
                  <a:lnTo>
                    <a:pt x="58078" y="5353"/>
                  </a:lnTo>
                  <a:lnTo>
                    <a:pt x="57874" y="5260"/>
                  </a:lnTo>
                  <a:lnTo>
                    <a:pt x="57670" y="5149"/>
                  </a:lnTo>
                  <a:lnTo>
                    <a:pt x="57281" y="4908"/>
                  </a:lnTo>
                  <a:lnTo>
                    <a:pt x="56892" y="4630"/>
                  </a:lnTo>
                  <a:lnTo>
                    <a:pt x="56503" y="4315"/>
                  </a:lnTo>
                  <a:lnTo>
                    <a:pt x="56151" y="4001"/>
                  </a:lnTo>
                  <a:lnTo>
                    <a:pt x="55800" y="3667"/>
                  </a:lnTo>
                  <a:lnTo>
                    <a:pt x="55133" y="2982"/>
                  </a:lnTo>
                  <a:lnTo>
                    <a:pt x="54540" y="2371"/>
                  </a:lnTo>
                  <a:lnTo>
                    <a:pt x="54003" y="1871"/>
                  </a:lnTo>
                  <a:lnTo>
                    <a:pt x="53725" y="1649"/>
                  </a:lnTo>
                  <a:lnTo>
                    <a:pt x="53448" y="1408"/>
                  </a:lnTo>
                  <a:lnTo>
                    <a:pt x="53170" y="1204"/>
                  </a:lnTo>
                  <a:lnTo>
                    <a:pt x="52874" y="1000"/>
                  </a:lnTo>
                  <a:lnTo>
                    <a:pt x="52577" y="815"/>
                  </a:lnTo>
                  <a:lnTo>
                    <a:pt x="52262" y="649"/>
                  </a:lnTo>
                  <a:lnTo>
                    <a:pt x="51966" y="500"/>
                  </a:lnTo>
                  <a:lnTo>
                    <a:pt x="51633" y="371"/>
                  </a:lnTo>
                  <a:lnTo>
                    <a:pt x="51299" y="260"/>
                  </a:lnTo>
                  <a:lnTo>
                    <a:pt x="50966" y="167"/>
                  </a:lnTo>
                  <a:lnTo>
                    <a:pt x="50633" y="93"/>
                  </a:lnTo>
                  <a:lnTo>
                    <a:pt x="50262" y="37"/>
                  </a:lnTo>
                  <a:lnTo>
                    <a:pt x="49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4202825" y="1359475"/>
              <a:ext cx="1546425" cy="156050"/>
            </a:xfrm>
            <a:custGeom>
              <a:avLst/>
              <a:gdLst/>
              <a:ahLst/>
              <a:cxnLst/>
              <a:rect l="l" t="t" r="r" b="b"/>
              <a:pathLst>
                <a:path w="61857" h="6242" extrusionOk="0">
                  <a:moveTo>
                    <a:pt x="49856" y="1"/>
                  </a:moveTo>
                  <a:lnTo>
                    <a:pt x="49504" y="19"/>
                  </a:lnTo>
                  <a:lnTo>
                    <a:pt x="49115" y="56"/>
                  </a:lnTo>
                  <a:lnTo>
                    <a:pt x="48726" y="112"/>
                  </a:lnTo>
                  <a:lnTo>
                    <a:pt x="48337" y="186"/>
                  </a:lnTo>
                  <a:lnTo>
                    <a:pt x="47948" y="278"/>
                  </a:lnTo>
                  <a:lnTo>
                    <a:pt x="47578" y="371"/>
                  </a:lnTo>
                  <a:lnTo>
                    <a:pt x="47207" y="501"/>
                  </a:lnTo>
                  <a:lnTo>
                    <a:pt x="46837" y="630"/>
                  </a:lnTo>
                  <a:lnTo>
                    <a:pt x="46485" y="778"/>
                  </a:lnTo>
                  <a:lnTo>
                    <a:pt x="45763" y="1112"/>
                  </a:lnTo>
                  <a:lnTo>
                    <a:pt x="45059" y="1464"/>
                  </a:lnTo>
                  <a:lnTo>
                    <a:pt x="44374" y="1853"/>
                  </a:lnTo>
                  <a:lnTo>
                    <a:pt x="43707" y="2242"/>
                  </a:lnTo>
                  <a:lnTo>
                    <a:pt x="42911" y="2723"/>
                  </a:lnTo>
                  <a:lnTo>
                    <a:pt x="42077" y="3223"/>
                  </a:lnTo>
                  <a:lnTo>
                    <a:pt x="41226" y="3705"/>
                  </a:lnTo>
                  <a:lnTo>
                    <a:pt x="40800" y="3927"/>
                  </a:lnTo>
                  <a:lnTo>
                    <a:pt x="40355" y="4149"/>
                  </a:lnTo>
                  <a:lnTo>
                    <a:pt x="39911" y="4334"/>
                  </a:lnTo>
                  <a:lnTo>
                    <a:pt x="39448" y="4501"/>
                  </a:lnTo>
                  <a:lnTo>
                    <a:pt x="38985" y="4649"/>
                  </a:lnTo>
                  <a:lnTo>
                    <a:pt x="38522" y="4760"/>
                  </a:lnTo>
                  <a:lnTo>
                    <a:pt x="38059" y="4853"/>
                  </a:lnTo>
                  <a:lnTo>
                    <a:pt x="37577" y="4890"/>
                  </a:lnTo>
                  <a:lnTo>
                    <a:pt x="37114" y="4890"/>
                  </a:lnTo>
                  <a:lnTo>
                    <a:pt x="36873" y="4871"/>
                  </a:lnTo>
                  <a:lnTo>
                    <a:pt x="36633" y="4834"/>
                  </a:lnTo>
                  <a:lnTo>
                    <a:pt x="36392" y="4797"/>
                  </a:lnTo>
                  <a:lnTo>
                    <a:pt x="36188" y="4742"/>
                  </a:lnTo>
                  <a:lnTo>
                    <a:pt x="35966" y="4686"/>
                  </a:lnTo>
                  <a:lnTo>
                    <a:pt x="35762" y="4612"/>
                  </a:lnTo>
                  <a:lnTo>
                    <a:pt x="35577" y="4519"/>
                  </a:lnTo>
                  <a:lnTo>
                    <a:pt x="35373" y="4408"/>
                  </a:lnTo>
                  <a:lnTo>
                    <a:pt x="35021" y="4186"/>
                  </a:lnTo>
                  <a:lnTo>
                    <a:pt x="34688" y="3927"/>
                  </a:lnTo>
                  <a:lnTo>
                    <a:pt x="34373" y="3649"/>
                  </a:lnTo>
                  <a:lnTo>
                    <a:pt x="34077" y="3353"/>
                  </a:lnTo>
                  <a:lnTo>
                    <a:pt x="33781" y="3038"/>
                  </a:lnTo>
                  <a:lnTo>
                    <a:pt x="33207" y="2390"/>
                  </a:lnTo>
                  <a:lnTo>
                    <a:pt x="32929" y="2056"/>
                  </a:lnTo>
                  <a:lnTo>
                    <a:pt x="32614" y="1741"/>
                  </a:lnTo>
                  <a:lnTo>
                    <a:pt x="32299" y="1445"/>
                  </a:lnTo>
                  <a:lnTo>
                    <a:pt x="31984" y="1167"/>
                  </a:lnTo>
                  <a:lnTo>
                    <a:pt x="31614" y="927"/>
                  </a:lnTo>
                  <a:lnTo>
                    <a:pt x="31429" y="815"/>
                  </a:lnTo>
                  <a:lnTo>
                    <a:pt x="31243" y="704"/>
                  </a:lnTo>
                  <a:lnTo>
                    <a:pt x="30947" y="575"/>
                  </a:lnTo>
                  <a:lnTo>
                    <a:pt x="30651" y="464"/>
                  </a:lnTo>
                  <a:lnTo>
                    <a:pt x="30355" y="371"/>
                  </a:lnTo>
                  <a:lnTo>
                    <a:pt x="30040" y="278"/>
                  </a:lnTo>
                  <a:lnTo>
                    <a:pt x="29743" y="223"/>
                  </a:lnTo>
                  <a:lnTo>
                    <a:pt x="29429" y="167"/>
                  </a:lnTo>
                  <a:lnTo>
                    <a:pt x="29114" y="130"/>
                  </a:lnTo>
                  <a:lnTo>
                    <a:pt x="28799" y="112"/>
                  </a:lnTo>
                  <a:lnTo>
                    <a:pt x="28466" y="93"/>
                  </a:lnTo>
                  <a:lnTo>
                    <a:pt x="28151" y="93"/>
                  </a:lnTo>
                  <a:lnTo>
                    <a:pt x="27521" y="130"/>
                  </a:lnTo>
                  <a:lnTo>
                    <a:pt x="26891" y="223"/>
                  </a:lnTo>
                  <a:lnTo>
                    <a:pt x="26262" y="334"/>
                  </a:lnTo>
                  <a:lnTo>
                    <a:pt x="25836" y="427"/>
                  </a:lnTo>
                  <a:lnTo>
                    <a:pt x="25428" y="519"/>
                  </a:lnTo>
                  <a:lnTo>
                    <a:pt x="25021" y="649"/>
                  </a:lnTo>
                  <a:lnTo>
                    <a:pt x="24613" y="778"/>
                  </a:lnTo>
                  <a:lnTo>
                    <a:pt x="23817" y="1075"/>
                  </a:lnTo>
                  <a:lnTo>
                    <a:pt x="23021" y="1390"/>
                  </a:lnTo>
                  <a:lnTo>
                    <a:pt x="21447" y="2056"/>
                  </a:lnTo>
                  <a:lnTo>
                    <a:pt x="20650" y="2371"/>
                  </a:lnTo>
                  <a:lnTo>
                    <a:pt x="19835" y="2667"/>
                  </a:lnTo>
                  <a:lnTo>
                    <a:pt x="19298" y="2834"/>
                  </a:lnTo>
                  <a:lnTo>
                    <a:pt x="18724" y="2982"/>
                  </a:lnTo>
                  <a:lnTo>
                    <a:pt x="18169" y="3112"/>
                  </a:lnTo>
                  <a:lnTo>
                    <a:pt x="17595" y="3205"/>
                  </a:lnTo>
                  <a:lnTo>
                    <a:pt x="17298" y="3223"/>
                  </a:lnTo>
                  <a:lnTo>
                    <a:pt x="17020" y="3242"/>
                  </a:lnTo>
                  <a:lnTo>
                    <a:pt x="16724" y="3242"/>
                  </a:lnTo>
                  <a:lnTo>
                    <a:pt x="16446" y="3223"/>
                  </a:lnTo>
                  <a:lnTo>
                    <a:pt x="16150" y="3205"/>
                  </a:lnTo>
                  <a:lnTo>
                    <a:pt x="15872" y="3149"/>
                  </a:lnTo>
                  <a:lnTo>
                    <a:pt x="15576" y="3093"/>
                  </a:lnTo>
                  <a:lnTo>
                    <a:pt x="15298" y="3019"/>
                  </a:lnTo>
                  <a:lnTo>
                    <a:pt x="14891" y="2890"/>
                  </a:lnTo>
                  <a:lnTo>
                    <a:pt x="14483" y="2723"/>
                  </a:lnTo>
                  <a:lnTo>
                    <a:pt x="14094" y="2538"/>
                  </a:lnTo>
                  <a:lnTo>
                    <a:pt x="13705" y="2353"/>
                  </a:lnTo>
                  <a:lnTo>
                    <a:pt x="12946" y="1945"/>
                  </a:lnTo>
                  <a:lnTo>
                    <a:pt x="12205" y="1519"/>
                  </a:lnTo>
                  <a:lnTo>
                    <a:pt x="11594" y="1186"/>
                  </a:lnTo>
                  <a:lnTo>
                    <a:pt x="10983" y="871"/>
                  </a:lnTo>
                  <a:lnTo>
                    <a:pt x="10668" y="741"/>
                  </a:lnTo>
                  <a:lnTo>
                    <a:pt x="10353" y="593"/>
                  </a:lnTo>
                  <a:lnTo>
                    <a:pt x="10020" y="482"/>
                  </a:lnTo>
                  <a:lnTo>
                    <a:pt x="9705" y="371"/>
                  </a:lnTo>
                  <a:lnTo>
                    <a:pt x="9372" y="278"/>
                  </a:lnTo>
                  <a:lnTo>
                    <a:pt x="9038" y="204"/>
                  </a:lnTo>
                  <a:lnTo>
                    <a:pt x="8705" y="149"/>
                  </a:lnTo>
                  <a:lnTo>
                    <a:pt x="8372" y="130"/>
                  </a:lnTo>
                  <a:lnTo>
                    <a:pt x="8038" y="112"/>
                  </a:lnTo>
                  <a:lnTo>
                    <a:pt x="7687" y="130"/>
                  </a:lnTo>
                  <a:lnTo>
                    <a:pt x="7353" y="186"/>
                  </a:lnTo>
                  <a:lnTo>
                    <a:pt x="7001" y="241"/>
                  </a:lnTo>
                  <a:lnTo>
                    <a:pt x="6686" y="334"/>
                  </a:lnTo>
                  <a:lnTo>
                    <a:pt x="6372" y="464"/>
                  </a:lnTo>
                  <a:lnTo>
                    <a:pt x="6075" y="593"/>
                  </a:lnTo>
                  <a:lnTo>
                    <a:pt x="5779" y="741"/>
                  </a:lnTo>
                  <a:lnTo>
                    <a:pt x="5501" y="890"/>
                  </a:lnTo>
                  <a:lnTo>
                    <a:pt x="5223" y="1075"/>
                  </a:lnTo>
                  <a:lnTo>
                    <a:pt x="4686" y="1427"/>
                  </a:lnTo>
                  <a:lnTo>
                    <a:pt x="4334" y="1704"/>
                  </a:lnTo>
                  <a:lnTo>
                    <a:pt x="3927" y="2038"/>
                  </a:lnTo>
                  <a:lnTo>
                    <a:pt x="3501" y="2390"/>
                  </a:lnTo>
                  <a:lnTo>
                    <a:pt x="3260" y="2556"/>
                  </a:lnTo>
                  <a:lnTo>
                    <a:pt x="3038" y="2704"/>
                  </a:lnTo>
                  <a:lnTo>
                    <a:pt x="2797" y="2853"/>
                  </a:lnTo>
                  <a:lnTo>
                    <a:pt x="2557" y="2982"/>
                  </a:lnTo>
                  <a:lnTo>
                    <a:pt x="2334" y="3075"/>
                  </a:lnTo>
                  <a:lnTo>
                    <a:pt x="2094" y="3149"/>
                  </a:lnTo>
                  <a:lnTo>
                    <a:pt x="1853" y="3167"/>
                  </a:lnTo>
                  <a:lnTo>
                    <a:pt x="1612" y="3167"/>
                  </a:lnTo>
                  <a:lnTo>
                    <a:pt x="1501" y="3149"/>
                  </a:lnTo>
                  <a:lnTo>
                    <a:pt x="1390" y="3130"/>
                  </a:lnTo>
                  <a:lnTo>
                    <a:pt x="1279" y="3093"/>
                  </a:lnTo>
                  <a:lnTo>
                    <a:pt x="1168" y="3038"/>
                  </a:lnTo>
                  <a:lnTo>
                    <a:pt x="1094" y="3001"/>
                  </a:lnTo>
                  <a:lnTo>
                    <a:pt x="982" y="2982"/>
                  </a:lnTo>
                  <a:lnTo>
                    <a:pt x="779" y="2982"/>
                  </a:lnTo>
                  <a:lnTo>
                    <a:pt x="538" y="3038"/>
                  </a:lnTo>
                  <a:lnTo>
                    <a:pt x="316" y="3112"/>
                  </a:lnTo>
                  <a:lnTo>
                    <a:pt x="131" y="3205"/>
                  </a:lnTo>
                  <a:lnTo>
                    <a:pt x="75" y="3260"/>
                  </a:lnTo>
                  <a:lnTo>
                    <a:pt x="19" y="3316"/>
                  </a:lnTo>
                  <a:lnTo>
                    <a:pt x="1" y="3371"/>
                  </a:lnTo>
                  <a:lnTo>
                    <a:pt x="19" y="3427"/>
                  </a:lnTo>
                  <a:lnTo>
                    <a:pt x="56" y="3482"/>
                  </a:lnTo>
                  <a:lnTo>
                    <a:pt x="131" y="3519"/>
                  </a:lnTo>
                  <a:lnTo>
                    <a:pt x="371" y="3649"/>
                  </a:lnTo>
                  <a:lnTo>
                    <a:pt x="631" y="3742"/>
                  </a:lnTo>
                  <a:lnTo>
                    <a:pt x="890" y="3816"/>
                  </a:lnTo>
                  <a:lnTo>
                    <a:pt x="1131" y="3871"/>
                  </a:lnTo>
                  <a:lnTo>
                    <a:pt x="1390" y="3890"/>
                  </a:lnTo>
                  <a:lnTo>
                    <a:pt x="1631" y="3890"/>
                  </a:lnTo>
                  <a:lnTo>
                    <a:pt x="1871" y="3871"/>
                  </a:lnTo>
                  <a:lnTo>
                    <a:pt x="2131" y="3834"/>
                  </a:lnTo>
                  <a:lnTo>
                    <a:pt x="2371" y="3779"/>
                  </a:lnTo>
                  <a:lnTo>
                    <a:pt x="2612" y="3723"/>
                  </a:lnTo>
                  <a:lnTo>
                    <a:pt x="2853" y="3630"/>
                  </a:lnTo>
                  <a:lnTo>
                    <a:pt x="3075" y="3538"/>
                  </a:lnTo>
                  <a:lnTo>
                    <a:pt x="3316" y="3408"/>
                  </a:lnTo>
                  <a:lnTo>
                    <a:pt x="3557" y="3279"/>
                  </a:lnTo>
                  <a:lnTo>
                    <a:pt x="4020" y="3001"/>
                  </a:lnTo>
                  <a:lnTo>
                    <a:pt x="4334" y="2779"/>
                  </a:lnTo>
                  <a:lnTo>
                    <a:pt x="4668" y="2519"/>
                  </a:lnTo>
                  <a:lnTo>
                    <a:pt x="5298" y="2038"/>
                  </a:lnTo>
                  <a:lnTo>
                    <a:pt x="5631" y="1797"/>
                  </a:lnTo>
                  <a:lnTo>
                    <a:pt x="5946" y="1556"/>
                  </a:lnTo>
                  <a:lnTo>
                    <a:pt x="6298" y="1353"/>
                  </a:lnTo>
                  <a:lnTo>
                    <a:pt x="6649" y="1149"/>
                  </a:lnTo>
                  <a:lnTo>
                    <a:pt x="6909" y="1038"/>
                  </a:lnTo>
                  <a:lnTo>
                    <a:pt x="7168" y="945"/>
                  </a:lnTo>
                  <a:lnTo>
                    <a:pt x="7427" y="890"/>
                  </a:lnTo>
                  <a:lnTo>
                    <a:pt x="7687" y="853"/>
                  </a:lnTo>
                  <a:lnTo>
                    <a:pt x="8205" y="853"/>
                  </a:lnTo>
                  <a:lnTo>
                    <a:pt x="8446" y="890"/>
                  </a:lnTo>
                  <a:lnTo>
                    <a:pt x="8705" y="927"/>
                  </a:lnTo>
                  <a:lnTo>
                    <a:pt x="8964" y="1001"/>
                  </a:lnTo>
                  <a:lnTo>
                    <a:pt x="9205" y="1075"/>
                  </a:lnTo>
                  <a:lnTo>
                    <a:pt x="9464" y="1167"/>
                  </a:lnTo>
                  <a:lnTo>
                    <a:pt x="9705" y="1260"/>
                  </a:lnTo>
                  <a:lnTo>
                    <a:pt x="10187" y="1482"/>
                  </a:lnTo>
                  <a:lnTo>
                    <a:pt x="10668" y="1723"/>
                  </a:lnTo>
                  <a:lnTo>
                    <a:pt x="12057" y="2482"/>
                  </a:lnTo>
                  <a:lnTo>
                    <a:pt x="12742" y="2853"/>
                  </a:lnTo>
                  <a:lnTo>
                    <a:pt x="13428" y="3186"/>
                  </a:lnTo>
                  <a:lnTo>
                    <a:pt x="13779" y="3334"/>
                  </a:lnTo>
                  <a:lnTo>
                    <a:pt x="14150" y="3482"/>
                  </a:lnTo>
                  <a:lnTo>
                    <a:pt x="14502" y="3612"/>
                  </a:lnTo>
                  <a:lnTo>
                    <a:pt x="14872" y="3705"/>
                  </a:lnTo>
                  <a:lnTo>
                    <a:pt x="15261" y="3797"/>
                  </a:lnTo>
                  <a:lnTo>
                    <a:pt x="15631" y="3871"/>
                  </a:lnTo>
                  <a:lnTo>
                    <a:pt x="16039" y="3927"/>
                  </a:lnTo>
                  <a:lnTo>
                    <a:pt x="16428" y="3945"/>
                  </a:lnTo>
                  <a:lnTo>
                    <a:pt x="16891" y="3945"/>
                  </a:lnTo>
                  <a:lnTo>
                    <a:pt x="17354" y="3927"/>
                  </a:lnTo>
                  <a:lnTo>
                    <a:pt x="17798" y="3871"/>
                  </a:lnTo>
                  <a:lnTo>
                    <a:pt x="18243" y="3816"/>
                  </a:lnTo>
                  <a:lnTo>
                    <a:pt x="18687" y="3723"/>
                  </a:lnTo>
                  <a:lnTo>
                    <a:pt x="19132" y="3612"/>
                  </a:lnTo>
                  <a:lnTo>
                    <a:pt x="19576" y="3482"/>
                  </a:lnTo>
                  <a:lnTo>
                    <a:pt x="20021" y="3353"/>
                  </a:lnTo>
                  <a:lnTo>
                    <a:pt x="20872" y="3056"/>
                  </a:lnTo>
                  <a:lnTo>
                    <a:pt x="21724" y="2704"/>
                  </a:lnTo>
                  <a:lnTo>
                    <a:pt x="23410" y="2001"/>
                  </a:lnTo>
                  <a:lnTo>
                    <a:pt x="24317" y="1630"/>
                  </a:lnTo>
                  <a:lnTo>
                    <a:pt x="24799" y="1464"/>
                  </a:lnTo>
                  <a:lnTo>
                    <a:pt x="25299" y="1297"/>
                  </a:lnTo>
                  <a:lnTo>
                    <a:pt x="25780" y="1149"/>
                  </a:lnTo>
                  <a:lnTo>
                    <a:pt x="26299" y="1019"/>
                  </a:lnTo>
                  <a:lnTo>
                    <a:pt x="26799" y="927"/>
                  </a:lnTo>
                  <a:lnTo>
                    <a:pt x="27299" y="834"/>
                  </a:lnTo>
                  <a:lnTo>
                    <a:pt x="27817" y="797"/>
                  </a:lnTo>
                  <a:lnTo>
                    <a:pt x="28317" y="797"/>
                  </a:lnTo>
                  <a:lnTo>
                    <a:pt x="28577" y="815"/>
                  </a:lnTo>
                  <a:lnTo>
                    <a:pt x="28817" y="834"/>
                  </a:lnTo>
                  <a:lnTo>
                    <a:pt x="29058" y="871"/>
                  </a:lnTo>
                  <a:lnTo>
                    <a:pt x="29299" y="908"/>
                  </a:lnTo>
                  <a:lnTo>
                    <a:pt x="29540" y="982"/>
                  </a:lnTo>
                  <a:lnTo>
                    <a:pt x="29780" y="1038"/>
                  </a:lnTo>
                  <a:lnTo>
                    <a:pt x="30021" y="1130"/>
                  </a:lnTo>
                  <a:lnTo>
                    <a:pt x="30243" y="1223"/>
                  </a:lnTo>
                  <a:lnTo>
                    <a:pt x="30466" y="1353"/>
                  </a:lnTo>
                  <a:lnTo>
                    <a:pt x="30688" y="1482"/>
                  </a:lnTo>
                  <a:lnTo>
                    <a:pt x="30910" y="1612"/>
                  </a:lnTo>
                  <a:lnTo>
                    <a:pt x="31132" y="1779"/>
                  </a:lnTo>
                  <a:lnTo>
                    <a:pt x="31429" y="2038"/>
                  </a:lnTo>
                  <a:lnTo>
                    <a:pt x="31725" y="2316"/>
                  </a:lnTo>
                  <a:lnTo>
                    <a:pt x="32003" y="2593"/>
                  </a:lnTo>
                  <a:lnTo>
                    <a:pt x="32262" y="2871"/>
                  </a:lnTo>
                  <a:lnTo>
                    <a:pt x="32762" y="3445"/>
                  </a:lnTo>
                  <a:lnTo>
                    <a:pt x="33262" y="3982"/>
                  </a:lnTo>
                  <a:lnTo>
                    <a:pt x="33521" y="4242"/>
                  </a:lnTo>
                  <a:lnTo>
                    <a:pt x="33799" y="4482"/>
                  </a:lnTo>
                  <a:lnTo>
                    <a:pt x="34096" y="4705"/>
                  </a:lnTo>
                  <a:lnTo>
                    <a:pt x="34392" y="4908"/>
                  </a:lnTo>
                  <a:lnTo>
                    <a:pt x="34725" y="5094"/>
                  </a:lnTo>
                  <a:lnTo>
                    <a:pt x="35096" y="5260"/>
                  </a:lnTo>
                  <a:lnTo>
                    <a:pt x="35484" y="5390"/>
                  </a:lnTo>
                  <a:lnTo>
                    <a:pt x="35892" y="5482"/>
                  </a:lnTo>
                  <a:lnTo>
                    <a:pt x="36281" y="5538"/>
                  </a:lnTo>
                  <a:lnTo>
                    <a:pt x="36670" y="5575"/>
                  </a:lnTo>
                  <a:lnTo>
                    <a:pt x="37429" y="5575"/>
                  </a:lnTo>
                  <a:lnTo>
                    <a:pt x="37818" y="5538"/>
                  </a:lnTo>
                  <a:lnTo>
                    <a:pt x="38188" y="5501"/>
                  </a:lnTo>
                  <a:lnTo>
                    <a:pt x="38577" y="5427"/>
                  </a:lnTo>
                  <a:lnTo>
                    <a:pt x="38948" y="5334"/>
                  </a:lnTo>
                  <a:lnTo>
                    <a:pt x="39337" y="5242"/>
                  </a:lnTo>
                  <a:lnTo>
                    <a:pt x="39707" y="5131"/>
                  </a:lnTo>
                  <a:lnTo>
                    <a:pt x="40077" y="5001"/>
                  </a:lnTo>
                  <a:lnTo>
                    <a:pt x="40429" y="4871"/>
                  </a:lnTo>
                  <a:lnTo>
                    <a:pt x="41151" y="4575"/>
                  </a:lnTo>
                  <a:lnTo>
                    <a:pt x="41837" y="4242"/>
                  </a:lnTo>
                  <a:lnTo>
                    <a:pt x="42281" y="4019"/>
                  </a:lnTo>
                  <a:lnTo>
                    <a:pt x="42744" y="3760"/>
                  </a:lnTo>
                  <a:lnTo>
                    <a:pt x="43633" y="3223"/>
                  </a:lnTo>
                  <a:lnTo>
                    <a:pt x="44541" y="2667"/>
                  </a:lnTo>
                  <a:lnTo>
                    <a:pt x="45448" y="2112"/>
                  </a:lnTo>
                  <a:lnTo>
                    <a:pt x="45911" y="1853"/>
                  </a:lnTo>
                  <a:lnTo>
                    <a:pt x="46374" y="1612"/>
                  </a:lnTo>
                  <a:lnTo>
                    <a:pt x="46837" y="1390"/>
                  </a:lnTo>
                  <a:lnTo>
                    <a:pt x="47319" y="1204"/>
                  </a:lnTo>
                  <a:lnTo>
                    <a:pt x="47819" y="1038"/>
                  </a:lnTo>
                  <a:lnTo>
                    <a:pt x="48300" y="890"/>
                  </a:lnTo>
                  <a:lnTo>
                    <a:pt x="48819" y="797"/>
                  </a:lnTo>
                  <a:lnTo>
                    <a:pt x="49337" y="723"/>
                  </a:lnTo>
                  <a:lnTo>
                    <a:pt x="49633" y="704"/>
                  </a:lnTo>
                  <a:lnTo>
                    <a:pt x="49930" y="704"/>
                  </a:lnTo>
                  <a:lnTo>
                    <a:pt x="50208" y="741"/>
                  </a:lnTo>
                  <a:lnTo>
                    <a:pt x="50485" y="778"/>
                  </a:lnTo>
                  <a:lnTo>
                    <a:pt x="50745" y="834"/>
                  </a:lnTo>
                  <a:lnTo>
                    <a:pt x="50985" y="908"/>
                  </a:lnTo>
                  <a:lnTo>
                    <a:pt x="51245" y="982"/>
                  </a:lnTo>
                  <a:lnTo>
                    <a:pt x="51467" y="1093"/>
                  </a:lnTo>
                  <a:lnTo>
                    <a:pt x="51708" y="1204"/>
                  </a:lnTo>
                  <a:lnTo>
                    <a:pt x="51930" y="1316"/>
                  </a:lnTo>
                  <a:lnTo>
                    <a:pt x="52134" y="1445"/>
                  </a:lnTo>
                  <a:lnTo>
                    <a:pt x="52356" y="1593"/>
                  </a:lnTo>
                  <a:lnTo>
                    <a:pt x="52763" y="1908"/>
                  </a:lnTo>
                  <a:lnTo>
                    <a:pt x="53152" y="2260"/>
                  </a:lnTo>
                  <a:lnTo>
                    <a:pt x="53541" y="2612"/>
                  </a:lnTo>
                  <a:lnTo>
                    <a:pt x="53911" y="3001"/>
                  </a:lnTo>
                  <a:lnTo>
                    <a:pt x="54671" y="3779"/>
                  </a:lnTo>
                  <a:lnTo>
                    <a:pt x="55060" y="4149"/>
                  </a:lnTo>
                  <a:lnTo>
                    <a:pt x="55449" y="4519"/>
                  </a:lnTo>
                  <a:lnTo>
                    <a:pt x="55856" y="4871"/>
                  </a:lnTo>
                  <a:lnTo>
                    <a:pt x="56282" y="5186"/>
                  </a:lnTo>
                  <a:lnTo>
                    <a:pt x="56578" y="5390"/>
                  </a:lnTo>
                  <a:lnTo>
                    <a:pt x="56912" y="5575"/>
                  </a:lnTo>
                  <a:lnTo>
                    <a:pt x="57226" y="5723"/>
                  </a:lnTo>
                  <a:lnTo>
                    <a:pt x="57560" y="5871"/>
                  </a:lnTo>
                  <a:lnTo>
                    <a:pt x="57912" y="6001"/>
                  </a:lnTo>
                  <a:lnTo>
                    <a:pt x="58245" y="6094"/>
                  </a:lnTo>
                  <a:lnTo>
                    <a:pt x="58597" y="6168"/>
                  </a:lnTo>
                  <a:lnTo>
                    <a:pt x="58949" y="6223"/>
                  </a:lnTo>
                  <a:lnTo>
                    <a:pt x="59301" y="6242"/>
                  </a:lnTo>
                  <a:lnTo>
                    <a:pt x="59653" y="6242"/>
                  </a:lnTo>
                  <a:lnTo>
                    <a:pt x="59986" y="6205"/>
                  </a:lnTo>
                  <a:lnTo>
                    <a:pt x="60338" y="6149"/>
                  </a:lnTo>
                  <a:lnTo>
                    <a:pt x="60690" y="6057"/>
                  </a:lnTo>
                  <a:lnTo>
                    <a:pt x="61023" y="5927"/>
                  </a:lnTo>
                  <a:lnTo>
                    <a:pt x="61356" y="5779"/>
                  </a:lnTo>
                  <a:lnTo>
                    <a:pt x="61690" y="5594"/>
                  </a:lnTo>
                  <a:lnTo>
                    <a:pt x="61782" y="5519"/>
                  </a:lnTo>
                  <a:lnTo>
                    <a:pt x="61838" y="5445"/>
                  </a:lnTo>
                  <a:lnTo>
                    <a:pt x="61856" y="5390"/>
                  </a:lnTo>
                  <a:lnTo>
                    <a:pt x="61838" y="5334"/>
                  </a:lnTo>
                  <a:lnTo>
                    <a:pt x="61801" y="5279"/>
                  </a:lnTo>
                  <a:lnTo>
                    <a:pt x="61745" y="5242"/>
                  </a:lnTo>
                  <a:lnTo>
                    <a:pt x="61671" y="5205"/>
                  </a:lnTo>
                  <a:lnTo>
                    <a:pt x="61560" y="5168"/>
                  </a:lnTo>
                  <a:lnTo>
                    <a:pt x="61356" y="5131"/>
                  </a:lnTo>
                  <a:lnTo>
                    <a:pt x="61116" y="5131"/>
                  </a:lnTo>
                  <a:lnTo>
                    <a:pt x="60893" y="5149"/>
                  </a:lnTo>
                  <a:lnTo>
                    <a:pt x="60801" y="5186"/>
                  </a:lnTo>
                  <a:lnTo>
                    <a:pt x="60727" y="5223"/>
                  </a:lnTo>
                  <a:lnTo>
                    <a:pt x="60504" y="5353"/>
                  </a:lnTo>
                  <a:lnTo>
                    <a:pt x="60282" y="5464"/>
                  </a:lnTo>
                  <a:lnTo>
                    <a:pt x="60060" y="5538"/>
                  </a:lnTo>
                  <a:lnTo>
                    <a:pt x="59838" y="5575"/>
                  </a:lnTo>
                  <a:lnTo>
                    <a:pt x="59616" y="5612"/>
                  </a:lnTo>
                  <a:lnTo>
                    <a:pt x="59393" y="5612"/>
                  </a:lnTo>
                  <a:lnTo>
                    <a:pt x="59171" y="5594"/>
                  </a:lnTo>
                  <a:lnTo>
                    <a:pt x="58967" y="5557"/>
                  </a:lnTo>
                  <a:lnTo>
                    <a:pt x="58745" y="5501"/>
                  </a:lnTo>
                  <a:lnTo>
                    <a:pt x="58523" y="5427"/>
                  </a:lnTo>
                  <a:lnTo>
                    <a:pt x="58301" y="5334"/>
                  </a:lnTo>
                  <a:lnTo>
                    <a:pt x="58097" y="5223"/>
                  </a:lnTo>
                  <a:lnTo>
                    <a:pt x="57875" y="5112"/>
                  </a:lnTo>
                  <a:lnTo>
                    <a:pt x="57671" y="4964"/>
                  </a:lnTo>
                  <a:lnTo>
                    <a:pt x="57245" y="4686"/>
                  </a:lnTo>
                  <a:lnTo>
                    <a:pt x="56856" y="4353"/>
                  </a:lnTo>
                  <a:lnTo>
                    <a:pt x="56449" y="4001"/>
                  </a:lnTo>
                  <a:lnTo>
                    <a:pt x="56078" y="3630"/>
                  </a:lnTo>
                  <a:lnTo>
                    <a:pt x="55708" y="3260"/>
                  </a:lnTo>
                  <a:lnTo>
                    <a:pt x="55041" y="2556"/>
                  </a:lnTo>
                  <a:lnTo>
                    <a:pt x="54745" y="2242"/>
                  </a:lnTo>
                  <a:lnTo>
                    <a:pt x="54449" y="1964"/>
                  </a:lnTo>
                  <a:lnTo>
                    <a:pt x="54189" y="1723"/>
                  </a:lnTo>
                  <a:lnTo>
                    <a:pt x="53930" y="1482"/>
                  </a:lnTo>
                  <a:lnTo>
                    <a:pt x="53652" y="1278"/>
                  </a:lnTo>
                  <a:lnTo>
                    <a:pt x="53374" y="1075"/>
                  </a:lnTo>
                  <a:lnTo>
                    <a:pt x="53078" y="890"/>
                  </a:lnTo>
                  <a:lnTo>
                    <a:pt x="52782" y="723"/>
                  </a:lnTo>
                  <a:lnTo>
                    <a:pt x="52485" y="575"/>
                  </a:lnTo>
                  <a:lnTo>
                    <a:pt x="52189" y="445"/>
                  </a:lnTo>
                  <a:lnTo>
                    <a:pt x="51874" y="334"/>
                  </a:lnTo>
                  <a:lnTo>
                    <a:pt x="51559" y="223"/>
                  </a:lnTo>
                  <a:lnTo>
                    <a:pt x="51226" y="149"/>
                  </a:lnTo>
                  <a:lnTo>
                    <a:pt x="50893" y="75"/>
                  </a:lnTo>
                  <a:lnTo>
                    <a:pt x="50559" y="38"/>
                  </a:lnTo>
                  <a:lnTo>
                    <a:pt x="50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" name="Google Shape;716;p18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2"/>
          <p:cNvSpPr txBox="1">
            <a:spLocks noGrp="1"/>
          </p:cNvSpPr>
          <p:nvPr>
            <p:ph type="subTitle" idx="1"/>
          </p:nvPr>
        </p:nvSpPr>
        <p:spPr>
          <a:xfrm>
            <a:off x="5894548" y="3210000"/>
            <a:ext cx="21522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04" name="Google Shape;804;p22"/>
          <p:cNvSpPr txBox="1">
            <a:spLocks noGrp="1"/>
          </p:cNvSpPr>
          <p:nvPr>
            <p:ph type="subTitle" idx="2"/>
          </p:nvPr>
        </p:nvSpPr>
        <p:spPr>
          <a:xfrm>
            <a:off x="5894548" y="3533700"/>
            <a:ext cx="2536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22"/>
          <p:cNvSpPr txBox="1">
            <a:spLocks noGrp="1"/>
          </p:cNvSpPr>
          <p:nvPr>
            <p:ph type="title"/>
          </p:nvPr>
        </p:nvSpPr>
        <p:spPr>
          <a:xfrm>
            <a:off x="713225" y="539496"/>
            <a:ext cx="77175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6" name="Google Shape;806;p22"/>
          <p:cNvSpPr txBox="1">
            <a:spLocks noGrp="1"/>
          </p:cNvSpPr>
          <p:nvPr>
            <p:ph type="subTitle" idx="3"/>
          </p:nvPr>
        </p:nvSpPr>
        <p:spPr>
          <a:xfrm>
            <a:off x="5894548" y="1762200"/>
            <a:ext cx="21522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07" name="Google Shape;807;p22"/>
          <p:cNvSpPr txBox="1">
            <a:spLocks noGrp="1"/>
          </p:cNvSpPr>
          <p:nvPr>
            <p:ph type="subTitle" idx="4"/>
          </p:nvPr>
        </p:nvSpPr>
        <p:spPr>
          <a:xfrm>
            <a:off x="5894548" y="2085900"/>
            <a:ext cx="2536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22"/>
          <p:cNvSpPr txBox="1">
            <a:spLocks noGrp="1"/>
          </p:cNvSpPr>
          <p:nvPr>
            <p:ph type="subTitle" idx="5"/>
          </p:nvPr>
        </p:nvSpPr>
        <p:spPr>
          <a:xfrm>
            <a:off x="1097348" y="1762200"/>
            <a:ext cx="21522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09" name="Google Shape;809;p22"/>
          <p:cNvSpPr txBox="1">
            <a:spLocks noGrp="1"/>
          </p:cNvSpPr>
          <p:nvPr>
            <p:ph type="subTitle" idx="6"/>
          </p:nvPr>
        </p:nvSpPr>
        <p:spPr>
          <a:xfrm>
            <a:off x="713252" y="2085900"/>
            <a:ext cx="2536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22"/>
          <p:cNvSpPr txBox="1">
            <a:spLocks noGrp="1"/>
          </p:cNvSpPr>
          <p:nvPr>
            <p:ph type="subTitle" idx="7"/>
          </p:nvPr>
        </p:nvSpPr>
        <p:spPr>
          <a:xfrm>
            <a:off x="1097348" y="3210000"/>
            <a:ext cx="21522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11" name="Google Shape;811;p22"/>
          <p:cNvSpPr txBox="1">
            <a:spLocks noGrp="1"/>
          </p:cNvSpPr>
          <p:nvPr>
            <p:ph type="subTitle" idx="8"/>
          </p:nvPr>
        </p:nvSpPr>
        <p:spPr>
          <a:xfrm>
            <a:off x="713252" y="3533700"/>
            <a:ext cx="2536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812" name="Google Shape;812;p22"/>
          <p:cNvCxnSpPr/>
          <p:nvPr/>
        </p:nvCxnSpPr>
        <p:spPr>
          <a:xfrm>
            <a:off x="4572000" y="1036857"/>
            <a:ext cx="0" cy="4150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3" name="Google Shape;813;p22"/>
          <p:cNvCxnSpPr/>
          <p:nvPr/>
        </p:nvCxnSpPr>
        <p:spPr>
          <a:xfrm>
            <a:off x="0" y="2824238"/>
            <a:ext cx="9153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14" name="Google Shape;814;p22"/>
          <p:cNvGrpSpPr/>
          <p:nvPr/>
        </p:nvGrpSpPr>
        <p:grpSpPr>
          <a:xfrm>
            <a:off x="8518969" y="3465510"/>
            <a:ext cx="503980" cy="252442"/>
            <a:chOff x="4202825" y="740925"/>
            <a:chExt cx="1546425" cy="774600"/>
          </a:xfrm>
        </p:grpSpPr>
        <p:sp>
          <p:nvSpPr>
            <p:cNvPr id="815" name="Google Shape;815;p22"/>
            <p:cNvSpPr/>
            <p:nvPr/>
          </p:nvSpPr>
          <p:spPr>
            <a:xfrm>
              <a:off x="4205625" y="740925"/>
              <a:ext cx="1543150" cy="167150"/>
            </a:xfrm>
            <a:custGeom>
              <a:avLst/>
              <a:gdLst/>
              <a:ahLst/>
              <a:cxnLst/>
              <a:rect l="l" t="t" r="r" b="b"/>
              <a:pathLst>
                <a:path w="61726" h="6686" extrusionOk="0">
                  <a:moveTo>
                    <a:pt x="49521" y="0"/>
                  </a:moveTo>
                  <a:lnTo>
                    <a:pt x="49077" y="19"/>
                  </a:lnTo>
                  <a:lnTo>
                    <a:pt x="48651" y="74"/>
                  </a:lnTo>
                  <a:lnTo>
                    <a:pt x="48207" y="149"/>
                  </a:lnTo>
                  <a:lnTo>
                    <a:pt x="47781" y="260"/>
                  </a:lnTo>
                  <a:lnTo>
                    <a:pt x="47373" y="371"/>
                  </a:lnTo>
                  <a:lnTo>
                    <a:pt x="46966" y="519"/>
                  </a:lnTo>
                  <a:lnTo>
                    <a:pt x="46558" y="686"/>
                  </a:lnTo>
                  <a:lnTo>
                    <a:pt x="46151" y="852"/>
                  </a:lnTo>
                  <a:lnTo>
                    <a:pt x="45762" y="1037"/>
                  </a:lnTo>
                  <a:lnTo>
                    <a:pt x="45355" y="1241"/>
                  </a:lnTo>
                  <a:lnTo>
                    <a:pt x="44595" y="1686"/>
                  </a:lnTo>
                  <a:lnTo>
                    <a:pt x="43817" y="2130"/>
                  </a:lnTo>
                  <a:lnTo>
                    <a:pt x="43058" y="2612"/>
                  </a:lnTo>
                  <a:lnTo>
                    <a:pt x="42299" y="3075"/>
                  </a:lnTo>
                  <a:lnTo>
                    <a:pt x="41521" y="3519"/>
                  </a:lnTo>
                  <a:lnTo>
                    <a:pt x="41132" y="3723"/>
                  </a:lnTo>
                  <a:lnTo>
                    <a:pt x="40743" y="3927"/>
                  </a:lnTo>
                  <a:lnTo>
                    <a:pt x="40354" y="4112"/>
                  </a:lnTo>
                  <a:lnTo>
                    <a:pt x="39947" y="4278"/>
                  </a:lnTo>
                  <a:lnTo>
                    <a:pt x="39539" y="4427"/>
                  </a:lnTo>
                  <a:lnTo>
                    <a:pt x="39132" y="4556"/>
                  </a:lnTo>
                  <a:lnTo>
                    <a:pt x="38725" y="4667"/>
                  </a:lnTo>
                  <a:lnTo>
                    <a:pt x="38299" y="4760"/>
                  </a:lnTo>
                  <a:lnTo>
                    <a:pt x="37873" y="4834"/>
                  </a:lnTo>
                  <a:lnTo>
                    <a:pt x="37447" y="4871"/>
                  </a:lnTo>
                  <a:lnTo>
                    <a:pt x="37002" y="4890"/>
                  </a:lnTo>
                  <a:lnTo>
                    <a:pt x="36539" y="4871"/>
                  </a:lnTo>
                  <a:lnTo>
                    <a:pt x="36317" y="4834"/>
                  </a:lnTo>
                  <a:lnTo>
                    <a:pt x="36076" y="4797"/>
                  </a:lnTo>
                  <a:lnTo>
                    <a:pt x="35873" y="4760"/>
                  </a:lnTo>
                  <a:lnTo>
                    <a:pt x="35669" y="4686"/>
                  </a:lnTo>
                  <a:lnTo>
                    <a:pt x="35465" y="4612"/>
                  </a:lnTo>
                  <a:lnTo>
                    <a:pt x="35261" y="4538"/>
                  </a:lnTo>
                  <a:lnTo>
                    <a:pt x="35095" y="4445"/>
                  </a:lnTo>
                  <a:lnTo>
                    <a:pt x="34909" y="4334"/>
                  </a:lnTo>
                  <a:lnTo>
                    <a:pt x="34576" y="4112"/>
                  </a:lnTo>
                  <a:lnTo>
                    <a:pt x="34261" y="3852"/>
                  </a:lnTo>
                  <a:lnTo>
                    <a:pt x="33965" y="3556"/>
                  </a:lnTo>
                  <a:lnTo>
                    <a:pt x="33669" y="3260"/>
                  </a:lnTo>
                  <a:lnTo>
                    <a:pt x="33113" y="2630"/>
                  </a:lnTo>
                  <a:lnTo>
                    <a:pt x="32539" y="2000"/>
                  </a:lnTo>
                  <a:lnTo>
                    <a:pt x="32243" y="1704"/>
                  </a:lnTo>
                  <a:lnTo>
                    <a:pt x="31928" y="1408"/>
                  </a:lnTo>
                  <a:lnTo>
                    <a:pt x="31594" y="1149"/>
                  </a:lnTo>
                  <a:lnTo>
                    <a:pt x="31243" y="908"/>
                  </a:lnTo>
                  <a:lnTo>
                    <a:pt x="30946" y="741"/>
                  </a:lnTo>
                  <a:lnTo>
                    <a:pt x="30631" y="612"/>
                  </a:lnTo>
                  <a:lnTo>
                    <a:pt x="30317" y="482"/>
                  </a:lnTo>
                  <a:lnTo>
                    <a:pt x="30002" y="371"/>
                  </a:lnTo>
                  <a:lnTo>
                    <a:pt x="29668" y="297"/>
                  </a:lnTo>
                  <a:lnTo>
                    <a:pt x="29354" y="223"/>
                  </a:lnTo>
                  <a:lnTo>
                    <a:pt x="29020" y="167"/>
                  </a:lnTo>
                  <a:lnTo>
                    <a:pt x="28687" y="130"/>
                  </a:lnTo>
                  <a:lnTo>
                    <a:pt x="28335" y="111"/>
                  </a:lnTo>
                  <a:lnTo>
                    <a:pt x="27668" y="111"/>
                  </a:lnTo>
                  <a:lnTo>
                    <a:pt x="27335" y="149"/>
                  </a:lnTo>
                  <a:lnTo>
                    <a:pt x="26983" y="167"/>
                  </a:lnTo>
                  <a:lnTo>
                    <a:pt x="26650" y="223"/>
                  </a:lnTo>
                  <a:lnTo>
                    <a:pt x="26002" y="334"/>
                  </a:lnTo>
                  <a:lnTo>
                    <a:pt x="25557" y="445"/>
                  </a:lnTo>
                  <a:lnTo>
                    <a:pt x="25113" y="556"/>
                  </a:lnTo>
                  <a:lnTo>
                    <a:pt x="24687" y="686"/>
                  </a:lnTo>
                  <a:lnTo>
                    <a:pt x="24261" y="834"/>
                  </a:lnTo>
                  <a:lnTo>
                    <a:pt x="23409" y="1149"/>
                  </a:lnTo>
                  <a:lnTo>
                    <a:pt x="22575" y="1482"/>
                  </a:lnTo>
                  <a:lnTo>
                    <a:pt x="20909" y="2186"/>
                  </a:lnTo>
                  <a:lnTo>
                    <a:pt x="20075" y="2501"/>
                  </a:lnTo>
                  <a:lnTo>
                    <a:pt x="19649" y="2649"/>
                  </a:lnTo>
                  <a:lnTo>
                    <a:pt x="19223" y="2797"/>
                  </a:lnTo>
                  <a:lnTo>
                    <a:pt x="18723" y="2945"/>
                  </a:lnTo>
                  <a:lnTo>
                    <a:pt x="18223" y="3056"/>
                  </a:lnTo>
                  <a:lnTo>
                    <a:pt x="17705" y="3167"/>
                  </a:lnTo>
                  <a:lnTo>
                    <a:pt x="17186" y="3223"/>
                  </a:lnTo>
                  <a:lnTo>
                    <a:pt x="16668" y="3260"/>
                  </a:lnTo>
                  <a:lnTo>
                    <a:pt x="16168" y="3241"/>
                  </a:lnTo>
                  <a:lnTo>
                    <a:pt x="15908" y="3223"/>
                  </a:lnTo>
                  <a:lnTo>
                    <a:pt x="15649" y="3186"/>
                  </a:lnTo>
                  <a:lnTo>
                    <a:pt x="15390" y="3149"/>
                  </a:lnTo>
                  <a:lnTo>
                    <a:pt x="15131" y="3075"/>
                  </a:lnTo>
                  <a:lnTo>
                    <a:pt x="14705" y="2964"/>
                  </a:lnTo>
                  <a:lnTo>
                    <a:pt x="14279" y="2797"/>
                  </a:lnTo>
                  <a:lnTo>
                    <a:pt x="13871" y="2630"/>
                  </a:lnTo>
                  <a:lnTo>
                    <a:pt x="13464" y="2426"/>
                  </a:lnTo>
                  <a:lnTo>
                    <a:pt x="12686" y="2000"/>
                  </a:lnTo>
                  <a:lnTo>
                    <a:pt x="11908" y="1556"/>
                  </a:lnTo>
                  <a:lnTo>
                    <a:pt x="11260" y="1204"/>
                  </a:lnTo>
                  <a:lnTo>
                    <a:pt x="10593" y="871"/>
                  </a:lnTo>
                  <a:lnTo>
                    <a:pt x="10241" y="723"/>
                  </a:lnTo>
                  <a:lnTo>
                    <a:pt x="9908" y="574"/>
                  </a:lnTo>
                  <a:lnTo>
                    <a:pt x="9556" y="445"/>
                  </a:lnTo>
                  <a:lnTo>
                    <a:pt x="9204" y="352"/>
                  </a:lnTo>
                  <a:lnTo>
                    <a:pt x="8852" y="260"/>
                  </a:lnTo>
                  <a:lnTo>
                    <a:pt x="8501" y="186"/>
                  </a:lnTo>
                  <a:lnTo>
                    <a:pt x="8149" y="149"/>
                  </a:lnTo>
                  <a:lnTo>
                    <a:pt x="7778" y="130"/>
                  </a:lnTo>
                  <a:lnTo>
                    <a:pt x="7426" y="149"/>
                  </a:lnTo>
                  <a:lnTo>
                    <a:pt x="7056" y="186"/>
                  </a:lnTo>
                  <a:lnTo>
                    <a:pt x="6686" y="278"/>
                  </a:lnTo>
                  <a:lnTo>
                    <a:pt x="6334" y="389"/>
                  </a:lnTo>
                  <a:lnTo>
                    <a:pt x="6019" y="537"/>
                  </a:lnTo>
                  <a:lnTo>
                    <a:pt x="5686" y="723"/>
                  </a:lnTo>
                  <a:lnTo>
                    <a:pt x="5352" y="945"/>
                  </a:lnTo>
                  <a:lnTo>
                    <a:pt x="5019" y="1204"/>
                  </a:lnTo>
                  <a:lnTo>
                    <a:pt x="4315" y="1741"/>
                  </a:lnTo>
                  <a:lnTo>
                    <a:pt x="3945" y="2019"/>
                  </a:lnTo>
                  <a:lnTo>
                    <a:pt x="3593" y="2297"/>
                  </a:lnTo>
                  <a:lnTo>
                    <a:pt x="3222" y="2538"/>
                  </a:lnTo>
                  <a:lnTo>
                    <a:pt x="2852" y="2760"/>
                  </a:lnTo>
                  <a:lnTo>
                    <a:pt x="2482" y="2945"/>
                  </a:lnTo>
                  <a:lnTo>
                    <a:pt x="2296" y="3019"/>
                  </a:lnTo>
                  <a:lnTo>
                    <a:pt x="2111" y="3075"/>
                  </a:lnTo>
                  <a:lnTo>
                    <a:pt x="1926" y="3130"/>
                  </a:lnTo>
                  <a:lnTo>
                    <a:pt x="1759" y="3167"/>
                  </a:lnTo>
                  <a:lnTo>
                    <a:pt x="1574" y="3186"/>
                  </a:lnTo>
                  <a:lnTo>
                    <a:pt x="1389" y="3186"/>
                  </a:lnTo>
                  <a:lnTo>
                    <a:pt x="1222" y="3167"/>
                  </a:lnTo>
                  <a:lnTo>
                    <a:pt x="1037" y="3130"/>
                  </a:lnTo>
                  <a:lnTo>
                    <a:pt x="870" y="3075"/>
                  </a:lnTo>
                  <a:lnTo>
                    <a:pt x="704" y="2982"/>
                  </a:lnTo>
                  <a:lnTo>
                    <a:pt x="574" y="2926"/>
                  </a:lnTo>
                  <a:lnTo>
                    <a:pt x="444" y="2908"/>
                  </a:lnTo>
                  <a:lnTo>
                    <a:pt x="333" y="2908"/>
                  </a:lnTo>
                  <a:lnTo>
                    <a:pt x="241" y="2945"/>
                  </a:lnTo>
                  <a:lnTo>
                    <a:pt x="167" y="2982"/>
                  </a:lnTo>
                  <a:lnTo>
                    <a:pt x="93" y="3056"/>
                  </a:lnTo>
                  <a:lnTo>
                    <a:pt x="56" y="3130"/>
                  </a:lnTo>
                  <a:lnTo>
                    <a:pt x="19" y="3223"/>
                  </a:lnTo>
                  <a:lnTo>
                    <a:pt x="0" y="3334"/>
                  </a:lnTo>
                  <a:lnTo>
                    <a:pt x="0" y="3445"/>
                  </a:lnTo>
                  <a:lnTo>
                    <a:pt x="0" y="3556"/>
                  </a:lnTo>
                  <a:lnTo>
                    <a:pt x="37" y="3649"/>
                  </a:lnTo>
                  <a:lnTo>
                    <a:pt x="93" y="3760"/>
                  </a:lnTo>
                  <a:lnTo>
                    <a:pt x="167" y="3852"/>
                  </a:lnTo>
                  <a:lnTo>
                    <a:pt x="259" y="3945"/>
                  </a:lnTo>
                  <a:lnTo>
                    <a:pt x="370" y="4019"/>
                  </a:lnTo>
                  <a:lnTo>
                    <a:pt x="667" y="4167"/>
                  </a:lnTo>
                  <a:lnTo>
                    <a:pt x="963" y="4260"/>
                  </a:lnTo>
                  <a:lnTo>
                    <a:pt x="1241" y="4315"/>
                  </a:lnTo>
                  <a:lnTo>
                    <a:pt x="1519" y="4334"/>
                  </a:lnTo>
                  <a:lnTo>
                    <a:pt x="1796" y="4334"/>
                  </a:lnTo>
                  <a:lnTo>
                    <a:pt x="2074" y="4297"/>
                  </a:lnTo>
                  <a:lnTo>
                    <a:pt x="2352" y="4241"/>
                  </a:lnTo>
                  <a:lnTo>
                    <a:pt x="2630" y="4149"/>
                  </a:lnTo>
                  <a:lnTo>
                    <a:pt x="2889" y="4038"/>
                  </a:lnTo>
                  <a:lnTo>
                    <a:pt x="3148" y="3908"/>
                  </a:lnTo>
                  <a:lnTo>
                    <a:pt x="3408" y="3778"/>
                  </a:lnTo>
                  <a:lnTo>
                    <a:pt x="3667" y="3612"/>
                  </a:lnTo>
                  <a:lnTo>
                    <a:pt x="4167" y="3278"/>
                  </a:lnTo>
                  <a:lnTo>
                    <a:pt x="4648" y="2926"/>
                  </a:lnTo>
                  <a:lnTo>
                    <a:pt x="5204" y="2501"/>
                  </a:lnTo>
                  <a:lnTo>
                    <a:pt x="5778" y="2075"/>
                  </a:lnTo>
                  <a:lnTo>
                    <a:pt x="6093" y="1871"/>
                  </a:lnTo>
                  <a:lnTo>
                    <a:pt x="6389" y="1704"/>
                  </a:lnTo>
                  <a:lnTo>
                    <a:pt x="6723" y="1537"/>
                  </a:lnTo>
                  <a:lnTo>
                    <a:pt x="7037" y="1408"/>
                  </a:lnTo>
                  <a:lnTo>
                    <a:pt x="7297" y="1352"/>
                  </a:lnTo>
                  <a:lnTo>
                    <a:pt x="7537" y="1297"/>
                  </a:lnTo>
                  <a:lnTo>
                    <a:pt x="7778" y="1278"/>
                  </a:lnTo>
                  <a:lnTo>
                    <a:pt x="8019" y="1260"/>
                  </a:lnTo>
                  <a:lnTo>
                    <a:pt x="8241" y="1278"/>
                  </a:lnTo>
                  <a:lnTo>
                    <a:pt x="8482" y="1297"/>
                  </a:lnTo>
                  <a:lnTo>
                    <a:pt x="8723" y="1334"/>
                  </a:lnTo>
                  <a:lnTo>
                    <a:pt x="8964" y="1389"/>
                  </a:lnTo>
                  <a:lnTo>
                    <a:pt x="9186" y="1463"/>
                  </a:lnTo>
                  <a:lnTo>
                    <a:pt x="9426" y="1537"/>
                  </a:lnTo>
                  <a:lnTo>
                    <a:pt x="9871" y="1723"/>
                  </a:lnTo>
                  <a:lnTo>
                    <a:pt x="10315" y="1926"/>
                  </a:lnTo>
                  <a:lnTo>
                    <a:pt x="10760" y="2149"/>
                  </a:lnTo>
                  <a:lnTo>
                    <a:pt x="11445" y="2519"/>
                  </a:lnTo>
                  <a:lnTo>
                    <a:pt x="12149" y="2908"/>
                  </a:lnTo>
                  <a:lnTo>
                    <a:pt x="12834" y="3278"/>
                  </a:lnTo>
                  <a:lnTo>
                    <a:pt x="13556" y="3612"/>
                  </a:lnTo>
                  <a:lnTo>
                    <a:pt x="13908" y="3778"/>
                  </a:lnTo>
                  <a:lnTo>
                    <a:pt x="14260" y="3927"/>
                  </a:lnTo>
                  <a:lnTo>
                    <a:pt x="14631" y="4038"/>
                  </a:lnTo>
                  <a:lnTo>
                    <a:pt x="15001" y="4167"/>
                  </a:lnTo>
                  <a:lnTo>
                    <a:pt x="15390" y="4241"/>
                  </a:lnTo>
                  <a:lnTo>
                    <a:pt x="15779" y="4315"/>
                  </a:lnTo>
                  <a:lnTo>
                    <a:pt x="16186" y="4371"/>
                  </a:lnTo>
                  <a:lnTo>
                    <a:pt x="16594" y="4390"/>
                  </a:lnTo>
                  <a:lnTo>
                    <a:pt x="17057" y="4390"/>
                  </a:lnTo>
                  <a:lnTo>
                    <a:pt x="17538" y="4352"/>
                  </a:lnTo>
                  <a:lnTo>
                    <a:pt x="18001" y="4297"/>
                  </a:lnTo>
                  <a:lnTo>
                    <a:pt x="18483" y="4223"/>
                  </a:lnTo>
                  <a:lnTo>
                    <a:pt x="18927" y="4112"/>
                  </a:lnTo>
                  <a:lnTo>
                    <a:pt x="19390" y="3982"/>
                  </a:lnTo>
                  <a:lnTo>
                    <a:pt x="19853" y="3852"/>
                  </a:lnTo>
                  <a:lnTo>
                    <a:pt x="20298" y="3704"/>
                  </a:lnTo>
                  <a:lnTo>
                    <a:pt x="21186" y="3371"/>
                  </a:lnTo>
                  <a:lnTo>
                    <a:pt x="22075" y="3001"/>
                  </a:lnTo>
                  <a:lnTo>
                    <a:pt x="22946" y="2630"/>
                  </a:lnTo>
                  <a:lnTo>
                    <a:pt x="23816" y="2278"/>
                  </a:lnTo>
                  <a:lnTo>
                    <a:pt x="24650" y="1945"/>
                  </a:lnTo>
                  <a:lnTo>
                    <a:pt x="25094" y="1797"/>
                  </a:lnTo>
                  <a:lnTo>
                    <a:pt x="25539" y="1667"/>
                  </a:lnTo>
                  <a:lnTo>
                    <a:pt x="25983" y="1537"/>
                  </a:lnTo>
                  <a:lnTo>
                    <a:pt x="26446" y="1426"/>
                  </a:lnTo>
                  <a:lnTo>
                    <a:pt x="26909" y="1334"/>
                  </a:lnTo>
                  <a:lnTo>
                    <a:pt x="27391" y="1260"/>
                  </a:lnTo>
                  <a:lnTo>
                    <a:pt x="27854" y="1223"/>
                  </a:lnTo>
                  <a:lnTo>
                    <a:pt x="28316" y="1223"/>
                  </a:lnTo>
                  <a:lnTo>
                    <a:pt x="28779" y="1241"/>
                  </a:lnTo>
                  <a:lnTo>
                    <a:pt x="29224" y="1297"/>
                  </a:lnTo>
                  <a:lnTo>
                    <a:pt x="29668" y="1408"/>
                  </a:lnTo>
                  <a:lnTo>
                    <a:pt x="29891" y="1463"/>
                  </a:lnTo>
                  <a:lnTo>
                    <a:pt x="30113" y="1537"/>
                  </a:lnTo>
                  <a:lnTo>
                    <a:pt x="30317" y="1630"/>
                  </a:lnTo>
                  <a:lnTo>
                    <a:pt x="30520" y="1741"/>
                  </a:lnTo>
                  <a:lnTo>
                    <a:pt x="30724" y="1852"/>
                  </a:lnTo>
                  <a:lnTo>
                    <a:pt x="30928" y="1982"/>
                  </a:lnTo>
                  <a:lnTo>
                    <a:pt x="31113" y="2112"/>
                  </a:lnTo>
                  <a:lnTo>
                    <a:pt x="31298" y="2260"/>
                  </a:lnTo>
                  <a:lnTo>
                    <a:pt x="31632" y="2556"/>
                  </a:lnTo>
                  <a:lnTo>
                    <a:pt x="31946" y="2908"/>
                  </a:lnTo>
                  <a:lnTo>
                    <a:pt x="32243" y="3260"/>
                  </a:lnTo>
                  <a:lnTo>
                    <a:pt x="32817" y="3964"/>
                  </a:lnTo>
                  <a:lnTo>
                    <a:pt x="33132" y="4315"/>
                  </a:lnTo>
                  <a:lnTo>
                    <a:pt x="33446" y="4630"/>
                  </a:lnTo>
                  <a:lnTo>
                    <a:pt x="33724" y="4871"/>
                  </a:lnTo>
                  <a:lnTo>
                    <a:pt x="34002" y="5075"/>
                  </a:lnTo>
                  <a:lnTo>
                    <a:pt x="34280" y="5260"/>
                  </a:lnTo>
                  <a:lnTo>
                    <a:pt x="34576" y="5427"/>
                  </a:lnTo>
                  <a:lnTo>
                    <a:pt x="34891" y="5575"/>
                  </a:lnTo>
                  <a:lnTo>
                    <a:pt x="35206" y="5704"/>
                  </a:lnTo>
                  <a:lnTo>
                    <a:pt x="35539" y="5816"/>
                  </a:lnTo>
                  <a:lnTo>
                    <a:pt x="35873" y="5908"/>
                  </a:lnTo>
                  <a:lnTo>
                    <a:pt x="36335" y="5982"/>
                  </a:lnTo>
                  <a:lnTo>
                    <a:pt x="36798" y="6038"/>
                  </a:lnTo>
                  <a:lnTo>
                    <a:pt x="37243" y="6056"/>
                  </a:lnTo>
                  <a:lnTo>
                    <a:pt x="37687" y="6038"/>
                  </a:lnTo>
                  <a:lnTo>
                    <a:pt x="38132" y="6001"/>
                  </a:lnTo>
                  <a:lnTo>
                    <a:pt x="38558" y="5927"/>
                  </a:lnTo>
                  <a:lnTo>
                    <a:pt x="38984" y="5834"/>
                  </a:lnTo>
                  <a:lnTo>
                    <a:pt x="39391" y="5723"/>
                  </a:lnTo>
                  <a:lnTo>
                    <a:pt x="39799" y="5575"/>
                  </a:lnTo>
                  <a:lnTo>
                    <a:pt x="40206" y="5427"/>
                  </a:lnTo>
                  <a:lnTo>
                    <a:pt x="40614" y="5260"/>
                  </a:lnTo>
                  <a:lnTo>
                    <a:pt x="41021" y="5075"/>
                  </a:lnTo>
                  <a:lnTo>
                    <a:pt x="41410" y="4871"/>
                  </a:lnTo>
                  <a:lnTo>
                    <a:pt x="41799" y="4667"/>
                  </a:lnTo>
                  <a:lnTo>
                    <a:pt x="42595" y="4223"/>
                  </a:lnTo>
                  <a:lnTo>
                    <a:pt x="44151" y="3278"/>
                  </a:lnTo>
                  <a:lnTo>
                    <a:pt x="44929" y="2815"/>
                  </a:lnTo>
                  <a:lnTo>
                    <a:pt x="45706" y="2389"/>
                  </a:lnTo>
                  <a:lnTo>
                    <a:pt x="46114" y="2186"/>
                  </a:lnTo>
                  <a:lnTo>
                    <a:pt x="46503" y="1982"/>
                  </a:lnTo>
                  <a:lnTo>
                    <a:pt x="46910" y="1815"/>
                  </a:lnTo>
                  <a:lnTo>
                    <a:pt x="47318" y="1649"/>
                  </a:lnTo>
                  <a:lnTo>
                    <a:pt x="47725" y="1500"/>
                  </a:lnTo>
                  <a:lnTo>
                    <a:pt x="48151" y="1389"/>
                  </a:lnTo>
                  <a:lnTo>
                    <a:pt x="48577" y="1278"/>
                  </a:lnTo>
                  <a:lnTo>
                    <a:pt x="49003" y="1204"/>
                  </a:lnTo>
                  <a:lnTo>
                    <a:pt x="49299" y="1167"/>
                  </a:lnTo>
                  <a:lnTo>
                    <a:pt x="49596" y="1149"/>
                  </a:lnTo>
                  <a:lnTo>
                    <a:pt x="49873" y="1149"/>
                  </a:lnTo>
                  <a:lnTo>
                    <a:pt x="50151" y="1167"/>
                  </a:lnTo>
                  <a:lnTo>
                    <a:pt x="50410" y="1204"/>
                  </a:lnTo>
                  <a:lnTo>
                    <a:pt x="50670" y="1241"/>
                  </a:lnTo>
                  <a:lnTo>
                    <a:pt x="50929" y="1315"/>
                  </a:lnTo>
                  <a:lnTo>
                    <a:pt x="51170" y="1389"/>
                  </a:lnTo>
                  <a:lnTo>
                    <a:pt x="51392" y="1463"/>
                  </a:lnTo>
                  <a:lnTo>
                    <a:pt x="51633" y="1575"/>
                  </a:lnTo>
                  <a:lnTo>
                    <a:pt x="51836" y="1686"/>
                  </a:lnTo>
                  <a:lnTo>
                    <a:pt x="52059" y="1797"/>
                  </a:lnTo>
                  <a:lnTo>
                    <a:pt x="52485" y="2075"/>
                  </a:lnTo>
                  <a:lnTo>
                    <a:pt x="52874" y="2389"/>
                  </a:lnTo>
                  <a:lnTo>
                    <a:pt x="53262" y="2723"/>
                  </a:lnTo>
                  <a:lnTo>
                    <a:pt x="53633" y="3075"/>
                  </a:lnTo>
                  <a:lnTo>
                    <a:pt x="54374" y="3815"/>
                  </a:lnTo>
                  <a:lnTo>
                    <a:pt x="55133" y="4556"/>
                  </a:lnTo>
                  <a:lnTo>
                    <a:pt x="55522" y="4927"/>
                  </a:lnTo>
                  <a:lnTo>
                    <a:pt x="55929" y="5260"/>
                  </a:lnTo>
                  <a:lnTo>
                    <a:pt x="56226" y="5501"/>
                  </a:lnTo>
                  <a:lnTo>
                    <a:pt x="56540" y="5723"/>
                  </a:lnTo>
                  <a:lnTo>
                    <a:pt x="56874" y="5927"/>
                  </a:lnTo>
                  <a:lnTo>
                    <a:pt x="57207" y="6093"/>
                  </a:lnTo>
                  <a:lnTo>
                    <a:pt x="57559" y="6260"/>
                  </a:lnTo>
                  <a:lnTo>
                    <a:pt x="57911" y="6408"/>
                  </a:lnTo>
                  <a:lnTo>
                    <a:pt x="58263" y="6519"/>
                  </a:lnTo>
                  <a:lnTo>
                    <a:pt x="58633" y="6593"/>
                  </a:lnTo>
                  <a:lnTo>
                    <a:pt x="58985" y="6667"/>
                  </a:lnTo>
                  <a:lnTo>
                    <a:pt x="59355" y="6686"/>
                  </a:lnTo>
                  <a:lnTo>
                    <a:pt x="59726" y="6686"/>
                  </a:lnTo>
                  <a:lnTo>
                    <a:pt x="60096" y="6649"/>
                  </a:lnTo>
                  <a:lnTo>
                    <a:pt x="60448" y="6575"/>
                  </a:lnTo>
                  <a:lnTo>
                    <a:pt x="60818" y="6464"/>
                  </a:lnTo>
                  <a:lnTo>
                    <a:pt x="61170" y="6297"/>
                  </a:lnTo>
                  <a:lnTo>
                    <a:pt x="61504" y="6093"/>
                  </a:lnTo>
                  <a:lnTo>
                    <a:pt x="61615" y="6019"/>
                  </a:lnTo>
                  <a:lnTo>
                    <a:pt x="61670" y="5927"/>
                  </a:lnTo>
                  <a:lnTo>
                    <a:pt x="61707" y="5834"/>
                  </a:lnTo>
                  <a:lnTo>
                    <a:pt x="61726" y="5741"/>
                  </a:lnTo>
                  <a:lnTo>
                    <a:pt x="61707" y="5630"/>
                  </a:lnTo>
                  <a:lnTo>
                    <a:pt x="61670" y="5538"/>
                  </a:lnTo>
                  <a:lnTo>
                    <a:pt x="61615" y="5427"/>
                  </a:lnTo>
                  <a:lnTo>
                    <a:pt x="61541" y="5353"/>
                  </a:lnTo>
                  <a:lnTo>
                    <a:pt x="61448" y="5260"/>
                  </a:lnTo>
                  <a:lnTo>
                    <a:pt x="61355" y="5186"/>
                  </a:lnTo>
                  <a:lnTo>
                    <a:pt x="61244" y="5130"/>
                  </a:lnTo>
                  <a:lnTo>
                    <a:pt x="61133" y="5093"/>
                  </a:lnTo>
                  <a:lnTo>
                    <a:pt x="61022" y="5075"/>
                  </a:lnTo>
                  <a:lnTo>
                    <a:pt x="60911" y="5075"/>
                  </a:lnTo>
                  <a:lnTo>
                    <a:pt x="60800" y="5112"/>
                  </a:lnTo>
                  <a:lnTo>
                    <a:pt x="60689" y="5167"/>
                  </a:lnTo>
                  <a:lnTo>
                    <a:pt x="60467" y="5297"/>
                  </a:lnTo>
                  <a:lnTo>
                    <a:pt x="60244" y="5390"/>
                  </a:lnTo>
                  <a:lnTo>
                    <a:pt x="60022" y="5482"/>
                  </a:lnTo>
                  <a:lnTo>
                    <a:pt x="59800" y="5538"/>
                  </a:lnTo>
                  <a:lnTo>
                    <a:pt x="59578" y="5575"/>
                  </a:lnTo>
                  <a:lnTo>
                    <a:pt x="59355" y="5612"/>
                  </a:lnTo>
                  <a:lnTo>
                    <a:pt x="59133" y="5612"/>
                  </a:lnTo>
                  <a:lnTo>
                    <a:pt x="58929" y="5593"/>
                  </a:lnTo>
                  <a:lnTo>
                    <a:pt x="58707" y="5556"/>
                  </a:lnTo>
                  <a:lnTo>
                    <a:pt x="58503" y="5501"/>
                  </a:lnTo>
                  <a:lnTo>
                    <a:pt x="58300" y="5427"/>
                  </a:lnTo>
                  <a:lnTo>
                    <a:pt x="58078" y="5353"/>
                  </a:lnTo>
                  <a:lnTo>
                    <a:pt x="57874" y="5260"/>
                  </a:lnTo>
                  <a:lnTo>
                    <a:pt x="57670" y="5149"/>
                  </a:lnTo>
                  <a:lnTo>
                    <a:pt x="57281" y="4908"/>
                  </a:lnTo>
                  <a:lnTo>
                    <a:pt x="56892" y="4630"/>
                  </a:lnTo>
                  <a:lnTo>
                    <a:pt x="56503" y="4315"/>
                  </a:lnTo>
                  <a:lnTo>
                    <a:pt x="56151" y="4001"/>
                  </a:lnTo>
                  <a:lnTo>
                    <a:pt x="55800" y="3667"/>
                  </a:lnTo>
                  <a:lnTo>
                    <a:pt x="55133" y="2982"/>
                  </a:lnTo>
                  <a:lnTo>
                    <a:pt x="54540" y="2371"/>
                  </a:lnTo>
                  <a:lnTo>
                    <a:pt x="54003" y="1871"/>
                  </a:lnTo>
                  <a:lnTo>
                    <a:pt x="53725" y="1649"/>
                  </a:lnTo>
                  <a:lnTo>
                    <a:pt x="53448" y="1408"/>
                  </a:lnTo>
                  <a:lnTo>
                    <a:pt x="53170" y="1204"/>
                  </a:lnTo>
                  <a:lnTo>
                    <a:pt x="52874" y="1000"/>
                  </a:lnTo>
                  <a:lnTo>
                    <a:pt x="52577" y="815"/>
                  </a:lnTo>
                  <a:lnTo>
                    <a:pt x="52262" y="649"/>
                  </a:lnTo>
                  <a:lnTo>
                    <a:pt x="51966" y="500"/>
                  </a:lnTo>
                  <a:lnTo>
                    <a:pt x="51633" y="371"/>
                  </a:lnTo>
                  <a:lnTo>
                    <a:pt x="51299" y="260"/>
                  </a:lnTo>
                  <a:lnTo>
                    <a:pt x="50966" y="167"/>
                  </a:lnTo>
                  <a:lnTo>
                    <a:pt x="50633" y="93"/>
                  </a:lnTo>
                  <a:lnTo>
                    <a:pt x="50262" y="37"/>
                  </a:lnTo>
                  <a:lnTo>
                    <a:pt x="49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4202825" y="1359475"/>
              <a:ext cx="1546425" cy="156050"/>
            </a:xfrm>
            <a:custGeom>
              <a:avLst/>
              <a:gdLst/>
              <a:ahLst/>
              <a:cxnLst/>
              <a:rect l="l" t="t" r="r" b="b"/>
              <a:pathLst>
                <a:path w="61857" h="6242" extrusionOk="0">
                  <a:moveTo>
                    <a:pt x="49856" y="1"/>
                  </a:moveTo>
                  <a:lnTo>
                    <a:pt x="49504" y="19"/>
                  </a:lnTo>
                  <a:lnTo>
                    <a:pt x="49115" y="56"/>
                  </a:lnTo>
                  <a:lnTo>
                    <a:pt x="48726" y="112"/>
                  </a:lnTo>
                  <a:lnTo>
                    <a:pt x="48337" y="186"/>
                  </a:lnTo>
                  <a:lnTo>
                    <a:pt x="47948" y="278"/>
                  </a:lnTo>
                  <a:lnTo>
                    <a:pt x="47578" y="371"/>
                  </a:lnTo>
                  <a:lnTo>
                    <a:pt x="47207" y="501"/>
                  </a:lnTo>
                  <a:lnTo>
                    <a:pt x="46837" y="630"/>
                  </a:lnTo>
                  <a:lnTo>
                    <a:pt x="46485" y="778"/>
                  </a:lnTo>
                  <a:lnTo>
                    <a:pt x="45763" y="1112"/>
                  </a:lnTo>
                  <a:lnTo>
                    <a:pt x="45059" y="1464"/>
                  </a:lnTo>
                  <a:lnTo>
                    <a:pt x="44374" y="1853"/>
                  </a:lnTo>
                  <a:lnTo>
                    <a:pt x="43707" y="2242"/>
                  </a:lnTo>
                  <a:lnTo>
                    <a:pt x="42911" y="2723"/>
                  </a:lnTo>
                  <a:lnTo>
                    <a:pt x="42077" y="3223"/>
                  </a:lnTo>
                  <a:lnTo>
                    <a:pt x="41226" y="3705"/>
                  </a:lnTo>
                  <a:lnTo>
                    <a:pt x="40800" y="3927"/>
                  </a:lnTo>
                  <a:lnTo>
                    <a:pt x="40355" y="4149"/>
                  </a:lnTo>
                  <a:lnTo>
                    <a:pt x="39911" y="4334"/>
                  </a:lnTo>
                  <a:lnTo>
                    <a:pt x="39448" y="4501"/>
                  </a:lnTo>
                  <a:lnTo>
                    <a:pt x="38985" y="4649"/>
                  </a:lnTo>
                  <a:lnTo>
                    <a:pt x="38522" y="4760"/>
                  </a:lnTo>
                  <a:lnTo>
                    <a:pt x="38059" y="4853"/>
                  </a:lnTo>
                  <a:lnTo>
                    <a:pt x="37577" y="4890"/>
                  </a:lnTo>
                  <a:lnTo>
                    <a:pt x="37114" y="4890"/>
                  </a:lnTo>
                  <a:lnTo>
                    <a:pt x="36873" y="4871"/>
                  </a:lnTo>
                  <a:lnTo>
                    <a:pt x="36633" y="4834"/>
                  </a:lnTo>
                  <a:lnTo>
                    <a:pt x="36392" y="4797"/>
                  </a:lnTo>
                  <a:lnTo>
                    <a:pt x="36188" y="4742"/>
                  </a:lnTo>
                  <a:lnTo>
                    <a:pt x="35966" y="4686"/>
                  </a:lnTo>
                  <a:lnTo>
                    <a:pt x="35762" y="4612"/>
                  </a:lnTo>
                  <a:lnTo>
                    <a:pt x="35577" y="4519"/>
                  </a:lnTo>
                  <a:lnTo>
                    <a:pt x="35373" y="4408"/>
                  </a:lnTo>
                  <a:lnTo>
                    <a:pt x="35021" y="4186"/>
                  </a:lnTo>
                  <a:lnTo>
                    <a:pt x="34688" y="3927"/>
                  </a:lnTo>
                  <a:lnTo>
                    <a:pt x="34373" y="3649"/>
                  </a:lnTo>
                  <a:lnTo>
                    <a:pt x="34077" y="3353"/>
                  </a:lnTo>
                  <a:lnTo>
                    <a:pt x="33781" y="3038"/>
                  </a:lnTo>
                  <a:lnTo>
                    <a:pt x="33207" y="2390"/>
                  </a:lnTo>
                  <a:lnTo>
                    <a:pt x="32929" y="2056"/>
                  </a:lnTo>
                  <a:lnTo>
                    <a:pt x="32614" y="1741"/>
                  </a:lnTo>
                  <a:lnTo>
                    <a:pt x="32299" y="1445"/>
                  </a:lnTo>
                  <a:lnTo>
                    <a:pt x="31984" y="1167"/>
                  </a:lnTo>
                  <a:lnTo>
                    <a:pt x="31614" y="927"/>
                  </a:lnTo>
                  <a:lnTo>
                    <a:pt x="31429" y="815"/>
                  </a:lnTo>
                  <a:lnTo>
                    <a:pt x="31243" y="704"/>
                  </a:lnTo>
                  <a:lnTo>
                    <a:pt x="30947" y="575"/>
                  </a:lnTo>
                  <a:lnTo>
                    <a:pt x="30651" y="464"/>
                  </a:lnTo>
                  <a:lnTo>
                    <a:pt x="30355" y="371"/>
                  </a:lnTo>
                  <a:lnTo>
                    <a:pt x="30040" y="278"/>
                  </a:lnTo>
                  <a:lnTo>
                    <a:pt x="29743" y="223"/>
                  </a:lnTo>
                  <a:lnTo>
                    <a:pt x="29429" y="167"/>
                  </a:lnTo>
                  <a:lnTo>
                    <a:pt x="29114" y="130"/>
                  </a:lnTo>
                  <a:lnTo>
                    <a:pt x="28799" y="112"/>
                  </a:lnTo>
                  <a:lnTo>
                    <a:pt x="28466" y="93"/>
                  </a:lnTo>
                  <a:lnTo>
                    <a:pt x="28151" y="93"/>
                  </a:lnTo>
                  <a:lnTo>
                    <a:pt x="27521" y="130"/>
                  </a:lnTo>
                  <a:lnTo>
                    <a:pt x="26891" y="223"/>
                  </a:lnTo>
                  <a:lnTo>
                    <a:pt x="26262" y="334"/>
                  </a:lnTo>
                  <a:lnTo>
                    <a:pt x="25836" y="427"/>
                  </a:lnTo>
                  <a:lnTo>
                    <a:pt x="25428" y="519"/>
                  </a:lnTo>
                  <a:lnTo>
                    <a:pt x="25021" y="649"/>
                  </a:lnTo>
                  <a:lnTo>
                    <a:pt x="24613" y="778"/>
                  </a:lnTo>
                  <a:lnTo>
                    <a:pt x="23817" y="1075"/>
                  </a:lnTo>
                  <a:lnTo>
                    <a:pt x="23021" y="1390"/>
                  </a:lnTo>
                  <a:lnTo>
                    <a:pt x="21447" y="2056"/>
                  </a:lnTo>
                  <a:lnTo>
                    <a:pt x="20650" y="2371"/>
                  </a:lnTo>
                  <a:lnTo>
                    <a:pt x="19835" y="2667"/>
                  </a:lnTo>
                  <a:lnTo>
                    <a:pt x="19298" y="2834"/>
                  </a:lnTo>
                  <a:lnTo>
                    <a:pt x="18724" y="2982"/>
                  </a:lnTo>
                  <a:lnTo>
                    <a:pt x="18169" y="3112"/>
                  </a:lnTo>
                  <a:lnTo>
                    <a:pt x="17595" y="3205"/>
                  </a:lnTo>
                  <a:lnTo>
                    <a:pt x="17298" y="3223"/>
                  </a:lnTo>
                  <a:lnTo>
                    <a:pt x="17020" y="3242"/>
                  </a:lnTo>
                  <a:lnTo>
                    <a:pt x="16724" y="3242"/>
                  </a:lnTo>
                  <a:lnTo>
                    <a:pt x="16446" y="3223"/>
                  </a:lnTo>
                  <a:lnTo>
                    <a:pt x="16150" y="3205"/>
                  </a:lnTo>
                  <a:lnTo>
                    <a:pt x="15872" y="3149"/>
                  </a:lnTo>
                  <a:lnTo>
                    <a:pt x="15576" y="3093"/>
                  </a:lnTo>
                  <a:lnTo>
                    <a:pt x="15298" y="3019"/>
                  </a:lnTo>
                  <a:lnTo>
                    <a:pt x="14891" y="2890"/>
                  </a:lnTo>
                  <a:lnTo>
                    <a:pt x="14483" y="2723"/>
                  </a:lnTo>
                  <a:lnTo>
                    <a:pt x="14094" y="2538"/>
                  </a:lnTo>
                  <a:lnTo>
                    <a:pt x="13705" y="2353"/>
                  </a:lnTo>
                  <a:lnTo>
                    <a:pt x="12946" y="1945"/>
                  </a:lnTo>
                  <a:lnTo>
                    <a:pt x="12205" y="1519"/>
                  </a:lnTo>
                  <a:lnTo>
                    <a:pt x="11594" y="1186"/>
                  </a:lnTo>
                  <a:lnTo>
                    <a:pt x="10983" y="871"/>
                  </a:lnTo>
                  <a:lnTo>
                    <a:pt x="10668" y="741"/>
                  </a:lnTo>
                  <a:lnTo>
                    <a:pt x="10353" y="593"/>
                  </a:lnTo>
                  <a:lnTo>
                    <a:pt x="10020" y="482"/>
                  </a:lnTo>
                  <a:lnTo>
                    <a:pt x="9705" y="371"/>
                  </a:lnTo>
                  <a:lnTo>
                    <a:pt x="9372" y="278"/>
                  </a:lnTo>
                  <a:lnTo>
                    <a:pt x="9038" y="204"/>
                  </a:lnTo>
                  <a:lnTo>
                    <a:pt x="8705" y="149"/>
                  </a:lnTo>
                  <a:lnTo>
                    <a:pt x="8372" y="130"/>
                  </a:lnTo>
                  <a:lnTo>
                    <a:pt x="8038" y="112"/>
                  </a:lnTo>
                  <a:lnTo>
                    <a:pt x="7687" y="130"/>
                  </a:lnTo>
                  <a:lnTo>
                    <a:pt x="7353" y="186"/>
                  </a:lnTo>
                  <a:lnTo>
                    <a:pt x="7001" y="241"/>
                  </a:lnTo>
                  <a:lnTo>
                    <a:pt x="6686" y="334"/>
                  </a:lnTo>
                  <a:lnTo>
                    <a:pt x="6372" y="464"/>
                  </a:lnTo>
                  <a:lnTo>
                    <a:pt x="6075" y="593"/>
                  </a:lnTo>
                  <a:lnTo>
                    <a:pt x="5779" y="741"/>
                  </a:lnTo>
                  <a:lnTo>
                    <a:pt x="5501" y="890"/>
                  </a:lnTo>
                  <a:lnTo>
                    <a:pt x="5223" y="1075"/>
                  </a:lnTo>
                  <a:lnTo>
                    <a:pt x="4686" y="1427"/>
                  </a:lnTo>
                  <a:lnTo>
                    <a:pt x="4334" y="1704"/>
                  </a:lnTo>
                  <a:lnTo>
                    <a:pt x="3927" y="2038"/>
                  </a:lnTo>
                  <a:lnTo>
                    <a:pt x="3501" y="2390"/>
                  </a:lnTo>
                  <a:lnTo>
                    <a:pt x="3260" y="2556"/>
                  </a:lnTo>
                  <a:lnTo>
                    <a:pt x="3038" y="2704"/>
                  </a:lnTo>
                  <a:lnTo>
                    <a:pt x="2797" y="2853"/>
                  </a:lnTo>
                  <a:lnTo>
                    <a:pt x="2557" y="2982"/>
                  </a:lnTo>
                  <a:lnTo>
                    <a:pt x="2334" y="3075"/>
                  </a:lnTo>
                  <a:lnTo>
                    <a:pt x="2094" y="3149"/>
                  </a:lnTo>
                  <a:lnTo>
                    <a:pt x="1853" y="3167"/>
                  </a:lnTo>
                  <a:lnTo>
                    <a:pt x="1612" y="3167"/>
                  </a:lnTo>
                  <a:lnTo>
                    <a:pt x="1501" y="3149"/>
                  </a:lnTo>
                  <a:lnTo>
                    <a:pt x="1390" y="3130"/>
                  </a:lnTo>
                  <a:lnTo>
                    <a:pt x="1279" y="3093"/>
                  </a:lnTo>
                  <a:lnTo>
                    <a:pt x="1168" y="3038"/>
                  </a:lnTo>
                  <a:lnTo>
                    <a:pt x="1094" y="3001"/>
                  </a:lnTo>
                  <a:lnTo>
                    <a:pt x="982" y="2982"/>
                  </a:lnTo>
                  <a:lnTo>
                    <a:pt x="779" y="2982"/>
                  </a:lnTo>
                  <a:lnTo>
                    <a:pt x="538" y="3038"/>
                  </a:lnTo>
                  <a:lnTo>
                    <a:pt x="316" y="3112"/>
                  </a:lnTo>
                  <a:lnTo>
                    <a:pt x="131" y="3205"/>
                  </a:lnTo>
                  <a:lnTo>
                    <a:pt x="75" y="3260"/>
                  </a:lnTo>
                  <a:lnTo>
                    <a:pt x="19" y="3316"/>
                  </a:lnTo>
                  <a:lnTo>
                    <a:pt x="1" y="3371"/>
                  </a:lnTo>
                  <a:lnTo>
                    <a:pt x="19" y="3427"/>
                  </a:lnTo>
                  <a:lnTo>
                    <a:pt x="56" y="3482"/>
                  </a:lnTo>
                  <a:lnTo>
                    <a:pt x="131" y="3519"/>
                  </a:lnTo>
                  <a:lnTo>
                    <a:pt x="371" y="3649"/>
                  </a:lnTo>
                  <a:lnTo>
                    <a:pt x="631" y="3742"/>
                  </a:lnTo>
                  <a:lnTo>
                    <a:pt x="890" y="3816"/>
                  </a:lnTo>
                  <a:lnTo>
                    <a:pt x="1131" y="3871"/>
                  </a:lnTo>
                  <a:lnTo>
                    <a:pt x="1390" y="3890"/>
                  </a:lnTo>
                  <a:lnTo>
                    <a:pt x="1631" y="3890"/>
                  </a:lnTo>
                  <a:lnTo>
                    <a:pt x="1871" y="3871"/>
                  </a:lnTo>
                  <a:lnTo>
                    <a:pt x="2131" y="3834"/>
                  </a:lnTo>
                  <a:lnTo>
                    <a:pt x="2371" y="3779"/>
                  </a:lnTo>
                  <a:lnTo>
                    <a:pt x="2612" y="3723"/>
                  </a:lnTo>
                  <a:lnTo>
                    <a:pt x="2853" y="3630"/>
                  </a:lnTo>
                  <a:lnTo>
                    <a:pt x="3075" y="3538"/>
                  </a:lnTo>
                  <a:lnTo>
                    <a:pt x="3316" y="3408"/>
                  </a:lnTo>
                  <a:lnTo>
                    <a:pt x="3557" y="3279"/>
                  </a:lnTo>
                  <a:lnTo>
                    <a:pt x="4020" y="3001"/>
                  </a:lnTo>
                  <a:lnTo>
                    <a:pt x="4334" y="2779"/>
                  </a:lnTo>
                  <a:lnTo>
                    <a:pt x="4668" y="2519"/>
                  </a:lnTo>
                  <a:lnTo>
                    <a:pt x="5298" y="2038"/>
                  </a:lnTo>
                  <a:lnTo>
                    <a:pt x="5631" y="1797"/>
                  </a:lnTo>
                  <a:lnTo>
                    <a:pt x="5946" y="1556"/>
                  </a:lnTo>
                  <a:lnTo>
                    <a:pt x="6298" y="1353"/>
                  </a:lnTo>
                  <a:lnTo>
                    <a:pt x="6649" y="1149"/>
                  </a:lnTo>
                  <a:lnTo>
                    <a:pt x="6909" y="1038"/>
                  </a:lnTo>
                  <a:lnTo>
                    <a:pt x="7168" y="945"/>
                  </a:lnTo>
                  <a:lnTo>
                    <a:pt x="7427" y="890"/>
                  </a:lnTo>
                  <a:lnTo>
                    <a:pt x="7687" y="853"/>
                  </a:lnTo>
                  <a:lnTo>
                    <a:pt x="8205" y="853"/>
                  </a:lnTo>
                  <a:lnTo>
                    <a:pt x="8446" y="890"/>
                  </a:lnTo>
                  <a:lnTo>
                    <a:pt x="8705" y="927"/>
                  </a:lnTo>
                  <a:lnTo>
                    <a:pt x="8964" y="1001"/>
                  </a:lnTo>
                  <a:lnTo>
                    <a:pt x="9205" y="1075"/>
                  </a:lnTo>
                  <a:lnTo>
                    <a:pt x="9464" y="1167"/>
                  </a:lnTo>
                  <a:lnTo>
                    <a:pt x="9705" y="1260"/>
                  </a:lnTo>
                  <a:lnTo>
                    <a:pt x="10187" y="1482"/>
                  </a:lnTo>
                  <a:lnTo>
                    <a:pt x="10668" y="1723"/>
                  </a:lnTo>
                  <a:lnTo>
                    <a:pt x="12057" y="2482"/>
                  </a:lnTo>
                  <a:lnTo>
                    <a:pt x="12742" y="2853"/>
                  </a:lnTo>
                  <a:lnTo>
                    <a:pt x="13428" y="3186"/>
                  </a:lnTo>
                  <a:lnTo>
                    <a:pt x="13779" y="3334"/>
                  </a:lnTo>
                  <a:lnTo>
                    <a:pt x="14150" y="3482"/>
                  </a:lnTo>
                  <a:lnTo>
                    <a:pt x="14502" y="3612"/>
                  </a:lnTo>
                  <a:lnTo>
                    <a:pt x="14872" y="3705"/>
                  </a:lnTo>
                  <a:lnTo>
                    <a:pt x="15261" y="3797"/>
                  </a:lnTo>
                  <a:lnTo>
                    <a:pt x="15631" y="3871"/>
                  </a:lnTo>
                  <a:lnTo>
                    <a:pt x="16039" y="3927"/>
                  </a:lnTo>
                  <a:lnTo>
                    <a:pt x="16428" y="3945"/>
                  </a:lnTo>
                  <a:lnTo>
                    <a:pt x="16891" y="3945"/>
                  </a:lnTo>
                  <a:lnTo>
                    <a:pt x="17354" y="3927"/>
                  </a:lnTo>
                  <a:lnTo>
                    <a:pt x="17798" y="3871"/>
                  </a:lnTo>
                  <a:lnTo>
                    <a:pt x="18243" y="3816"/>
                  </a:lnTo>
                  <a:lnTo>
                    <a:pt x="18687" y="3723"/>
                  </a:lnTo>
                  <a:lnTo>
                    <a:pt x="19132" y="3612"/>
                  </a:lnTo>
                  <a:lnTo>
                    <a:pt x="19576" y="3482"/>
                  </a:lnTo>
                  <a:lnTo>
                    <a:pt x="20021" y="3353"/>
                  </a:lnTo>
                  <a:lnTo>
                    <a:pt x="20872" y="3056"/>
                  </a:lnTo>
                  <a:lnTo>
                    <a:pt x="21724" y="2704"/>
                  </a:lnTo>
                  <a:lnTo>
                    <a:pt x="23410" y="2001"/>
                  </a:lnTo>
                  <a:lnTo>
                    <a:pt x="24317" y="1630"/>
                  </a:lnTo>
                  <a:lnTo>
                    <a:pt x="24799" y="1464"/>
                  </a:lnTo>
                  <a:lnTo>
                    <a:pt x="25299" y="1297"/>
                  </a:lnTo>
                  <a:lnTo>
                    <a:pt x="25780" y="1149"/>
                  </a:lnTo>
                  <a:lnTo>
                    <a:pt x="26299" y="1019"/>
                  </a:lnTo>
                  <a:lnTo>
                    <a:pt x="26799" y="927"/>
                  </a:lnTo>
                  <a:lnTo>
                    <a:pt x="27299" y="834"/>
                  </a:lnTo>
                  <a:lnTo>
                    <a:pt x="27817" y="797"/>
                  </a:lnTo>
                  <a:lnTo>
                    <a:pt x="28317" y="797"/>
                  </a:lnTo>
                  <a:lnTo>
                    <a:pt x="28577" y="815"/>
                  </a:lnTo>
                  <a:lnTo>
                    <a:pt x="28817" y="834"/>
                  </a:lnTo>
                  <a:lnTo>
                    <a:pt x="29058" y="871"/>
                  </a:lnTo>
                  <a:lnTo>
                    <a:pt x="29299" y="908"/>
                  </a:lnTo>
                  <a:lnTo>
                    <a:pt x="29540" y="982"/>
                  </a:lnTo>
                  <a:lnTo>
                    <a:pt x="29780" y="1038"/>
                  </a:lnTo>
                  <a:lnTo>
                    <a:pt x="30021" y="1130"/>
                  </a:lnTo>
                  <a:lnTo>
                    <a:pt x="30243" y="1223"/>
                  </a:lnTo>
                  <a:lnTo>
                    <a:pt x="30466" y="1353"/>
                  </a:lnTo>
                  <a:lnTo>
                    <a:pt x="30688" y="1482"/>
                  </a:lnTo>
                  <a:lnTo>
                    <a:pt x="30910" y="1612"/>
                  </a:lnTo>
                  <a:lnTo>
                    <a:pt x="31132" y="1779"/>
                  </a:lnTo>
                  <a:lnTo>
                    <a:pt x="31429" y="2038"/>
                  </a:lnTo>
                  <a:lnTo>
                    <a:pt x="31725" y="2316"/>
                  </a:lnTo>
                  <a:lnTo>
                    <a:pt x="32003" y="2593"/>
                  </a:lnTo>
                  <a:lnTo>
                    <a:pt x="32262" y="2871"/>
                  </a:lnTo>
                  <a:lnTo>
                    <a:pt x="32762" y="3445"/>
                  </a:lnTo>
                  <a:lnTo>
                    <a:pt x="33262" y="3982"/>
                  </a:lnTo>
                  <a:lnTo>
                    <a:pt x="33521" y="4242"/>
                  </a:lnTo>
                  <a:lnTo>
                    <a:pt x="33799" y="4482"/>
                  </a:lnTo>
                  <a:lnTo>
                    <a:pt x="34096" y="4705"/>
                  </a:lnTo>
                  <a:lnTo>
                    <a:pt x="34392" y="4908"/>
                  </a:lnTo>
                  <a:lnTo>
                    <a:pt x="34725" y="5094"/>
                  </a:lnTo>
                  <a:lnTo>
                    <a:pt x="35096" y="5260"/>
                  </a:lnTo>
                  <a:lnTo>
                    <a:pt x="35484" y="5390"/>
                  </a:lnTo>
                  <a:lnTo>
                    <a:pt x="35892" y="5482"/>
                  </a:lnTo>
                  <a:lnTo>
                    <a:pt x="36281" y="5538"/>
                  </a:lnTo>
                  <a:lnTo>
                    <a:pt x="36670" y="5575"/>
                  </a:lnTo>
                  <a:lnTo>
                    <a:pt x="37429" y="5575"/>
                  </a:lnTo>
                  <a:lnTo>
                    <a:pt x="37818" y="5538"/>
                  </a:lnTo>
                  <a:lnTo>
                    <a:pt x="38188" y="5501"/>
                  </a:lnTo>
                  <a:lnTo>
                    <a:pt x="38577" y="5427"/>
                  </a:lnTo>
                  <a:lnTo>
                    <a:pt x="38948" y="5334"/>
                  </a:lnTo>
                  <a:lnTo>
                    <a:pt x="39337" y="5242"/>
                  </a:lnTo>
                  <a:lnTo>
                    <a:pt x="39707" y="5131"/>
                  </a:lnTo>
                  <a:lnTo>
                    <a:pt x="40077" y="5001"/>
                  </a:lnTo>
                  <a:lnTo>
                    <a:pt x="40429" y="4871"/>
                  </a:lnTo>
                  <a:lnTo>
                    <a:pt x="41151" y="4575"/>
                  </a:lnTo>
                  <a:lnTo>
                    <a:pt x="41837" y="4242"/>
                  </a:lnTo>
                  <a:lnTo>
                    <a:pt x="42281" y="4019"/>
                  </a:lnTo>
                  <a:lnTo>
                    <a:pt x="42744" y="3760"/>
                  </a:lnTo>
                  <a:lnTo>
                    <a:pt x="43633" y="3223"/>
                  </a:lnTo>
                  <a:lnTo>
                    <a:pt x="44541" y="2667"/>
                  </a:lnTo>
                  <a:lnTo>
                    <a:pt x="45448" y="2112"/>
                  </a:lnTo>
                  <a:lnTo>
                    <a:pt x="45911" y="1853"/>
                  </a:lnTo>
                  <a:lnTo>
                    <a:pt x="46374" y="1612"/>
                  </a:lnTo>
                  <a:lnTo>
                    <a:pt x="46837" y="1390"/>
                  </a:lnTo>
                  <a:lnTo>
                    <a:pt x="47319" y="1204"/>
                  </a:lnTo>
                  <a:lnTo>
                    <a:pt x="47819" y="1038"/>
                  </a:lnTo>
                  <a:lnTo>
                    <a:pt x="48300" y="890"/>
                  </a:lnTo>
                  <a:lnTo>
                    <a:pt x="48819" y="797"/>
                  </a:lnTo>
                  <a:lnTo>
                    <a:pt x="49337" y="723"/>
                  </a:lnTo>
                  <a:lnTo>
                    <a:pt x="49633" y="704"/>
                  </a:lnTo>
                  <a:lnTo>
                    <a:pt x="49930" y="704"/>
                  </a:lnTo>
                  <a:lnTo>
                    <a:pt x="50208" y="741"/>
                  </a:lnTo>
                  <a:lnTo>
                    <a:pt x="50485" y="778"/>
                  </a:lnTo>
                  <a:lnTo>
                    <a:pt x="50745" y="834"/>
                  </a:lnTo>
                  <a:lnTo>
                    <a:pt x="50985" y="908"/>
                  </a:lnTo>
                  <a:lnTo>
                    <a:pt x="51245" y="982"/>
                  </a:lnTo>
                  <a:lnTo>
                    <a:pt x="51467" y="1093"/>
                  </a:lnTo>
                  <a:lnTo>
                    <a:pt x="51708" y="1204"/>
                  </a:lnTo>
                  <a:lnTo>
                    <a:pt x="51930" y="1316"/>
                  </a:lnTo>
                  <a:lnTo>
                    <a:pt x="52134" y="1445"/>
                  </a:lnTo>
                  <a:lnTo>
                    <a:pt x="52356" y="1593"/>
                  </a:lnTo>
                  <a:lnTo>
                    <a:pt x="52763" y="1908"/>
                  </a:lnTo>
                  <a:lnTo>
                    <a:pt x="53152" y="2260"/>
                  </a:lnTo>
                  <a:lnTo>
                    <a:pt x="53541" y="2612"/>
                  </a:lnTo>
                  <a:lnTo>
                    <a:pt x="53911" y="3001"/>
                  </a:lnTo>
                  <a:lnTo>
                    <a:pt x="54671" y="3779"/>
                  </a:lnTo>
                  <a:lnTo>
                    <a:pt x="55060" y="4149"/>
                  </a:lnTo>
                  <a:lnTo>
                    <a:pt x="55449" y="4519"/>
                  </a:lnTo>
                  <a:lnTo>
                    <a:pt x="55856" y="4871"/>
                  </a:lnTo>
                  <a:lnTo>
                    <a:pt x="56282" y="5186"/>
                  </a:lnTo>
                  <a:lnTo>
                    <a:pt x="56578" y="5390"/>
                  </a:lnTo>
                  <a:lnTo>
                    <a:pt x="56912" y="5575"/>
                  </a:lnTo>
                  <a:lnTo>
                    <a:pt x="57226" y="5723"/>
                  </a:lnTo>
                  <a:lnTo>
                    <a:pt x="57560" y="5871"/>
                  </a:lnTo>
                  <a:lnTo>
                    <a:pt x="57912" y="6001"/>
                  </a:lnTo>
                  <a:lnTo>
                    <a:pt x="58245" y="6094"/>
                  </a:lnTo>
                  <a:lnTo>
                    <a:pt x="58597" y="6168"/>
                  </a:lnTo>
                  <a:lnTo>
                    <a:pt x="58949" y="6223"/>
                  </a:lnTo>
                  <a:lnTo>
                    <a:pt x="59301" y="6242"/>
                  </a:lnTo>
                  <a:lnTo>
                    <a:pt x="59653" y="6242"/>
                  </a:lnTo>
                  <a:lnTo>
                    <a:pt x="59986" y="6205"/>
                  </a:lnTo>
                  <a:lnTo>
                    <a:pt x="60338" y="6149"/>
                  </a:lnTo>
                  <a:lnTo>
                    <a:pt x="60690" y="6057"/>
                  </a:lnTo>
                  <a:lnTo>
                    <a:pt x="61023" y="5927"/>
                  </a:lnTo>
                  <a:lnTo>
                    <a:pt x="61356" y="5779"/>
                  </a:lnTo>
                  <a:lnTo>
                    <a:pt x="61690" y="5594"/>
                  </a:lnTo>
                  <a:lnTo>
                    <a:pt x="61782" y="5519"/>
                  </a:lnTo>
                  <a:lnTo>
                    <a:pt x="61838" y="5445"/>
                  </a:lnTo>
                  <a:lnTo>
                    <a:pt x="61856" y="5390"/>
                  </a:lnTo>
                  <a:lnTo>
                    <a:pt x="61838" y="5334"/>
                  </a:lnTo>
                  <a:lnTo>
                    <a:pt x="61801" y="5279"/>
                  </a:lnTo>
                  <a:lnTo>
                    <a:pt x="61745" y="5242"/>
                  </a:lnTo>
                  <a:lnTo>
                    <a:pt x="61671" y="5205"/>
                  </a:lnTo>
                  <a:lnTo>
                    <a:pt x="61560" y="5168"/>
                  </a:lnTo>
                  <a:lnTo>
                    <a:pt x="61356" y="5131"/>
                  </a:lnTo>
                  <a:lnTo>
                    <a:pt x="61116" y="5131"/>
                  </a:lnTo>
                  <a:lnTo>
                    <a:pt x="60893" y="5149"/>
                  </a:lnTo>
                  <a:lnTo>
                    <a:pt x="60801" y="5186"/>
                  </a:lnTo>
                  <a:lnTo>
                    <a:pt x="60727" y="5223"/>
                  </a:lnTo>
                  <a:lnTo>
                    <a:pt x="60504" y="5353"/>
                  </a:lnTo>
                  <a:lnTo>
                    <a:pt x="60282" y="5464"/>
                  </a:lnTo>
                  <a:lnTo>
                    <a:pt x="60060" y="5538"/>
                  </a:lnTo>
                  <a:lnTo>
                    <a:pt x="59838" y="5575"/>
                  </a:lnTo>
                  <a:lnTo>
                    <a:pt x="59616" y="5612"/>
                  </a:lnTo>
                  <a:lnTo>
                    <a:pt x="59393" y="5612"/>
                  </a:lnTo>
                  <a:lnTo>
                    <a:pt x="59171" y="5594"/>
                  </a:lnTo>
                  <a:lnTo>
                    <a:pt x="58967" y="5557"/>
                  </a:lnTo>
                  <a:lnTo>
                    <a:pt x="58745" y="5501"/>
                  </a:lnTo>
                  <a:lnTo>
                    <a:pt x="58523" y="5427"/>
                  </a:lnTo>
                  <a:lnTo>
                    <a:pt x="58301" y="5334"/>
                  </a:lnTo>
                  <a:lnTo>
                    <a:pt x="58097" y="5223"/>
                  </a:lnTo>
                  <a:lnTo>
                    <a:pt x="57875" y="5112"/>
                  </a:lnTo>
                  <a:lnTo>
                    <a:pt x="57671" y="4964"/>
                  </a:lnTo>
                  <a:lnTo>
                    <a:pt x="57245" y="4686"/>
                  </a:lnTo>
                  <a:lnTo>
                    <a:pt x="56856" y="4353"/>
                  </a:lnTo>
                  <a:lnTo>
                    <a:pt x="56449" y="4001"/>
                  </a:lnTo>
                  <a:lnTo>
                    <a:pt x="56078" y="3630"/>
                  </a:lnTo>
                  <a:lnTo>
                    <a:pt x="55708" y="3260"/>
                  </a:lnTo>
                  <a:lnTo>
                    <a:pt x="55041" y="2556"/>
                  </a:lnTo>
                  <a:lnTo>
                    <a:pt x="54745" y="2242"/>
                  </a:lnTo>
                  <a:lnTo>
                    <a:pt x="54449" y="1964"/>
                  </a:lnTo>
                  <a:lnTo>
                    <a:pt x="54189" y="1723"/>
                  </a:lnTo>
                  <a:lnTo>
                    <a:pt x="53930" y="1482"/>
                  </a:lnTo>
                  <a:lnTo>
                    <a:pt x="53652" y="1278"/>
                  </a:lnTo>
                  <a:lnTo>
                    <a:pt x="53374" y="1075"/>
                  </a:lnTo>
                  <a:lnTo>
                    <a:pt x="53078" y="890"/>
                  </a:lnTo>
                  <a:lnTo>
                    <a:pt x="52782" y="723"/>
                  </a:lnTo>
                  <a:lnTo>
                    <a:pt x="52485" y="575"/>
                  </a:lnTo>
                  <a:lnTo>
                    <a:pt x="52189" y="445"/>
                  </a:lnTo>
                  <a:lnTo>
                    <a:pt x="51874" y="334"/>
                  </a:lnTo>
                  <a:lnTo>
                    <a:pt x="51559" y="223"/>
                  </a:lnTo>
                  <a:lnTo>
                    <a:pt x="51226" y="149"/>
                  </a:lnTo>
                  <a:lnTo>
                    <a:pt x="50893" y="75"/>
                  </a:lnTo>
                  <a:lnTo>
                    <a:pt x="50559" y="38"/>
                  </a:lnTo>
                  <a:lnTo>
                    <a:pt x="50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22"/>
          <p:cNvGrpSpPr/>
          <p:nvPr/>
        </p:nvGrpSpPr>
        <p:grpSpPr>
          <a:xfrm>
            <a:off x="8518969" y="3846510"/>
            <a:ext cx="503980" cy="252442"/>
            <a:chOff x="4202825" y="740925"/>
            <a:chExt cx="1546425" cy="774600"/>
          </a:xfrm>
        </p:grpSpPr>
        <p:sp>
          <p:nvSpPr>
            <p:cNvPr id="818" name="Google Shape;818;p22"/>
            <p:cNvSpPr/>
            <p:nvPr/>
          </p:nvSpPr>
          <p:spPr>
            <a:xfrm>
              <a:off x="4205625" y="740925"/>
              <a:ext cx="1543150" cy="167150"/>
            </a:xfrm>
            <a:custGeom>
              <a:avLst/>
              <a:gdLst/>
              <a:ahLst/>
              <a:cxnLst/>
              <a:rect l="l" t="t" r="r" b="b"/>
              <a:pathLst>
                <a:path w="61726" h="6686" extrusionOk="0">
                  <a:moveTo>
                    <a:pt x="49521" y="0"/>
                  </a:moveTo>
                  <a:lnTo>
                    <a:pt x="49077" y="19"/>
                  </a:lnTo>
                  <a:lnTo>
                    <a:pt x="48651" y="74"/>
                  </a:lnTo>
                  <a:lnTo>
                    <a:pt x="48207" y="149"/>
                  </a:lnTo>
                  <a:lnTo>
                    <a:pt x="47781" y="260"/>
                  </a:lnTo>
                  <a:lnTo>
                    <a:pt x="47373" y="371"/>
                  </a:lnTo>
                  <a:lnTo>
                    <a:pt x="46966" y="519"/>
                  </a:lnTo>
                  <a:lnTo>
                    <a:pt x="46558" y="686"/>
                  </a:lnTo>
                  <a:lnTo>
                    <a:pt x="46151" y="852"/>
                  </a:lnTo>
                  <a:lnTo>
                    <a:pt x="45762" y="1037"/>
                  </a:lnTo>
                  <a:lnTo>
                    <a:pt x="45355" y="1241"/>
                  </a:lnTo>
                  <a:lnTo>
                    <a:pt x="44595" y="1686"/>
                  </a:lnTo>
                  <a:lnTo>
                    <a:pt x="43817" y="2130"/>
                  </a:lnTo>
                  <a:lnTo>
                    <a:pt x="43058" y="2612"/>
                  </a:lnTo>
                  <a:lnTo>
                    <a:pt x="42299" y="3075"/>
                  </a:lnTo>
                  <a:lnTo>
                    <a:pt x="41521" y="3519"/>
                  </a:lnTo>
                  <a:lnTo>
                    <a:pt x="41132" y="3723"/>
                  </a:lnTo>
                  <a:lnTo>
                    <a:pt x="40743" y="3927"/>
                  </a:lnTo>
                  <a:lnTo>
                    <a:pt x="40354" y="4112"/>
                  </a:lnTo>
                  <a:lnTo>
                    <a:pt x="39947" y="4278"/>
                  </a:lnTo>
                  <a:lnTo>
                    <a:pt x="39539" y="4427"/>
                  </a:lnTo>
                  <a:lnTo>
                    <a:pt x="39132" y="4556"/>
                  </a:lnTo>
                  <a:lnTo>
                    <a:pt x="38725" y="4667"/>
                  </a:lnTo>
                  <a:lnTo>
                    <a:pt x="38299" y="4760"/>
                  </a:lnTo>
                  <a:lnTo>
                    <a:pt x="37873" y="4834"/>
                  </a:lnTo>
                  <a:lnTo>
                    <a:pt x="37447" y="4871"/>
                  </a:lnTo>
                  <a:lnTo>
                    <a:pt x="37002" y="4890"/>
                  </a:lnTo>
                  <a:lnTo>
                    <a:pt x="36539" y="4871"/>
                  </a:lnTo>
                  <a:lnTo>
                    <a:pt x="36317" y="4834"/>
                  </a:lnTo>
                  <a:lnTo>
                    <a:pt x="36076" y="4797"/>
                  </a:lnTo>
                  <a:lnTo>
                    <a:pt x="35873" y="4760"/>
                  </a:lnTo>
                  <a:lnTo>
                    <a:pt x="35669" y="4686"/>
                  </a:lnTo>
                  <a:lnTo>
                    <a:pt x="35465" y="4612"/>
                  </a:lnTo>
                  <a:lnTo>
                    <a:pt x="35261" y="4538"/>
                  </a:lnTo>
                  <a:lnTo>
                    <a:pt x="35095" y="4445"/>
                  </a:lnTo>
                  <a:lnTo>
                    <a:pt x="34909" y="4334"/>
                  </a:lnTo>
                  <a:lnTo>
                    <a:pt x="34576" y="4112"/>
                  </a:lnTo>
                  <a:lnTo>
                    <a:pt x="34261" y="3852"/>
                  </a:lnTo>
                  <a:lnTo>
                    <a:pt x="33965" y="3556"/>
                  </a:lnTo>
                  <a:lnTo>
                    <a:pt x="33669" y="3260"/>
                  </a:lnTo>
                  <a:lnTo>
                    <a:pt x="33113" y="2630"/>
                  </a:lnTo>
                  <a:lnTo>
                    <a:pt x="32539" y="2000"/>
                  </a:lnTo>
                  <a:lnTo>
                    <a:pt x="32243" y="1704"/>
                  </a:lnTo>
                  <a:lnTo>
                    <a:pt x="31928" y="1408"/>
                  </a:lnTo>
                  <a:lnTo>
                    <a:pt x="31594" y="1149"/>
                  </a:lnTo>
                  <a:lnTo>
                    <a:pt x="31243" y="908"/>
                  </a:lnTo>
                  <a:lnTo>
                    <a:pt x="30946" y="741"/>
                  </a:lnTo>
                  <a:lnTo>
                    <a:pt x="30631" y="612"/>
                  </a:lnTo>
                  <a:lnTo>
                    <a:pt x="30317" y="482"/>
                  </a:lnTo>
                  <a:lnTo>
                    <a:pt x="30002" y="371"/>
                  </a:lnTo>
                  <a:lnTo>
                    <a:pt x="29668" y="297"/>
                  </a:lnTo>
                  <a:lnTo>
                    <a:pt x="29354" y="223"/>
                  </a:lnTo>
                  <a:lnTo>
                    <a:pt x="29020" y="167"/>
                  </a:lnTo>
                  <a:lnTo>
                    <a:pt x="28687" y="130"/>
                  </a:lnTo>
                  <a:lnTo>
                    <a:pt x="28335" y="111"/>
                  </a:lnTo>
                  <a:lnTo>
                    <a:pt x="27668" y="111"/>
                  </a:lnTo>
                  <a:lnTo>
                    <a:pt x="27335" y="149"/>
                  </a:lnTo>
                  <a:lnTo>
                    <a:pt x="26983" y="167"/>
                  </a:lnTo>
                  <a:lnTo>
                    <a:pt x="26650" y="223"/>
                  </a:lnTo>
                  <a:lnTo>
                    <a:pt x="26002" y="334"/>
                  </a:lnTo>
                  <a:lnTo>
                    <a:pt x="25557" y="445"/>
                  </a:lnTo>
                  <a:lnTo>
                    <a:pt x="25113" y="556"/>
                  </a:lnTo>
                  <a:lnTo>
                    <a:pt x="24687" y="686"/>
                  </a:lnTo>
                  <a:lnTo>
                    <a:pt x="24261" y="834"/>
                  </a:lnTo>
                  <a:lnTo>
                    <a:pt x="23409" y="1149"/>
                  </a:lnTo>
                  <a:lnTo>
                    <a:pt x="22575" y="1482"/>
                  </a:lnTo>
                  <a:lnTo>
                    <a:pt x="20909" y="2186"/>
                  </a:lnTo>
                  <a:lnTo>
                    <a:pt x="20075" y="2501"/>
                  </a:lnTo>
                  <a:lnTo>
                    <a:pt x="19649" y="2649"/>
                  </a:lnTo>
                  <a:lnTo>
                    <a:pt x="19223" y="2797"/>
                  </a:lnTo>
                  <a:lnTo>
                    <a:pt x="18723" y="2945"/>
                  </a:lnTo>
                  <a:lnTo>
                    <a:pt x="18223" y="3056"/>
                  </a:lnTo>
                  <a:lnTo>
                    <a:pt x="17705" y="3167"/>
                  </a:lnTo>
                  <a:lnTo>
                    <a:pt x="17186" y="3223"/>
                  </a:lnTo>
                  <a:lnTo>
                    <a:pt x="16668" y="3260"/>
                  </a:lnTo>
                  <a:lnTo>
                    <a:pt x="16168" y="3241"/>
                  </a:lnTo>
                  <a:lnTo>
                    <a:pt x="15908" y="3223"/>
                  </a:lnTo>
                  <a:lnTo>
                    <a:pt x="15649" y="3186"/>
                  </a:lnTo>
                  <a:lnTo>
                    <a:pt x="15390" y="3149"/>
                  </a:lnTo>
                  <a:lnTo>
                    <a:pt x="15131" y="3075"/>
                  </a:lnTo>
                  <a:lnTo>
                    <a:pt x="14705" y="2964"/>
                  </a:lnTo>
                  <a:lnTo>
                    <a:pt x="14279" y="2797"/>
                  </a:lnTo>
                  <a:lnTo>
                    <a:pt x="13871" y="2630"/>
                  </a:lnTo>
                  <a:lnTo>
                    <a:pt x="13464" y="2426"/>
                  </a:lnTo>
                  <a:lnTo>
                    <a:pt x="12686" y="2000"/>
                  </a:lnTo>
                  <a:lnTo>
                    <a:pt x="11908" y="1556"/>
                  </a:lnTo>
                  <a:lnTo>
                    <a:pt x="11260" y="1204"/>
                  </a:lnTo>
                  <a:lnTo>
                    <a:pt x="10593" y="871"/>
                  </a:lnTo>
                  <a:lnTo>
                    <a:pt x="10241" y="723"/>
                  </a:lnTo>
                  <a:lnTo>
                    <a:pt x="9908" y="574"/>
                  </a:lnTo>
                  <a:lnTo>
                    <a:pt x="9556" y="445"/>
                  </a:lnTo>
                  <a:lnTo>
                    <a:pt x="9204" y="352"/>
                  </a:lnTo>
                  <a:lnTo>
                    <a:pt x="8852" y="260"/>
                  </a:lnTo>
                  <a:lnTo>
                    <a:pt x="8501" y="186"/>
                  </a:lnTo>
                  <a:lnTo>
                    <a:pt x="8149" y="149"/>
                  </a:lnTo>
                  <a:lnTo>
                    <a:pt x="7778" y="130"/>
                  </a:lnTo>
                  <a:lnTo>
                    <a:pt x="7426" y="149"/>
                  </a:lnTo>
                  <a:lnTo>
                    <a:pt x="7056" y="186"/>
                  </a:lnTo>
                  <a:lnTo>
                    <a:pt x="6686" y="278"/>
                  </a:lnTo>
                  <a:lnTo>
                    <a:pt x="6334" y="389"/>
                  </a:lnTo>
                  <a:lnTo>
                    <a:pt x="6019" y="537"/>
                  </a:lnTo>
                  <a:lnTo>
                    <a:pt x="5686" y="723"/>
                  </a:lnTo>
                  <a:lnTo>
                    <a:pt x="5352" y="945"/>
                  </a:lnTo>
                  <a:lnTo>
                    <a:pt x="5019" y="1204"/>
                  </a:lnTo>
                  <a:lnTo>
                    <a:pt x="4315" y="1741"/>
                  </a:lnTo>
                  <a:lnTo>
                    <a:pt x="3945" y="2019"/>
                  </a:lnTo>
                  <a:lnTo>
                    <a:pt x="3593" y="2297"/>
                  </a:lnTo>
                  <a:lnTo>
                    <a:pt x="3222" y="2538"/>
                  </a:lnTo>
                  <a:lnTo>
                    <a:pt x="2852" y="2760"/>
                  </a:lnTo>
                  <a:lnTo>
                    <a:pt x="2482" y="2945"/>
                  </a:lnTo>
                  <a:lnTo>
                    <a:pt x="2296" y="3019"/>
                  </a:lnTo>
                  <a:lnTo>
                    <a:pt x="2111" y="3075"/>
                  </a:lnTo>
                  <a:lnTo>
                    <a:pt x="1926" y="3130"/>
                  </a:lnTo>
                  <a:lnTo>
                    <a:pt x="1759" y="3167"/>
                  </a:lnTo>
                  <a:lnTo>
                    <a:pt x="1574" y="3186"/>
                  </a:lnTo>
                  <a:lnTo>
                    <a:pt x="1389" y="3186"/>
                  </a:lnTo>
                  <a:lnTo>
                    <a:pt x="1222" y="3167"/>
                  </a:lnTo>
                  <a:lnTo>
                    <a:pt x="1037" y="3130"/>
                  </a:lnTo>
                  <a:lnTo>
                    <a:pt x="870" y="3075"/>
                  </a:lnTo>
                  <a:lnTo>
                    <a:pt x="704" y="2982"/>
                  </a:lnTo>
                  <a:lnTo>
                    <a:pt x="574" y="2926"/>
                  </a:lnTo>
                  <a:lnTo>
                    <a:pt x="444" y="2908"/>
                  </a:lnTo>
                  <a:lnTo>
                    <a:pt x="333" y="2908"/>
                  </a:lnTo>
                  <a:lnTo>
                    <a:pt x="241" y="2945"/>
                  </a:lnTo>
                  <a:lnTo>
                    <a:pt x="167" y="2982"/>
                  </a:lnTo>
                  <a:lnTo>
                    <a:pt x="93" y="3056"/>
                  </a:lnTo>
                  <a:lnTo>
                    <a:pt x="56" y="3130"/>
                  </a:lnTo>
                  <a:lnTo>
                    <a:pt x="19" y="3223"/>
                  </a:lnTo>
                  <a:lnTo>
                    <a:pt x="0" y="3334"/>
                  </a:lnTo>
                  <a:lnTo>
                    <a:pt x="0" y="3445"/>
                  </a:lnTo>
                  <a:lnTo>
                    <a:pt x="0" y="3556"/>
                  </a:lnTo>
                  <a:lnTo>
                    <a:pt x="37" y="3649"/>
                  </a:lnTo>
                  <a:lnTo>
                    <a:pt x="93" y="3760"/>
                  </a:lnTo>
                  <a:lnTo>
                    <a:pt x="167" y="3852"/>
                  </a:lnTo>
                  <a:lnTo>
                    <a:pt x="259" y="3945"/>
                  </a:lnTo>
                  <a:lnTo>
                    <a:pt x="370" y="4019"/>
                  </a:lnTo>
                  <a:lnTo>
                    <a:pt x="667" y="4167"/>
                  </a:lnTo>
                  <a:lnTo>
                    <a:pt x="963" y="4260"/>
                  </a:lnTo>
                  <a:lnTo>
                    <a:pt x="1241" y="4315"/>
                  </a:lnTo>
                  <a:lnTo>
                    <a:pt x="1519" y="4334"/>
                  </a:lnTo>
                  <a:lnTo>
                    <a:pt x="1796" y="4334"/>
                  </a:lnTo>
                  <a:lnTo>
                    <a:pt x="2074" y="4297"/>
                  </a:lnTo>
                  <a:lnTo>
                    <a:pt x="2352" y="4241"/>
                  </a:lnTo>
                  <a:lnTo>
                    <a:pt x="2630" y="4149"/>
                  </a:lnTo>
                  <a:lnTo>
                    <a:pt x="2889" y="4038"/>
                  </a:lnTo>
                  <a:lnTo>
                    <a:pt x="3148" y="3908"/>
                  </a:lnTo>
                  <a:lnTo>
                    <a:pt x="3408" y="3778"/>
                  </a:lnTo>
                  <a:lnTo>
                    <a:pt x="3667" y="3612"/>
                  </a:lnTo>
                  <a:lnTo>
                    <a:pt x="4167" y="3278"/>
                  </a:lnTo>
                  <a:lnTo>
                    <a:pt x="4648" y="2926"/>
                  </a:lnTo>
                  <a:lnTo>
                    <a:pt x="5204" y="2501"/>
                  </a:lnTo>
                  <a:lnTo>
                    <a:pt x="5778" y="2075"/>
                  </a:lnTo>
                  <a:lnTo>
                    <a:pt x="6093" y="1871"/>
                  </a:lnTo>
                  <a:lnTo>
                    <a:pt x="6389" y="1704"/>
                  </a:lnTo>
                  <a:lnTo>
                    <a:pt x="6723" y="1537"/>
                  </a:lnTo>
                  <a:lnTo>
                    <a:pt x="7037" y="1408"/>
                  </a:lnTo>
                  <a:lnTo>
                    <a:pt x="7297" y="1352"/>
                  </a:lnTo>
                  <a:lnTo>
                    <a:pt x="7537" y="1297"/>
                  </a:lnTo>
                  <a:lnTo>
                    <a:pt x="7778" y="1278"/>
                  </a:lnTo>
                  <a:lnTo>
                    <a:pt x="8019" y="1260"/>
                  </a:lnTo>
                  <a:lnTo>
                    <a:pt x="8241" y="1278"/>
                  </a:lnTo>
                  <a:lnTo>
                    <a:pt x="8482" y="1297"/>
                  </a:lnTo>
                  <a:lnTo>
                    <a:pt x="8723" y="1334"/>
                  </a:lnTo>
                  <a:lnTo>
                    <a:pt x="8964" y="1389"/>
                  </a:lnTo>
                  <a:lnTo>
                    <a:pt x="9186" y="1463"/>
                  </a:lnTo>
                  <a:lnTo>
                    <a:pt x="9426" y="1537"/>
                  </a:lnTo>
                  <a:lnTo>
                    <a:pt x="9871" y="1723"/>
                  </a:lnTo>
                  <a:lnTo>
                    <a:pt x="10315" y="1926"/>
                  </a:lnTo>
                  <a:lnTo>
                    <a:pt x="10760" y="2149"/>
                  </a:lnTo>
                  <a:lnTo>
                    <a:pt x="11445" y="2519"/>
                  </a:lnTo>
                  <a:lnTo>
                    <a:pt x="12149" y="2908"/>
                  </a:lnTo>
                  <a:lnTo>
                    <a:pt x="12834" y="3278"/>
                  </a:lnTo>
                  <a:lnTo>
                    <a:pt x="13556" y="3612"/>
                  </a:lnTo>
                  <a:lnTo>
                    <a:pt x="13908" y="3778"/>
                  </a:lnTo>
                  <a:lnTo>
                    <a:pt x="14260" y="3927"/>
                  </a:lnTo>
                  <a:lnTo>
                    <a:pt x="14631" y="4038"/>
                  </a:lnTo>
                  <a:lnTo>
                    <a:pt x="15001" y="4167"/>
                  </a:lnTo>
                  <a:lnTo>
                    <a:pt x="15390" y="4241"/>
                  </a:lnTo>
                  <a:lnTo>
                    <a:pt x="15779" y="4315"/>
                  </a:lnTo>
                  <a:lnTo>
                    <a:pt x="16186" y="4371"/>
                  </a:lnTo>
                  <a:lnTo>
                    <a:pt x="16594" y="4390"/>
                  </a:lnTo>
                  <a:lnTo>
                    <a:pt x="17057" y="4390"/>
                  </a:lnTo>
                  <a:lnTo>
                    <a:pt x="17538" y="4352"/>
                  </a:lnTo>
                  <a:lnTo>
                    <a:pt x="18001" y="4297"/>
                  </a:lnTo>
                  <a:lnTo>
                    <a:pt x="18483" y="4223"/>
                  </a:lnTo>
                  <a:lnTo>
                    <a:pt x="18927" y="4112"/>
                  </a:lnTo>
                  <a:lnTo>
                    <a:pt x="19390" y="3982"/>
                  </a:lnTo>
                  <a:lnTo>
                    <a:pt x="19853" y="3852"/>
                  </a:lnTo>
                  <a:lnTo>
                    <a:pt x="20298" y="3704"/>
                  </a:lnTo>
                  <a:lnTo>
                    <a:pt x="21186" y="3371"/>
                  </a:lnTo>
                  <a:lnTo>
                    <a:pt x="22075" y="3001"/>
                  </a:lnTo>
                  <a:lnTo>
                    <a:pt x="22946" y="2630"/>
                  </a:lnTo>
                  <a:lnTo>
                    <a:pt x="23816" y="2278"/>
                  </a:lnTo>
                  <a:lnTo>
                    <a:pt x="24650" y="1945"/>
                  </a:lnTo>
                  <a:lnTo>
                    <a:pt x="25094" y="1797"/>
                  </a:lnTo>
                  <a:lnTo>
                    <a:pt x="25539" y="1667"/>
                  </a:lnTo>
                  <a:lnTo>
                    <a:pt x="25983" y="1537"/>
                  </a:lnTo>
                  <a:lnTo>
                    <a:pt x="26446" y="1426"/>
                  </a:lnTo>
                  <a:lnTo>
                    <a:pt x="26909" y="1334"/>
                  </a:lnTo>
                  <a:lnTo>
                    <a:pt x="27391" y="1260"/>
                  </a:lnTo>
                  <a:lnTo>
                    <a:pt x="27854" y="1223"/>
                  </a:lnTo>
                  <a:lnTo>
                    <a:pt x="28316" y="1223"/>
                  </a:lnTo>
                  <a:lnTo>
                    <a:pt x="28779" y="1241"/>
                  </a:lnTo>
                  <a:lnTo>
                    <a:pt x="29224" y="1297"/>
                  </a:lnTo>
                  <a:lnTo>
                    <a:pt x="29668" y="1408"/>
                  </a:lnTo>
                  <a:lnTo>
                    <a:pt x="29891" y="1463"/>
                  </a:lnTo>
                  <a:lnTo>
                    <a:pt x="30113" y="1537"/>
                  </a:lnTo>
                  <a:lnTo>
                    <a:pt x="30317" y="1630"/>
                  </a:lnTo>
                  <a:lnTo>
                    <a:pt x="30520" y="1741"/>
                  </a:lnTo>
                  <a:lnTo>
                    <a:pt x="30724" y="1852"/>
                  </a:lnTo>
                  <a:lnTo>
                    <a:pt x="30928" y="1982"/>
                  </a:lnTo>
                  <a:lnTo>
                    <a:pt x="31113" y="2112"/>
                  </a:lnTo>
                  <a:lnTo>
                    <a:pt x="31298" y="2260"/>
                  </a:lnTo>
                  <a:lnTo>
                    <a:pt x="31632" y="2556"/>
                  </a:lnTo>
                  <a:lnTo>
                    <a:pt x="31946" y="2908"/>
                  </a:lnTo>
                  <a:lnTo>
                    <a:pt x="32243" y="3260"/>
                  </a:lnTo>
                  <a:lnTo>
                    <a:pt x="32817" y="3964"/>
                  </a:lnTo>
                  <a:lnTo>
                    <a:pt x="33132" y="4315"/>
                  </a:lnTo>
                  <a:lnTo>
                    <a:pt x="33446" y="4630"/>
                  </a:lnTo>
                  <a:lnTo>
                    <a:pt x="33724" y="4871"/>
                  </a:lnTo>
                  <a:lnTo>
                    <a:pt x="34002" y="5075"/>
                  </a:lnTo>
                  <a:lnTo>
                    <a:pt x="34280" y="5260"/>
                  </a:lnTo>
                  <a:lnTo>
                    <a:pt x="34576" y="5427"/>
                  </a:lnTo>
                  <a:lnTo>
                    <a:pt x="34891" y="5575"/>
                  </a:lnTo>
                  <a:lnTo>
                    <a:pt x="35206" y="5704"/>
                  </a:lnTo>
                  <a:lnTo>
                    <a:pt x="35539" y="5816"/>
                  </a:lnTo>
                  <a:lnTo>
                    <a:pt x="35873" y="5908"/>
                  </a:lnTo>
                  <a:lnTo>
                    <a:pt x="36335" y="5982"/>
                  </a:lnTo>
                  <a:lnTo>
                    <a:pt x="36798" y="6038"/>
                  </a:lnTo>
                  <a:lnTo>
                    <a:pt x="37243" y="6056"/>
                  </a:lnTo>
                  <a:lnTo>
                    <a:pt x="37687" y="6038"/>
                  </a:lnTo>
                  <a:lnTo>
                    <a:pt x="38132" y="6001"/>
                  </a:lnTo>
                  <a:lnTo>
                    <a:pt x="38558" y="5927"/>
                  </a:lnTo>
                  <a:lnTo>
                    <a:pt x="38984" y="5834"/>
                  </a:lnTo>
                  <a:lnTo>
                    <a:pt x="39391" y="5723"/>
                  </a:lnTo>
                  <a:lnTo>
                    <a:pt x="39799" y="5575"/>
                  </a:lnTo>
                  <a:lnTo>
                    <a:pt x="40206" y="5427"/>
                  </a:lnTo>
                  <a:lnTo>
                    <a:pt x="40614" y="5260"/>
                  </a:lnTo>
                  <a:lnTo>
                    <a:pt x="41021" y="5075"/>
                  </a:lnTo>
                  <a:lnTo>
                    <a:pt x="41410" y="4871"/>
                  </a:lnTo>
                  <a:lnTo>
                    <a:pt x="41799" y="4667"/>
                  </a:lnTo>
                  <a:lnTo>
                    <a:pt x="42595" y="4223"/>
                  </a:lnTo>
                  <a:lnTo>
                    <a:pt x="44151" y="3278"/>
                  </a:lnTo>
                  <a:lnTo>
                    <a:pt x="44929" y="2815"/>
                  </a:lnTo>
                  <a:lnTo>
                    <a:pt x="45706" y="2389"/>
                  </a:lnTo>
                  <a:lnTo>
                    <a:pt x="46114" y="2186"/>
                  </a:lnTo>
                  <a:lnTo>
                    <a:pt x="46503" y="1982"/>
                  </a:lnTo>
                  <a:lnTo>
                    <a:pt x="46910" y="1815"/>
                  </a:lnTo>
                  <a:lnTo>
                    <a:pt x="47318" y="1649"/>
                  </a:lnTo>
                  <a:lnTo>
                    <a:pt x="47725" y="1500"/>
                  </a:lnTo>
                  <a:lnTo>
                    <a:pt x="48151" y="1389"/>
                  </a:lnTo>
                  <a:lnTo>
                    <a:pt x="48577" y="1278"/>
                  </a:lnTo>
                  <a:lnTo>
                    <a:pt x="49003" y="1204"/>
                  </a:lnTo>
                  <a:lnTo>
                    <a:pt x="49299" y="1167"/>
                  </a:lnTo>
                  <a:lnTo>
                    <a:pt x="49596" y="1149"/>
                  </a:lnTo>
                  <a:lnTo>
                    <a:pt x="49873" y="1149"/>
                  </a:lnTo>
                  <a:lnTo>
                    <a:pt x="50151" y="1167"/>
                  </a:lnTo>
                  <a:lnTo>
                    <a:pt x="50410" y="1204"/>
                  </a:lnTo>
                  <a:lnTo>
                    <a:pt x="50670" y="1241"/>
                  </a:lnTo>
                  <a:lnTo>
                    <a:pt x="50929" y="1315"/>
                  </a:lnTo>
                  <a:lnTo>
                    <a:pt x="51170" y="1389"/>
                  </a:lnTo>
                  <a:lnTo>
                    <a:pt x="51392" y="1463"/>
                  </a:lnTo>
                  <a:lnTo>
                    <a:pt x="51633" y="1575"/>
                  </a:lnTo>
                  <a:lnTo>
                    <a:pt x="51836" y="1686"/>
                  </a:lnTo>
                  <a:lnTo>
                    <a:pt x="52059" y="1797"/>
                  </a:lnTo>
                  <a:lnTo>
                    <a:pt x="52485" y="2075"/>
                  </a:lnTo>
                  <a:lnTo>
                    <a:pt x="52874" y="2389"/>
                  </a:lnTo>
                  <a:lnTo>
                    <a:pt x="53262" y="2723"/>
                  </a:lnTo>
                  <a:lnTo>
                    <a:pt x="53633" y="3075"/>
                  </a:lnTo>
                  <a:lnTo>
                    <a:pt x="54374" y="3815"/>
                  </a:lnTo>
                  <a:lnTo>
                    <a:pt x="55133" y="4556"/>
                  </a:lnTo>
                  <a:lnTo>
                    <a:pt x="55522" y="4927"/>
                  </a:lnTo>
                  <a:lnTo>
                    <a:pt x="55929" y="5260"/>
                  </a:lnTo>
                  <a:lnTo>
                    <a:pt x="56226" y="5501"/>
                  </a:lnTo>
                  <a:lnTo>
                    <a:pt x="56540" y="5723"/>
                  </a:lnTo>
                  <a:lnTo>
                    <a:pt x="56874" y="5927"/>
                  </a:lnTo>
                  <a:lnTo>
                    <a:pt x="57207" y="6093"/>
                  </a:lnTo>
                  <a:lnTo>
                    <a:pt x="57559" y="6260"/>
                  </a:lnTo>
                  <a:lnTo>
                    <a:pt x="57911" y="6408"/>
                  </a:lnTo>
                  <a:lnTo>
                    <a:pt x="58263" y="6519"/>
                  </a:lnTo>
                  <a:lnTo>
                    <a:pt x="58633" y="6593"/>
                  </a:lnTo>
                  <a:lnTo>
                    <a:pt x="58985" y="6667"/>
                  </a:lnTo>
                  <a:lnTo>
                    <a:pt x="59355" y="6686"/>
                  </a:lnTo>
                  <a:lnTo>
                    <a:pt x="59726" y="6686"/>
                  </a:lnTo>
                  <a:lnTo>
                    <a:pt x="60096" y="6649"/>
                  </a:lnTo>
                  <a:lnTo>
                    <a:pt x="60448" y="6575"/>
                  </a:lnTo>
                  <a:lnTo>
                    <a:pt x="60818" y="6464"/>
                  </a:lnTo>
                  <a:lnTo>
                    <a:pt x="61170" y="6297"/>
                  </a:lnTo>
                  <a:lnTo>
                    <a:pt x="61504" y="6093"/>
                  </a:lnTo>
                  <a:lnTo>
                    <a:pt x="61615" y="6019"/>
                  </a:lnTo>
                  <a:lnTo>
                    <a:pt x="61670" y="5927"/>
                  </a:lnTo>
                  <a:lnTo>
                    <a:pt x="61707" y="5834"/>
                  </a:lnTo>
                  <a:lnTo>
                    <a:pt x="61726" y="5741"/>
                  </a:lnTo>
                  <a:lnTo>
                    <a:pt x="61707" y="5630"/>
                  </a:lnTo>
                  <a:lnTo>
                    <a:pt x="61670" y="5538"/>
                  </a:lnTo>
                  <a:lnTo>
                    <a:pt x="61615" y="5427"/>
                  </a:lnTo>
                  <a:lnTo>
                    <a:pt x="61541" y="5353"/>
                  </a:lnTo>
                  <a:lnTo>
                    <a:pt x="61448" y="5260"/>
                  </a:lnTo>
                  <a:lnTo>
                    <a:pt x="61355" y="5186"/>
                  </a:lnTo>
                  <a:lnTo>
                    <a:pt x="61244" y="5130"/>
                  </a:lnTo>
                  <a:lnTo>
                    <a:pt x="61133" y="5093"/>
                  </a:lnTo>
                  <a:lnTo>
                    <a:pt x="61022" y="5075"/>
                  </a:lnTo>
                  <a:lnTo>
                    <a:pt x="60911" y="5075"/>
                  </a:lnTo>
                  <a:lnTo>
                    <a:pt x="60800" y="5112"/>
                  </a:lnTo>
                  <a:lnTo>
                    <a:pt x="60689" y="5167"/>
                  </a:lnTo>
                  <a:lnTo>
                    <a:pt x="60467" y="5297"/>
                  </a:lnTo>
                  <a:lnTo>
                    <a:pt x="60244" y="5390"/>
                  </a:lnTo>
                  <a:lnTo>
                    <a:pt x="60022" y="5482"/>
                  </a:lnTo>
                  <a:lnTo>
                    <a:pt x="59800" y="5538"/>
                  </a:lnTo>
                  <a:lnTo>
                    <a:pt x="59578" y="5575"/>
                  </a:lnTo>
                  <a:lnTo>
                    <a:pt x="59355" y="5612"/>
                  </a:lnTo>
                  <a:lnTo>
                    <a:pt x="59133" y="5612"/>
                  </a:lnTo>
                  <a:lnTo>
                    <a:pt x="58929" y="5593"/>
                  </a:lnTo>
                  <a:lnTo>
                    <a:pt x="58707" y="5556"/>
                  </a:lnTo>
                  <a:lnTo>
                    <a:pt x="58503" y="5501"/>
                  </a:lnTo>
                  <a:lnTo>
                    <a:pt x="58300" y="5427"/>
                  </a:lnTo>
                  <a:lnTo>
                    <a:pt x="58078" y="5353"/>
                  </a:lnTo>
                  <a:lnTo>
                    <a:pt x="57874" y="5260"/>
                  </a:lnTo>
                  <a:lnTo>
                    <a:pt x="57670" y="5149"/>
                  </a:lnTo>
                  <a:lnTo>
                    <a:pt x="57281" y="4908"/>
                  </a:lnTo>
                  <a:lnTo>
                    <a:pt x="56892" y="4630"/>
                  </a:lnTo>
                  <a:lnTo>
                    <a:pt x="56503" y="4315"/>
                  </a:lnTo>
                  <a:lnTo>
                    <a:pt x="56151" y="4001"/>
                  </a:lnTo>
                  <a:lnTo>
                    <a:pt x="55800" y="3667"/>
                  </a:lnTo>
                  <a:lnTo>
                    <a:pt x="55133" y="2982"/>
                  </a:lnTo>
                  <a:lnTo>
                    <a:pt x="54540" y="2371"/>
                  </a:lnTo>
                  <a:lnTo>
                    <a:pt x="54003" y="1871"/>
                  </a:lnTo>
                  <a:lnTo>
                    <a:pt x="53725" y="1649"/>
                  </a:lnTo>
                  <a:lnTo>
                    <a:pt x="53448" y="1408"/>
                  </a:lnTo>
                  <a:lnTo>
                    <a:pt x="53170" y="1204"/>
                  </a:lnTo>
                  <a:lnTo>
                    <a:pt x="52874" y="1000"/>
                  </a:lnTo>
                  <a:lnTo>
                    <a:pt x="52577" y="815"/>
                  </a:lnTo>
                  <a:lnTo>
                    <a:pt x="52262" y="649"/>
                  </a:lnTo>
                  <a:lnTo>
                    <a:pt x="51966" y="500"/>
                  </a:lnTo>
                  <a:lnTo>
                    <a:pt x="51633" y="371"/>
                  </a:lnTo>
                  <a:lnTo>
                    <a:pt x="51299" y="260"/>
                  </a:lnTo>
                  <a:lnTo>
                    <a:pt x="50966" y="167"/>
                  </a:lnTo>
                  <a:lnTo>
                    <a:pt x="50633" y="93"/>
                  </a:lnTo>
                  <a:lnTo>
                    <a:pt x="50262" y="37"/>
                  </a:lnTo>
                  <a:lnTo>
                    <a:pt x="49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4202825" y="1359475"/>
              <a:ext cx="1546425" cy="156050"/>
            </a:xfrm>
            <a:custGeom>
              <a:avLst/>
              <a:gdLst/>
              <a:ahLst/>
              <a:cxnLst/>
              <a:rect l="l" t="t" r="r" b="b"/>
              <a:pathLst>
                <a:path w="61857" h="6242" extrusionOk="0">
                  <a:moveTo>
                    <a:pt x="49856" y="1"/>
                  </a:moveTo>
                  <a:lnTo>
                    <a:pt x="49504" y="19"/>
                  </a:lnTo>
                  <a:lnTo>
                    <a:pt x="49115" y="56"/>
                  </a:lnTo>
                  <a:lnTo>
                    <a:pt x="48726" y="112"/>
                  </a:lnTo>
                  <a:lnTo>
                    <a:pt x="48337" y="186"/>
                  </a:lnTo>
                  <a:lnTo>
                    <a:pt x="47948" y="278"/>
                  </a:lnTo>
                  <a:lnTo>
                    <a:pt x="47578" y="371"/>
                  </a:lnTo>
                  <a:lnTo>
                    <a:pt x="47207" y="501"/>
                  </a:lnTo>
                  <a:lnTo>
                    <a:pt x="46837" y="630"/>
                  </a:lnTo>
                  <a:lnTo>
                    <a:pt x="46485" y="778"/>
                  </a:lnTo>
                  <a:lnTo>
                    <a:pt x="45763" y="1112"/>
                  </a:lnTo>
                  <a:lnTo>
                    <a:pt x="45059" y="1464"/>
                  </a:lnTo>
                  <a:lnTo>
                    <a:pt x="44374" y="1853"/>
                  </a:lnTo>
                  <a:lnTo>
                    <a:pt x="43707" y="2242"/>
                  </a:lnTo>
                  <a:lnTo>
                    <a:pt x="42911" y="2723"/>
                  </a:lnTo>
                  <a:lnTo>
                    <a:pt x="42077" y="3223"/>
                  </a:lnTo>
                  <a:lnTo>
                    <a:pt x="41226" y="3705"/>
                  </a:lnTo>
                  <a:lnTo>
                    <a:pt x="40800" y="3927"/>
                  </a:lnTo>
                  <a:lnTo>
                    <a:pt x="40355" y="4149"/>
                  </a:lnTo>
                  <a:lnTo>
                    <a:pt x="39911" y="4334"/>
                  </a:lnTo>
                  <a:lnTo>
                    <a:pt x="39448" y="4501"/>
                  </a:lnTo>
                  <a:lnTo>
                    <a:pt x="38985" y="4649"/>
                  </a:lnTo>
                  <a:lnTo>
                    <a:pt x="38522" y="4760"/>
                  </a:lnTo>
                  <a:lnTo>
                    <a:pt x="38059" y="4853"/>
                  </a:lnTo>
                  <a:lnTo>
                    <a:pt x="37577" y="4890"/>
                  </a:lnTo>
                  <a:lnTo>
                    <a:pt x="37114" y="4890"/>
                  </a:lnTo>
                  <a:lnTo>
                    <a:pt x="36873" y="4871"/>
                  </a:lnTo>
                  <a:lnTo>
                    <a:pt x="36633" y="4834"/>
                  </a:lnTo>
                  <a:lnTo>
                    <a:pt x="36392" y="4797"/>
                  </a:lnTo>
                  <a:lnTo>
                    <a:pt x="36188" y="4742"/>
                  </a:lnTo>
                  <a:lnTo>
                    <a:pt x="35966" y="4686"/>
                  </a:lnTo>
                  <a:lnTo>
                    <a:pt x="35762" y="4612"/>
                  </a:lnTo>
                  <a:lnTo>
                    <a:pt x="35577" y="4519"/>
                  </a:lnTo>
                  <a:lnTo>
                    <a:pt x="35373" y="4408"/>
                  </a:lnTo>
                  <a:lnTo>
                    <a:pt x="35021" y="4186"/>
                  </a:lnTo>
                  <a:lnTo>
                    <a:pt x="34688" y="3927"/>
                  </a:lnTo>
                  <a:lnTo>
                    <a:pt x="34373" y="3649"/>
                  </a:lnTo>
                  <a:lnTo>
                    <a:pt x="34077" y="3353"/>
                  </a:lnTo>
                  <a:lnTo>
                    <a:pt x="33781" y="3038"/>
                  </a:lnTo>
                  <a:lnTo>
                    <a:pt x="33207" y="2390"/>
                  </a:lnTo>
                  <a:lnTo>
                    <a:pt x="32929" y="2056"/>
                  </a:lnTo>
                  <a:lnTo>
                    <a:pt x="32614" y="1741"/>
                  </a:lnTo>
                  <a:lnTo>
                    <a:pt x="32299" y="1445"/>
                  </a:lnTo>
                  <a:lnTo>
                    <a:pt x="31984" y="1167"/>
                  </a:lnTo>
                  <a:lnTo>
                    <a:pt x="31614" y="927"/>
                  </a:lnTo>
                  <a:lnTo>
                    <a:pt x="31429" y="815"/>
                  </a:lnTo>
                  <a:lnTo>
                    <a:pt x="31243" y="704"/>
                  </a:lnTo>
                  <a:lnTo>
                    <a:pt x="30947" y="575"/>
                  </a:lnTo>
                  <a:lnTo>
                    <a:pt x="30651" y="464"/>
                  </a:lnTo>
                  <a:lnTo>
                    <a:pt x="30355" y="371"/>
                  </a:lnTo>
                  <a:lnTo>
                    <a:pt x="30040" y="278"/>
                  </a:lnTo>
                  <a:lnTo>
                    <a:pt x="29743" y="223"/>
                  </a:lnTo>
                  <a:lnTo>
                    <a:pt x="29429" y="167"/>
                  </a:lnTo>
                  <a:lnTo>
                    <a:pt x="29114" y="130"/>
                  </a:lnTo>
                  <a:lnTo>
                    <a:pt x="28799" y="112"/>
                  </a:lnTo>
                  <a:lnTo>
                    <a:pt x="28466" y="93"/>
                  </a:lnTo>
                  <a:lnTo>
                    <a:pt x="28151" y="93"/>
                  </a:lnTo>
                  <a:lnTo>
                    <a:pt x="27521" y="130"/>
                  </a:lnTo>
                  <a:lnTo>
                    <a:pt x="26891" y="223"/>
                  </a:lnTo>
                  <a:lnTo>
                    <a:pt x="26262" y="334"/>
                  </a:lnTo>
                  <a:lnTo>
                    <a:pt x="25836" y="427"/>
                  </a:lnTo>
                  <a:lnTo>
                    <a:pt x="25428" y="519"/>
                  </a:lnTo>
                  <a:lnTo>
                    <a:pt x="25021" y="649"/>
                  </a:lnTo>
                  <a:lnTo>
                    <a:pt x="24613" y="778"/>
                  </a:lnTo>
                  <a:lnTo>
                    <a:pt x="23817" y="1075"/>
                  </a:lnTo>
                  <a:lnTo>
                    <a:pt x="23021" y="1390"/>
                  </a:lnTo>
                  <a:lnTo>
                    <a:pt x="21447" y="2056"/>
                  </a:lnTo>
                  <a:lnTo>
                    <a:pt x="20650" y="2371"/>
                  </a:lnTo>
                  <a:lnTo>
                    <a:pt x="19835" y="2667"/>
                  </a:lnTo>
                  <a:lnTo>
                    <a:pt x="19298" y="2834"/>
                  </a:lnTo>
                  <a:lnTo>
                    <a:pt x="18724" y="2982"/>
                  </a:lnTo>
                  <a:lnTo>
                    <a:pt x="18169" y="3112"/>
                  </a:lnTo>
                  <a:lnTo>
                    <a:pt x="17595" y="3205"/>
                  </a:lnTo>
                  <a:lnTo>
                    <a:pt x="17298" y="3223"/>
                  </a:lnTo>
                  <a:lnTo>
                    <a:pt x="17020" y="3242"/>
                  </a:lnTo>
                  <a:lnTo>
                    <a:pt x="16724" y="3242"/>
                  </a:lnTo>
                  <a:lnTo>
                    <a:pt x="16446" y="3223"/>
                  </a:lnTo>
                  <a:lnTo>
                    <a:pt x="16150" y="3205"/>
                  </a:lnTo>
                  <a:lnTo>
                    <a:pt x="15872" y="3149"/>
                  </a:lnTo>
                  <a:lnTo>
                    <a:pt x="15576" y="3093"/>
                  </a:lnTo>
                  <a:lnTo>
                    <a:pt x="15298" y="3019"/>
                  </a:lnTo>
                  <a:lnTo>
                    <a:pt x="14891" y="2890"/>
                  </a:lnTo>
                  <a:lnTo>
                    <a:pt x="14483" y="2723"/>
                  </a:lnTo>
                  <a:lnTo>
                    <a:pt x="14094" y="2538"/>
                  </a:lnTo>
                  <a:lnTo>
                    <a:pt x="13705" y="2353"/>
                  </a:lnTo>
                  <a:lnTo>
                    <a:pt x="12946" y="1945"/>
                  </a:lnTo>
                  <a:lnTo>
                    <a:pt x="12205" y="1519"/>
                  </a:lnTo>
                  <a:lnTo>
                    <a:pt x="11594" y="1186"/>
                  </a:lnTo>
                  <a:lnTo>
                    <a:pt x="10983" y="871"/>
                  </a:lnTo>
                  <a:lnTo>
                    <a:pt x="10668" y="741"/>
                  </a:lnTo>
                  <a:lnTo>
                    <a:pt x="10353" y="593"/>
                  </a:lnTo>
                  <a:lnTo>
                    <a:pt x="10020" y="482"/>
                  </a:lnTo>
                  <a:lnTo>
                    <a:pt x="9705" y="371"/>
                  </a:lnTo>
                  <a:lnTo>
                    <a:pt x="9372" y="278"/>
                  </a:lnTo>
                  <a:lnTo>
                    <a:pt x="9038" y="204"/>
                  </a:lnTo>
                  <a:lnTo>
                    <a:pt x="8705" y="149"/>
                  </a:lnTo>
                  <a:lnTo>
                    <a:pt x="8372" y="130"/>
                  </a:lnTo>
                  <a:lnTo>
                    <a:pt x="8038" y="112"/>
                  </a:lnTo>
                  <a:lnTo>
                    <a:pt x="7687" y="130"/>
                  </a:lnTo>
                  <a:lnTo>
                    <a:pt x="7353" y="186"/>
                  </a:lnTo>
                  <a:lnTo>
                    <a:pt x="7001" y="241"/>
                  </a:lnTo>
                  <a:lnTo>
                    <a:pt x="6686" y="334"/>
                  </a:lnTo>
                  <a:lnTo>
                    <a:pt x="6372" y="464"/>
                  </a:lnTo>
                  <a:lnTo>
                    <a:pt x="6075" y="593"/>
                  </a:lnTo>
                  <a:lnTo>
                    <a:pt x="5779" y="741"/>
                  </a:lnTo>
                  <a:lnTo>
                    <a:pt x="5501" y="890"/>
                  </a:lnTo>
                  <a:lnTo>
                    <a:pt x="5223" y="1075"/>
                  </a:lnTo>
                  <a:lnTo>
                    <a:pt x="4686" y="1427"/>
                  </a:lnTo>
                  <a:lnTo>
                    <a:pt x="4334" y="1704"/>
                  </a:lnTo>
                  <a:lnTo>
                    <a:pt x="3927" y="2038"/>
                  </a:lnTo>
                  <a:lnTo>
                    <a:pt x="3501" y="2390"/>
                  </a:lnTo>
                  <a:lnTo>
                    <a:pt x="3260" y="2556"/>
                  </a:lnTo>
                  <a:lnTo>
                    <a:pt x="3038" y="2704"/>
                  </a:lnTo>
                  <a:lnTo>
                    <a:pt x="2797" y="2853"/>
                  </a:lnTo>
                  <a:lnTo>
                    <a:pt x="2557" y="2982"/>
                  </a:lnTo>
                  <a:lnTo>
                    <a:pt x="2334" y="3075"/>
                  </a:lnTo>
                  <a:lnTo>
                    <a:pt x="2094" y="3149"/>
                  </a:lnTo>
                  <a:lnTo>
                    <a:pt x="1853" y="3167"/>
                  </a:lnTo>
                  <a:lnTo>
                    <a:pt x="1612" y="3167"/>
                  </a:lnTo>
                  <a:lnTo>
                    <a:pt x="1501" y="3149"/>
                  </a:lnTo>
                  <a:lnTo>
                    <a:pt x="1390" y="3130"/>
                  </a:lnTo>
                  <a:lnTo>
                    <a:pt x="1279" y="3093"/>
                  </a:lnTo>
                  <a:lnTo>
                    <a:pt x="1168" y="3038"/>
                  </a:lnTo>
                  <a:lnTo>
                    <a:pt x="1094" y="3001"/>
                  </a:lnTo>
                  <a:lnTo>
                    <a:pt x="982" y="2982"/>
                  </a:lnTo>
                  <a:lnTo>
                    <a:pt x="779" y="2982"/>
                  </a:lnTo>
                  <a:lnTo>
                    <a:pt x="538" y="3038"/>
                  </a:lnTo>
                  <a:lnTo>
                    <a:pt x="316" y="3112"/>
                  </a:lnTo>
                  <a:lnTo>
                    <a:pt x="131" y="3205"/>
                  </a:lnTo>
                  <a:lnTo>
                    <a:pt x="75" y="3260"/>
                  </a:lnTo>
                  <a:lnTo>
                    <a:pt x="19" y="3316"/>
                  </a:lnTo>
                  <a:lnTo>
                    <a:pt x="1" y="3371"/>
                  </a:lnTo>
                  <a:lnTo>
                    <a:pt x="19" y="3427"/>
                  </a:lnTo>
                  <a:lnTo>
                    <a:pt x="56" y="3482"/>
                  </a:lnTo>
                  <a:lnTo>
                    <a:pt x="131" y="3519"/>
                  </a:lnTo>
                  <a:lnTo>
                    <a:pt x="371" y="3649"/>
                  </a:lnTo>
                  <a:lnTo>
                    <a:pt x="631" y="3742"/>
                  </a:lnTo>
                  <a:lnTo>
                    <a:pt x="890" y="3816"/>
                  </a:lnTo>
                  <a:lnTo>
                    <a:pt x="1131" y="3871"/>
                  </a:lnTo>
                  <a:lnTo>
                    <a:pt x="1390" y="3890"/>
                  </a:lnTo>
                  <a:lnTo>
                    <a:pt x="1631" y="3890"/>
                  </a:lnTo>
                  <a:lnTo>
                    <a:pt x="1871" y="3871"/>
                  </a:lnTo>
                  <a:lnTo>
                    <a:pt x="2131" y="3834"/>
                  </a:lnTo>
                  <a:lnTo>
                    <a:pt x="2371" y="3779"/>
                  </a:lnTo>
                  <a:lnTo>
                    <a:pt x="2612" y="3723"/>
                  </a:lnTo>
                  <a:lnTo>
                    <a:pt x="2853" y="3630"/>
                  </a:lnTo>
                  <a:lnTo>
                    <a:pt x="3075" y="3538"/>
                  </a:lnTo>
                  <a:lnTo>
                    <a:pt x="3316" y="3408"/>
                  </a:lnTo>
                  <a:lnTo>
                    <a:pt x="3557" y="3279"/>
                  </a:lnTo>
                  <a:lnTo>
                    <a:pt x="4020" y="3001"/>
                  </a:lnTo>
                  <a:lnTo>
                    <a:pt x="4334" y="2779"/>
                  </a:lnTo>
                  <a:lnTo>
                    <a:pt x="4668" y="2519"/>
                  </a:lnTo>
                  <a:lnTo>
                    <a:pt x="5298" y="2038"/>
                  </a:lnTo>
                  <a:lnTo>
                    <a:pt x="5631" y="1797"/>
                  </a:lnTo>
                  <a:lnTo>
                    <a:pt x="5946" y="1556"/>
                  </a:lnTo>
                  <a:lnTo>
                    <a:pt x="6298" y="1353"/>
                  </a:lnTo>
                  <a:lnTo>
                    <a:pt x="6649" y="1149"/>
                  </a:lnTo>
                  <a:lnTo>
                    <a:pt x="6909" y="1038"/>
                  </a:lnTo>
                  <a:lnTo>
                    <a:pt x="7168" y="945"/>
                  </a:lnTo>
                  <a:lnTo>
                    <a:pt x="7427" y="890"/>
                  </a:lnTo>
                  <a:lnTo>
                    <a:pt x="7687" y="853"/>
                  </a:lnTo>
                  <a:lnTo>
                    <a:pt x="8205" y="853"/>
                  </a:lnTo>
                  <a:lnTo>
                    <a:pt x="8446" y="890"/>
                  </a:lnTo>
                  <a:lnTo>
                    <a:pt x="8705" y="927"/>
                  </a:lnTo>
                  <a:lnTo>
                    <a:pt x="8964" y="1001"/>
                  </a:lnTo>
                  <a:lnTo>
                    <a:pt x="9205" y="1075"/>
                  </a:lnTo>
                  <a:lnTo>
                    <a:pt x="9464" y="1167"/>
                  </a:lnTo>
                  <a:lnTo>
                    <a:pt x="9705" y="1260"/>
                  </a:lnTo>
                  <a:lnTo>
                    <a:pt x="10187" y="1482"/>
                  </a:lnTo>
                  <a:lnTo>
                    <a:pt x="10668" y="1723"/>
                  </a:lnTo>
                  <a:lnTo>
                    <a:pt x="12057" y="2482"/>
                  </a:lnTo>
                  <a:lnTo>
                    <a:pt x="12742" y="2853"/>
                  </a:lnTo>
                  <a:lnTo>
                    <a:pt x="13428" y="3186"/>
                  </a:lnTo>
                  <a:lnTo>
                    <a:pt x="13779" y="3334"/>
                  </a:lnTo>
                  <a:lnTo>
                    <a:pt x="14150" y="3482"/>
                  </a:lnTo>
                  <a:lnTo>
                    <a:pt x="14502" y="3612"/>
                  </a:lnTo>
                  <a:lnTo>
                    <a:pt x="14872" y="3705"/>
                  </a:lnTo>
                  <a:lnTo>
                    <a:pt x="15261" y="3797"/>
                  </a:lnTo>
                  <a:lnTo>
                    <a:pt x="15631" y="3871"/>
                  </a:lnTo>
                  <a:lnTo>
                    <a:pt x="16039" y="3927"/>
                  </a:lnTo>
                  <a:lnTo>
                    <a:pt x="16428" y="3945"/>
                  </a:lnTo>
                  <a:lnTo>
                    <a:pt x="16891" y="3945"/>
                  </a:lnTo>
                  <a:lnTo>
                    <a:pt x="17354" y="3927"/>
                  </a:lnTo>
                  <a:lnTo>
                    <a:pt x="17798" y="3871"/>
                  </a:lnTo>
                  <a:lnTo>
                    <a:pt x="18243" y="3816"/>
                  </a:lnTo>
                  <a:lnTo>
                    <a:pt x="18687" y="3723"/>
                  </a:lnTo>
                  <a:lnTo>
                    <a:pt x="19132" y="3612"/>
                  </a:lnTo>
                  <a:lnTo>
                    <a:pt x="19576" y="3482"/>
                  </a:lnTo>
                  <a:lnTo>
                    <a:pt x="20021" y="3353"/>
                  </a:lnTo>
                  <a:lnTo>
                    <a:pt x="20872" y="3056"/>
                  </a:lnTo>
                  <a:lnTo>
                    <a:pt x="21724" y="2704"/>
                  </a:lnTo>
                  <a:lnTo>
                    <a:pt x="23410" y="2001"/>
                  </a:lnTo>
                  <a:lnTo>
                    <a:pt x="24317" y="1630"/>
                  </a:lnTo>
                  <a:lnTo>
                    <a:pt x="24799" y="1464"/>
                  </a:lnTo>
                  <a:lnTo>
                    <a:pt x="25299" y="1297"/>
                  </a:lnTo>
                  <a:lnTo>
                    <a:pt x="25780" y="1149"/>
                  </a:lnTo>
                  <a:lnTo>
                    <a:pt x="26299" y="1019"/>
                  </a:lnTo>
                  <a:lnTo>
                    <a:pt x="26799" y="927"/>
                  </a:lnTo>
                  <a:lnTo>
                    <a:pt x="27299" y="834"/>
                  </a:lnTo>
                  <a:lnTo>
                    <a:pt x="27817" y="797"/>
                  </a:lnTo>
                  <a:lnTo>
                    <a:pt x="28317" y="797"/>
                  </a:lnTo>
                  <a:lnTo>
                    <a:pt x="28577" y="815"/>
                  </a:lnTo>
                  <a:lnTo>
                    <a:pt x="28817" y="834"/>
                  </a:lnTo>
                  <a:lnTo>
                    <a:pt x="29058" y="871"/>
                  </a:lnTo>
                  <a:lnTo>
                    <a:pt x="29299" y="908"/>
                  </a:lnTo>
                  <a:lnTo>
                    <a:pt x="29540" y="982"/>
                  </a:lnTo>
                  <a:lnTo>
                    <a:pt x="29780" y="1038"/>
                  </a:lnTo>
                  <a:lnTo>
                    <a:pt x="30021" y="1130"/>
                  </a:lnTo>
                  <a:lnTo>
                    <a:pt x="30243" y="1223"/>
                  </a:lnTo>
                  <a:lnTo>
                    <a:pt x="30466" y="1353"/>
                  </a:lnTo>
                  <a:lnTo>
                    <a:pt x="30688" y="1482"/>
                  </a:lnTo>
                  <a:lnTo>
                    <a:pt x="30910" y="1612"/>
                  </a:lnTo>
                  <a:lnTo>
                    <a:pt x="31132" y="1779"/>
                  </a:lnTo>
                  <a:lnTo>
                    <a:pt x="31429" y="2038"/>
                  </a:lnTo>
                  <a:lnTo>
                    <a:pt x="31725" y="2316"/>
                  </a:lnTo>
                  <a:lnTo>
                    <a:pt x="32003" y="2593"/>
                  </a:lnTo>
                  <a:lnTo>
                    <a:pt x="32262" y="2871"/>
                  </a:lnTo>
                  <a:lnTo>
                    <a:pt x="32762" y="3445"/>
                  </a:lnTo>
                  <a:lnTo>
                    <a:pt x="33262" y="3982"/>
                  </a:lnTo>
                  <a:lnTo>
                    <a:pt x="33521" y="4242"/>
                  </a:lnTo>
                  <a:lnTo>
                    <a:pt x="33799" y="4482"/>
                  </a:lnTo>
                  <a:lnTo>
                    <a:pt x="34096" y="4705"/>
                  </a:lnTo>
                  <a:lnTo>
                    <a:pt x="34392" y="4908"/>
                  </a:lnTo>
                  <a:lnTo>
                    <a:pt x="34725" y="5094"/>
                  </a:lnTo>
                  <a:lnTo>
                    <a:pt x="35096" y="5260"/>
                  </a:lnTo>
                  <a:lnTo>
                    <a:pt x="35484" y="5390"/>
                  </a:lnTo>
                  <a:lnTo>
                    <a:pt x="35892" y="5482"/>
                  </a:lnTo>
                  <a:lnTo>
                    <a:pt x="36281" y="5538"/>
                  </a:lnTo>
                  <a:lnTo>
                    <a:pt x="36670" y="5575"/>
                  </a:lnTo>
                  <a:lnTo>
                    <a:pt x="37429" y="5575"/>
                  </a:lnTo>
                  <a:lnTo>
                    <a:pt x="37818" y="5538"/>
                  </a:lnTo>
                  <a:lnTo>
                    <a:pt x="38188" y="5501"/>
                  </a:lnTo>
                  <a:lnTo>
                    <a:pt x="38577" y="5427"/>
                  </a:lnTo>
                  <a:lnTo>
                    <a:pt x="38948" y="5334"/>
                  </a:lnTo>
                  <a:lnTo>
                    <a:pt x="39337" y="5242"/>
                  </a:lnTo>
                  <a:lnTo>
                    <a:pt x="39707" y="5131"/>
                  </a:lnTo>
                  <a:lnTo>
                    <a:pt x="40077" y="5001"/>
                  </a:lnTo>
                  <a:lnTo>
                    <a:pt x="40429" y="4871"/>
                  </a:lnTo>
                  <a:lnTo>
                    <a:pt x="41151" y="4575"/>
                  </a:lnTo>
                  <a:lnTo>
                    <a:pt x="41837" y="4242"/>
                  </a:lnTo>
                  <a:lnTo>
                    <a:pt x="42281" y="4019"/>
                  </a:lnTo>
                  <a:lnTo>
                    <a:pt x="42744" y="3760"/>
                  </a:lnTo>
                  <a:lnTo>
                    <a:pt x="43633" y="3223"/>
                  </a:lnTo>
                  <a:lnTo>
                    <a:pt x="44541" y="2667"/>
                  </a:lnTo>
                  <a:lnTo>
                    <a:pt x="45448" y="2112"/>
                  </a:lnTo>
                  <a:lnTo>
                    <a:pt x="45911" y="1853"/>
                  </a:lnTo>
                  <a:lnTo>
                    <a:pt x="46374" y="1612"/>
                  </a:lnTo>
                  <a:lnTo>
                    <a:pt x="46837" y="1390"/>
                  </a:lnTo>
                  <a:lnTo>
                    <a:pt x="47319" y="1204"/>
                  </a:lnTo>
                  <a:lnTo>
                    <a:pt x="47819" y="1038"/>
                  </a:lnTo>
                  <a:lnTo>
                    <a:pt x="48300" y="890"/>
                  </a:lnTo>
                  <a:lnTo>
                    <a:pt x="48819" y="797"/>
                  </a:lnTo>
                  <a:lnTo>
                    <a:pt x="49337" y="723"/>
                  </a:lnTo>
                  <a:lnTo>
                    <a:pt x="49633" y="704"/>
                  </a:lnTo>
                  <a:lnTo>
                    <a:pt x="49930" y="704"/>
                  </a:lnTo>
                  <a:lnTo>
                    <a:pt x="50208" y="741"/>
                  </a:lnTo>
                  <a:lnTo>
                    <a:pt x="50485" y="778"/>
                  </a:lnTo>
                  <a:lnTo>
                    <a:pt x="50745" y="834"/>
                  </a:lnTo>
                  <a:lnTo>
                    <a:pt x="50985" y="908"/>
                  </a:lnTo>
                  <a:lnTo>
                    <a:pt x="51245" y="982"/>
                  </a:lnTo>
                  <a:lnTo>
                    <a:pt x="51467" y="1093"/>
                  </a:lnTo>
                  <a:lnTo>
                    <a:pt x="51708" y="1204"/>
                  </a:lnTo>
                  <a:lnTo>
                    <a:pt x="51930" y="1316"/>
                  </a:lnTo>
                  <a:lnTo>
                    <a:pt x="52134" y="1445"/>
                  </a:lnTo>
                  <a:lnTo>
                    <a:pt x="52356" y="1593"/>
                  </a:lnTo>
                  <a:lnTo>
                    <a:pt x="52763" y="1908"/>
                  </a:lnTo>
                  <a:lnTo>
                    <a:pt x="53152" y="2260"/>
                  </a:lnTo>
                  <a:lnTo>
                    <a:pt x="53541" y="2612"/>
                  </a:lnTo>
                  <a:lnTo>
                    <a:pt x="53911" y="3001"/>
                  </a:lnTo>
                  <a:lnTo>
                    <a:pt x="54671" y="3779"/>
                  </a:lnTo>
                  <a:lnTo>
                    <a:pt x="55060" y="4149"/>
                  </a:lnTo>
                  <a:lnTo>
                    <a:pt x="55449" y="4519"/>
                  </a:lnTo>
                  <a:lnTo>
                    <a:pt x="55856" y="4871"/>
                  </a:lnTo>
                  <a:lnTo>
                    <a:pt x="56282" y="5186"/>
                  </a:lnTo>
                  <a:lnTo>
                    <a:pt x="56578" y="5390"/>
                  </a:lnTo>
                  <a:lnTo>
                    <a:pt x="56912" y="5575"/>
                  </a:lnTo>
                  <a:lnTo>
                    <a:pt x="57226" y="5723"/>
                  </a:lnTo>
                  <a:lnTo>
                    <a:pt x="57560" y="5871"/>
                  </a:lnTo>
                  <a:lnTo>
                    <a:pt x="57912" y="6001"/>
                  </a:lnTo>
                  <a:lnTo>
                    <a:pt x="58245" y="6094"/>
                  </a:lnTo>
                  <a:lnTo>
                    <a:pt x="58597" y="6168"/>
                  </a:lnTo>
                  <a:lnTo>
                    <a:pt x="58949" y="6223"/>
                  </a:lnTo>
                  <a:lnTo>
                    <a:pt x="59301" y="6242"/>
                  </a:lnTo>
                  <a:lnTo>
                    <a:pt x="59653" y="6242"/>
                  </a:lnTo>
                  <a:lnTo>
                    <a:pt x="59986" y="6205"/>
                  </a:lnTo>
                  <a:lnTo>
                    <a:pt x="60338" y="6149"/>
                  </a:lnTo>
                  <a:lnTo>
                    <a:pt x="60690" y="6057"/>
                  </a:lnTo>
                  <a:lnTo>
                    <a:pt x="61023" y="5927"/>
                  </a:lnTo>
                  <a:lnTo>
                    <a:pt x="61356" y="5779"/>
                  </a:lnTo>
                  <a:lnTo>
                    <a:pt x="61690" y="5594"/>
                  </a:lnTo>
                  <a:lnTo>
                    <a:pt x="61782" y="5519"/>
                  </a:lnTo>
                  <a:lnTo>
                    <a:pt x="61838" y="5445"/>
                  </a:lnTo>
                  <a:lnTo>
                    <a:pt x="61856" y="5390"/>
                  </a:lnTo>
                  <a:lnTo>
                    <a:pt x="61838" y="5334"/>
                  </a:lnTo>
                  <a:lnTo>
                    <a:pt x="61801" y="5279"/>
                  </a:lnTo>
                  <a:lnTo>
                    <a:pt x="61745" y="5242"/>
                  </a:lnTo>
                  <a:lnTo>
                    <a:pt x="61671" y="5205"/>
                  </a:lnTo>
                  <a:lnTo>
                    <a:pt x="61560" y="5168"/>
                  </a:lnTo>
                  <a:lnTo>
                    <a:pt x="61356" y="5131"/>
                  </a:lnTo>
                  <a:lnTo>
                    <a:pt x="61116" y="5131"/>
                  </a:lnTo>
                  <a:lnTo>
                    <a:pt x="60893" y="5149"/>
                  </a:lnTo>
                  <a:lnTo>
                    <a:pt x="60801" y="5186"/>
                  </a:lnTo>
                  <a:lnTo>
                    <a:pt x="60727" y="5223"/>
                  </a:lnTo>
                  <a:lnTo>
                    <a:pt x="60504" y="5353"/>
                  </a:lnTo>
                  <a:lnTo>
                    <a:pt x="60282" y="5464"/>
                  </a:lnTo>
                  <a:lnTo>
                    <a:pt x="60060" y="5538"/>
                  </a:lnTo>
                  <a:lnTo>
                    <a:pt x="59838" y="5575"/>
                  </a:lnTo>
                  <a:lnTo>
                    <a:pt x="59616" y="5612"/>
                  </a:lnTo>
                  <a:lnTo>
                    <a:pt x="59393" y="5612"/>
                  </a:lnTo>
                  <a:lnTo>
                    <a:pt x="59171" y="5594"/>
                  </a:lnTo>
                  <a:lnTo>
                    <a:pt x="58967" y="5557"/>
                  </a:lnTo>
                  <a:lnTo>
                    <a:pt x="58745" y="5501"/>
                  </a:lnTo>
                  <a:lnTo>
                    <a:pt x="58523" y="5427"/>
                  </a:lnTo>
                  <a:lnTo>
                    <a:pt x="58301" y="5334"/>
                  </a:lnTo>
                  <a:lnTo>
                    <a:pt x="58097" y="5223"/>
                  </a:lnTo>
                  <a:lnTo>
                    <a:pt x="57875" y="5112"/>
                  </a:lnTo>
                  <a:lnTo>
                    <a:pt x="57671" y="4964"/>
                  </a:lnTo>
                  <a:lnTo>
                    <a:pt x="57245" y="4686"/>
                  </a:lnTo>
                  <a:lnTo>
                    <a:pt x="56856" y="4353"/>
                  </a:lnTo>
                  <a:lnTo>
                    <a:pt x="56449" y="4001"/>
                  </a:lnTo>
                  <a:lnTo>
                    <a:pt x="56078" y="3630"/>
                  </a:lnTo>
                  <a:lnTo>
                    <a:pt x="55708" y="3260"/>
                  </a:lnTo>
                  <a:lnTo>
                    <a:pt x="55041" y="2556"/>
                  </a:lnTo>
                  <a:lnTo>
                    <a:pt x="54745" y="2242"/>
                  </a:lnTo>
                  <a:lnTo>
                    <a:pt x="54449" y="1964"/>
                  </a:lnTo>
                  <a:lnTo>
                    <a:pt x="54189" y="1723"/>
                  </a:lnTo>
                  <a:lnTo>
                    <a:pt x="53930" y="1482"/>
                  </a:lnTo>
                  <a:lnTo>
                    <a:pt x="53652" y="1278"/>
                  </a:lnTo>
                  <a:lnTo>
                    <a:pt x="53374" y="1075"/>
                  </a:lnTo>
                  <a:lnTo>
                    <a:pt x="53078" y="890"/>
                  </a:lnTo>
                  <a:lnTo>
                    <a:pt x="52782" y="723"/>
                  </a:lnTo>
                  <a:lnTo>
                    <a:pt x="52485" y="575"/>
                  </a:lnTo>
                  <a:lnTo>
                    <a:pt x="52189" y="445"/>
                  </a:lnTo>
                  <a:lnTo>
                    <a:pt x="51874" y="334"/>
                  </a:lnTo>
                  <a:lnTo>
                    <a:pt x="51559" y="223"/>
                  </a:lnTo>
                  <a:lnTo>
                    <a:pt x="51226" y="149"/>
                  </a:lnTo>
                  <a:lnTo>
                    <a:pt x="50893" y="75"/>
                  </a:lnTo>
                  <a:lnTo>
                    <a:pt x="50559" y="38"/>
                  </a:lnTo>
                  <a:lnTo>
                    <a:pt x="50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22"/>
          <p:cNvGrpSpPr/>
          <p:nvPr/>
        </p:nvGrpSpPr>
        <p:grpSpPr>
          <a:xfrm>
            <a:off x="8518969" y="4227510"/>
            <a:ext cx="503980" cy="252442"/>
            <a:chOff x="4202825" y="740925"/>
            <a:chExt cx="1546425" cy="774600"/>
          </a:xfrm>
        </p:grpSpPr>
        <p:sp>
          <p:nvSpPr>
            <p:cNvPr id="821" name="Google Shape;821;p22"/>
            <p:cNvSpPr/>
            <p:nvPr/>
          </p:nvSpPr>
          <p:spPr>
            <a:xfrm>
              <a:off x="4205625" y="740925"/>
              <a:ext cx="1543150" cy="167150"/>
            </a:xfrm>
            <a:custGeom>
              <a:avLst/>
              <a:gdLst/>
              <a:ahLst/>
              <a:cxnLst/>
              <a:rect l="l" t="t" r="r" b="b"/>
              <a:pathLst>
                <a:path w="61726" h="6686" extrusionOk="0">
                  <a:moveTo>
                    <a:pt x="49521" y="0"/>
                  </a:moveTo>
                  <a:lnTo>
                    <a:pt x="49077" y="19"/>
                  </a:lnTo>
                  <a:lnTo>
                    <a:pt x="48651" y="74"/>
                  </a:lnTo>
                  <a:lnTo>
                    <a:pt x="48207" y="149"/>
                  </a:lnTo>
                  <a:lnTo>
                    <a:pt x="47781" y="260"/>
                  </a:lnTo>
                  <a:lnTo>
                    <a:pt x="47373" y="371"/>
                  </a:lnTo>
                  <a:lnTo>
                    <a:pt x="46966" y="519"/>
                  </a:lnTo>
                  <a:lnTo>
                    <a:pt x="46558" y="686"/>
                  </a:lnTo>
                  <a:lnTo>
                    <a:pt x="46151" y="852"/>
                  </a:lnTo>
                  <a:lnTo>
                    <a:pt x="45762" y="1037"/>
                  </a:lnTo>
                  <a:lnTo>
                    <a:pt x="45355" y="1241"/>
                  </a:lnTo>
                  <a:lnTo>
                    <a:pt x="44595" y="1686"/>
                  </a:lnTo>
                  <a:lnTo>
                    <a:pt x="43817" y="2130"/>
                  </a:lnTo>
                  <a:lnTo>
                    <a:pt x="43058" y="2612"/>
                  </a:lnTo>
                  <a:lnTo>
                    <a:pt x="42299" y="3075"/>
                  </a:lnTo>
                  <a:lnTo>
                    <a:pt x="41521" y="3519"/>
                  </a:lnTo>
                  <a:lnTo>
                    <a:pt x="41132" y="3723"/>
                  </a:lnTo>
                  <a:lnTo>
                    <a:pt x="40743" y="3927"/>
                  </a:lnTo>
                  <a:lnTo>
                    <a:pt x="40354" y="4112"/>
                  </a:lnTo>
                  <a:lnTo>
                    <a:pt x="39947" y="4278"/>
                  </a:lnTo>
                  <a:lnTo>
                    <a:pt x="39539" y="4427"/>
                  </a:lnTo>
                  <a:lnTo>
                    <a:pt x="39132" y="4556"/>
                  </a:lnTo>
                  <a:lnTo>
                    <a:pt x="38725" y="4667"/>
                  </a:lnTo>
                  <a:lnTo>
                    <a:pt x="38299" y="4760"/>
                  </a:lnTo>
                  <a:lnTo>
                    <a:pt x="37873" y="4834"/>
                  </a:lnTo>
                  <a:lnTo>
                    <a:pt x="37447" y="4871"/>
                  </a:lnTo>
                  <a:lnTo>
                    <a:pt x="37002" y="4890"/>
                  </a:lnTo>
                  <a:lnTo>
                    <a:pt x="36539" y="4871"/>
                  </a:lnTo>
                  <a:lnTo>
                    <a:pt x="36317" y="4834"/>
                  </a:lnTo>
                  <a:lnTo>
                    <a:pt x="36076" y="4797"/>
                  </a:lnTo>
                  <a:lnTo>
                    <a:pt x="35873" y="4760"/>
                  </a:lnTo>
                  <a:lnTo>
                    <a:pt x="35669" y="4686"/>
                  </a:lnTo>
                  <a:lnTo>
                    <a:pt x="35465" y="4612"/>
                  </a:lnTo>
                  <a:lnTo>
                    <a:pt x="35261" y="4538"/>
                  </a:lnTo>
                  <a:lnTo>
                    <a:pt x="35095" y="4445"/>
                  </a:lnTo>
                  <a:lnTo>
                    <a:pt x="34909" y="4334"/>
                  </a:lnTo>
                  <a:lnTo>
                    <a:pt x="34576" y="4112"/>
                  </a:lnTo>
                  <a:lnTo>
                    <a:pt x="34261" y="3852"/>
                  </a:lnTo>
                  <a:lnTo>
                    <a:pt x="33965" y="3556"/>
                  </a:lnTo>
                  <a:lnTo>
                    <a:pt x="33669" y="3260"/>
                  </a:lnTo>
                  <a:lnTo>
                    <a:pt x="33113" y="2630"/>
                  </a:lnTo>
                  <a:lnTo>
                    <a:pt x="32539" y="2000"/>
                  </a:lnTo>
                  <a:lnTo>
                    <a:pt x="32243" y="1704"/>
                  </a:lnTo>
                  <a:lnTo>
                    <a:pt x="31928" y="1408"/>
                  </a:lnTo>
                  <a:lnTo>
                    <a:pt x="31594" y="1149"/>
                  </a:lnTo>
                  <a:lnTo>
                    <a:pt x="31243" y="908"/>
                  </a:lnTo>
                  <a:lnTo>
                    <a:pt x="30946" y="741"/>
                  </a:lnTo>
                  <a:lnTo>
                    <a:pt x="30631" y="612"/>
                  </a:lnTo>
                  <a:lnTo>
                    <a:pt x="30317" y="482"/>
                  </a:lnTo>
                  <a:lnTo>
                    <a:pt x="30002" y="371"/>
                  </a:lnTo>
                  <a:lnTo>
                    <a:pt x="29668" y="297"/>
                  </a:lnTo>
                  <a:lnTo>
                    <a:pt x="29354" y="223"/>
                  </a:lnTo>
                  <a:lnTo>
                    <a:pt x="29020" y="167"/>
                  </a:lnTo>
                  <a:lnTo>
                    <a:pt x="28687" y="130"/>
                  </a:lnTo>
                  <a:lnTo>
                    <a:pt x="28335" y="111"/>
                  </a:lnTo>
                  <a:lnTo>
                    <a:pt x="27668" y="111"/>
                  </a:lnTo>
                  <a:lnTo>
                    <a:pt x="27335" y="149"/>
                  </a:lnTo>
                  <a:lnTo>
                    <a:pt x="26983" y="167"/>
                  </a:lnTo>
                  <a:lnTo>
                    <a:pt x="26650" y="223"/>
                  </a:lnTo>
                  <a:lnTo>
                    <a:pt x="26002" y="334"/>
                  </a:lnTo>
                  <a:lnTo>
                    <a:pt x="25557" y="445"/>
                  </a:lnTo>
                  <a:lnTo>
                    <a:pt x="25113" y="556"/>
                  </a:lnTo>
                  <a:lnTo>
                    <a:pt x="24687" y="686"/>
                  </a:lnTo>
                  <a:lnTo>
                    <a:pt x="24261" y="834"/>
                  </a:lnTo>
                  <a:lnTo>
                    <a:pt x="23409" y="1149"/>
                  </a:lnTo>
                  <a:lnTo>
                    <a:pt x="22575" y="1482"/>
                  </a:lnTo>
                  <a:lnTo>
                    <a:pt x="20909" y="2186"/>
                  </a:lnTo>
                  <a:lnTo>
                    <a:pt x="20075" y="2501"/>
                  </a:lnTo>
                  <a:lnTo>
                    <a:pt x="19649" y="2649"/>
                  </a:lnTo>
                  <a:lnTo>
                    <a:pt x="19223" y="2797"/>
                  </a:lnTo>
                  <a:lnTo>
                    <a:pt x="18723" y="2945"/>
                  </a:lnTo>
                  <a:lnTo>
                    <a:pt x="18223" y="3056"/>
                  </a:lnTo>
                  <a:lnTo>
                    <a:pt x="17705" y="3167"/>
                  </a:lnTo>
                  <a:lnTo>
                    <a:pt x="17186" y="3223"/>
                  </a:lnTo>
                  <a:lnTo>
                    <a:pt x="16668" y="3260"/>
                  </a:lnTo>
                  <a:lnTo>
                    <a:pt x="16168" y="3241"/>
                  </a:lnTo>
                  <a:lnTo>
                    <a:pt x="15908" y="3223"/>
                  </a:lnTo>
                  <a:lnTo>
                    <a:pt x="15649" y="3186"/>
                  </a:lnTo>
                  <a:lnTo>
                    <a:pt x="15390" y="3149"/>
                  </a:lnTo>
                  <a:lnTo>
                    <a:pt x="15131" y="3075"/>
                  </a:lnTo>
                  <a:lnTo>
                    <a:pt x="14705" y="2964"/>
                  </a:lnTo>
                  <a:lnTo>
                    <a:pt x="14279" y="2797"/>
                  </a:lnTo>
                  <a:lnTo>
                    <a:pt x="13871" y="2630"/>
                  </a:lnTo>
                  <a:lnTo>
                    <a:pt x="13464" y="2426"/>
                  </a:lnTo>
                  <a:lnTo>
                    <a:pt x="12686" y="2000"/>
                  </a:lnTo>
                  <a:lnTo>
                    <a:pt x="11908" y="1556"/>
                  </a:lnTo>
                  <a:lnTo>
                    <a:pt x="11260" y="1204"/>
                  </a:lnTo>
                  <a:lnTo>
                    <a:pt x="10593" y="871"/>
                  </a:lnTo>
                  <a:lnTo>
                    <a:pt x="10241" y="723"/>
                  </a:lnTo>
                  <a:lnTo>
                    <a:pt x="9908" y="574"/>
                  </a:lnTo>
                  <a:lnTo>
                    <a:pt x="9556" y="445"/>
                  </a:lnTo>
                  <a:lnTo>
                    <a:pt x="9204" y="352"/>
                  </a:lnTo>
                  <a:lnTo>
                    <a:pt x="8852" y="260"/>
                  </a:lnTo>
                  <a:lnTo>
                    <a:pt x="8501" y="186"/>
                  </a:lnTo>
                  <a:lnTo>
                    <a:pt x="8149" y="149"/>
                  </a:lnTo>
                  <a:lnTo>
                    <a:pt x="7778" y="130"/>
                  </a:lnTo>
                  <a:lnTo>
                    <a:pt x="7426" y="149"/>
                  </a:lnTo>
                  <a:lnTo>
                    <a:pt x="7056" y="186"/>
                  </a:lnTo>
                  <a:lnTo>
                    <a:pt x="6686" y="278"/>
                  </a:lnTo>
                  <a:lnTo>
                    <a:pt x="6334" y="389"/>
                  </a:lnTo>
                  <a:lnTo>
                    <a:pt x="6019" y="537"/>
                  </a:lnTo>
                  <a:lnTo>
                    <a:pt x="5686" y="723"/>
                  </a:lnTo>
                  <a:lnTo>
                    <a:pt x="5352" y="945"/>
                  </a:lnTo>
                  <a:lnTo>
                    <a:pt x="5019" y="1204"/>
                  </a:lnTo>
                  <a:lnTo>
                    <a:pt x="4315" y="1741"/>
                  </a:lnTo>
                  <a:lnTo>
                    <a:pt x="3945" y="2019"/>
                  </a:lnTo>
                  <a:lnTo>
                    <a:pt x="3593" y="2297"/>
                  </a:lnTo>
                  <a:lnTo>
                    <a:pt x="3222" y="2538"/>
                  </a:lnTo>
                  <a:lnTo>
                    <a:pt x="2852" y="2760"/>
                  </a:lnTo>
                  <a:lnTo>
                    <a:pt x="2482" y="2945"/>
                  </a:lnTo>
                  <a:lnTo>
                    <a:pt x="2296" y="3019"/>
                  </a:lnTo>
                  <a:lnTo>
                    <a:pt x="2111" y="3075"/>
                  </a:lnTo>
                  <a:lnTo>
                    <a:pt x="1926" y="3130"/>
                  </a:lnTo>
                  <a:lnTo>
                    <a:pt x="1759" y="3167"/>
                  </a:lnTo>
                  <a:lnTo>
                    <a:pt x="1574" y="3186"/>
                  </a:lnTo>
                  <a:lnTo>
                    <a:pt x="1389" y="3186"/>
                  </a:lnTo>
                  <a:lnTo>
                    <a:pt x="1222" y="3167"/>
                  </a:lnTo>
                  <a:lnTo>
                    <a:pt x="1037" y="3130"/>
                  </a:lnTo>
                  <a:lnTo>
                    <a:pt x="870" y="3075"/>
                  </a:lnTo>
                  <a:lnTo>
                    <a:pt x="704" y="2982"/>
                  </a:lnTo>
                  <a:lnTo>
                    <a:pt x="574" y="2926"/>
                  </a:lnTo>
                  <a:lnTo>
                    <a:pt x="444" y="2908"/>
                  </a:lnTo>
                  <a:lnTo>
                    <a:pt x="333" y="2908"/>
                  </a:lnTo>
                  <a:lnTo>
                    <a:pt x="241" y="2945"/>
                  </a:lnTo>
                  <a:lnTo>
                    <a:pt x="167" y="2982"/>
                  </a:lnTo>
                  <a:lnTo>
                    <a:pt x="93" y="3056"/>
                  </a:lnTo>
                  <a:lnTo>
                    <a:pt x="56" y="3130"/>
                  </a:lnTo>
                  <a:lnTo>
                    <a:pt x="19" y="3223"/>
                  </a:lnTo>
                  <a:lnTo>
                    <a:pt x="0" y="3334"/>
                  </a:lnTo>
                  <a:lnTo>
                    <a:pt x="0" y="3445"/>
                  </a:lnTo>
                  <a:lnTo>
                    <a:pt x="0" y="3556"/>
                  </a:lnTo>
                  <a:lnTo>
                    <a:pt x="37" y="3649"/>
                  </a:lnTo>
                  <a:lnTo>
                    <a:pt x="93" y="3760"/>
                  </a:lnTo>
                  <a:lnTo>
                    <a:pt x="167" y="3852"/>
                  </a:lnTo>
                  <a:lnTo>
                    <a:pt x="259" y="3945"/>
                  </a:lnTo>
                  <a:lnTo>
                    <a:pt x="370" y="4019"/>
                  </a:lnTo>
                  <a:lnTo>
                    <a:pt x="667" y="4167"/>
                  </a:lnTo>
                  <a:lnTo>
                    <a:pt x="963" y="4260"/>
                  </a:lnTo>
                  <a:lnTo>
                    <a:pt x="1241" y="4315"/>
                  </a:lnTo>
                  <a:lnTo>
                    <a:pt x="1519" y="4334"/>
                  </a:lnTo>
                  <a:lnTo>
                    <a:pt x="1796" y="4334"/>
                  </a:lnTo>
                  <a:lnTo>
                    <a:pt x="2074" y="4297"/>
                  </a:lnTo>
                  <a:lnTo>
                    <a:pt x="2352" y="4241"/>
                  </a:lnTo>
                  <a:lnTo>
                    <a:pt x="2630" y="4149"/>
                  </a:lnTo>
                  <a:lnTo>
                    <a:pt x="2889" y="4038"/>
                  </a:lnTo>
                  <a:lnTo>
                    <a:pt x="3148" y="3908"/>
                  </a:lnTo>
                  <a:lnTo>
                    <a:pt x="3408" y="3778"/>
                  </a:lnTo>
                  <a:lnTo>
                    <a:pt x="3667" y="3612"/>
                  </a:lnTo>
                  <a:lnTo>
                    <a:pt x="4167" y="3278"/>
                  </a:lnTo>
                  <a:lnTo>
                    <a:pt x="4648" y="2926"/>
                  </a:lnTo>
                  <a:lnTo>
                    <a:pt x="5204" y="2501"/>
                  </a:lnTo>
                  <a:lnTo>
                    <a:pt x="5778" y="2075"/>
                  </a:lnTo>
                  <a:lnTo>
                    <a:pt x="6093" y="1871"/>
                  </a:lnTo>
                  <a:lnTo>
                    <a:pt x="6389" y="1704"/>
                  </a:lnTo>
                  <a:lnTo>
                    <a:pt x="6723" y="1537"/>
                  </a:lnTo>
                  <a:lnTo>
                    <a:pt x="7037" y="1408"/>
                  </a:lnTo>
                  <a:lnTo>
                    <a:pt x="7297" y="1352"/>
                  </a:lnTo>
                  <a:lnTo>
                    <a:pt x="7537" y="1297"/>
                  </a:lnTo>
                  <a:lnTo>
                    <a:pt x="7778" y="1278"/>
                  </a:lnTo>
                  <a:lnTo>
                    <a:pt x="8019" y="1260"/>
                  </a:lnTo>
                  <a:lnTo>
                    <a:pt x="8241" y="1278"/>
                  </a:lnTo>
                  <a:lnTo>
                    <a:pt x="8482" y="1297"/>
                  </a:lnTo>
                  <a:lnTo>
                    <a:pt x="8723" y="1334"/>
                  </a:lnTo>
                  <a:lnTo>
                    <a:pt x="8964" y="1389"/>
                  </a:lnTo>
                  <a:lnTo>
                    <a:pt x="9186" y="1463"/>
                  </a:lnTo>
                  <a:lnTo>
                    <a:pt x="9426" y="1537"/>
                  </a:lnTo>
                  <a:lnTo>
                    <a:pt x="9871" y="1723"/>
                  </a:lnTo>
                  <a:lnTo>
                    <a:pt x="10315" y="1926"/>
                  </a:lnTo>
                  <a:lnTo>
                    <a:pt x="10760" y="2149"/>
                  </a:lnTo>
                  <a:lnTo>
                    <a:pt x="11445" y="2519"/>
                  </a:lnTo>
                  <a:lnTo>
                    <a:pt x="12149" y="2908"/>
                  </a:lnTo>
                  <a:lnTo>
                    <a:pt x="12834" y="3278"/>
                  </a:lnTo>
                  <a:lnTo>
                    <a:pt x="13556" y="3612"/>
                  </a:lnTo>
                  <a:lnTo>
                    <a:pt x="13908" y="3778"/>
                  </a:lnTo>
                  <a:lnTo>
                    <a:pt x="14260" y="3927"/>
                  </a:lnTo>
                  <a:lnTo>
                    <a:pt x="14631" y="4038"/>
                  </a:lnTo>
                  <a:lnTo>
                    <a:pt x="15001" y="4167"/>
                  </a:lnTo>
                  <a:lnTo>
                    <a:pt x="15390" y="4241"/>
                  </a:lnTo>
                  <a:lnTo>
                    <a:pt x="15779" y="4315"/>
                  </a:lnTo>
                  <a:lnTo>
                    <a:pt x="16186" y="4371"/>
                  </a:lnTo>
                  <a:lnTo>
                    <a:pt x="16594" y="4390"/>
                  </a:lnTo>
                  <a:lnTo>
                    <a:pt x="17057" y="4390"/>
                  </a:lnTo>
                  <a:lnTo>
                    <a:pt x="17538" y="4352"/>
                  </a:lnTo>
                  <a:lnTo>
                    <a:pt x="18001" y="4297"/>
                  </a:lnTo>
                  <a:lnTo>
                    <a:pt x="18483" y="4223"/>
                  </a:lnTo>
                  <a:lnTo>
                    <a:pt x="18927" y="4112"/>
                  </a:lnTo>
                  <a:lnTo>
                    <a:pt x="19390" y="3982"/>
                  </a:lnTo>
                  <a:lnTo>
                    <a:pt x="19853" y="3852"/>
                  </a:lnTo>
                  <a:lnTo>
                    <a:pt x="20298" y="3704"/>
                  </a:lnTo>
                  <a:lnTo>
                    <a:pt x="21186" y="3371"/>
                  </a:lnTo>
                  <a:lnTo>
                    <a:pt x="22075" y="3001"/>
                  </a:lnTo>
                  <a:lnTo>
                    <a:pt x="22946" y="2630"/>
                  </a:lnTo>
                  <a:lnTo>
                    <a:pt x="23816" y="2278"/>
                  </a:lnTo>
                  <a:lnTo>
                    <a:pt x="24650" y="1945"/>
                  </a:lnTo>
                  <a:lnTo>
                    <a:pt x="25094" y="1797"/>
                  </a:lnTo>
                  <a:lnTo>
                    <a:pt x="25539" y="1667"/>
                  </a:lnTo>
                  <a:lnTo>
                    <a:pt x="25983" y="1537"/>
                  </a:lnTo>
                  <a:lnTo>
                    <a:pt x="26446" y="1426"/>
                  </a:lnTo>
                  <a:lnTo>
                    <a:pt x="26909" y="1334"/>
                  </a:lnTo>
                  <a:lnTo>
                    <a:pt x="27391" y="1260"/>
                  </a:lnTo>
                  <a:lnTo>
                    <a:pt x="27854" y="1223"/>
                  </a:lnTo>
                  <a:lnTo>
                    <a:pt x="28316" y="1223"/>
                  </a:lnTo>
                  <a:lnTo>
                    <a:pt x="28779" y="1241"/>
                  </a:lnTo>
                  <a:lnTo>
                    <a:pt x="29224" y="1297"/>
                  </a:lnTo>
                  <a:lnTo>
                    <a:pt x="29668" y="1408"/>
                  </a:lnTo>
                  <a:lnTo>
                    <a:pt x="29891" y="1463"/>
                  </a:lnTo>
                  <a:lnTo>
                    <a:pt x="30113" y="1537"/>
                  </a:lnTo>
                  <a:lnTo>
                    <a:pt x="30317" y="1630"/>
                  </a:lnTo>
                  <a:lnTo>
                    <a:pt x="30520" y="1741"/>
                  </a:lnTo>
                  <a:lnTo>
                    <a:pt x="30724" y="1852"/>
                  </a:lnTo>
                  <a:lnTo>
                    <a:pt x="30928" y="1982"/>
                  </a:lnTo>
                  <a:lnTo>
                    <a:pt x="31113" y="2112"/>
                  </a:lnTo>
                  <a:lnTo>
                    <a:pt x="31298" y="2260"/>
                  </a:lnTo>
                  <a:lnTo>
                    <a:pt x="31632" y="2556"/>
                  </a:lnTo>
                  <a:lnTo>
                    <a:pt x="31946" y="2908"/>
                  </a:lnTo>
                  <a:lnTo>
                    <a:pt x="32243" y="3260"/>
                  </a:lnTo>
                  <a:lnTo>
                    <a:pt x="32817" y="3964"/>
                  </a:lnTo>
                  <a:lnTo>
                    <a:pt x="33132" y="4315"/>
                  </a:lnTo>
                  <a:lnTo>
                    <a:pt x="33446" y="4630"/>
                  </a:lnTo>
                  <a:lnTo>
                    <a:pt x="33724" y="4871"/>
                  </a:lnTo>
                  <a:lnTo>
                    <a:pt x="34002" y="5075"/>
                  </a:lnTo>
                  <a:lnTo>
                    <a:pt x="34280" y="5260"/>
                  </a:lnTo>
                  <a:lnTo>
                    <a:pt x="34576" y="5427"/>
                  </a:lnTo>
                  <a:lnTo>
                    <a:pt x="34891" y="5575"/>
                  </a:lnTo>
                  <a:lnTo>
                    <a:pt x="35206" y="5704"/>
                  </a:lnTo>
                  <a:lnTo>
                    <a:pt x="35539" y="5816"/>
                  </a:lnTo>
                  <a:lnTo>
                    <a:pt x="35873" y="5908"/>
                  </a:lnTo>
                  <a:lnTo>
                    <a:pt x="36335" y="5982"/>
                  </a:lnTo>
                  <a:lnTo>
                    <a:pt x="36798" y="6038"/>
                  </a:lnTo>
                  <a:lnTo>
                    <a:pt x="37243" y="6056"/>
                  </a:lnTo>
                  <a:lnTo>
                    <a:pt x="37687" y="6038"/>
                  </a:lnTo>
                  <a:lnTo>
                    <a:pt x="38132" y="6001"/>
                  </a:lnTo>
                  <a:lnTo>
                    <a:pt x="38558" y="5927"/>
                  </a:lnTo>
                  <a:lnTo>
                    <a:pt x="38984" y="5834"/>
                  </a:lnTo>
                  <a:lnTo>
                    <a:pt x="39391" y="5723"/>
                  </a:lnTo>
                  <a:lnTo>
                    <a:pt x="39799" y="5575"/>
                  </a:lnTo>
                  <a:lnTo>
                    <a:pt x="40206" y="5427"/>
                  </a:lnTo>
                  <a:lnTo>
                    <a:pt x="40614" y="5260"/>
                  </a:lnTo>
                  <a:lnTo>
                    <a:pt x="41021" y="5075"/>
                  </a:lnTo>
                  <a:lnTo>
                    <a:pt x="41410" y="4871"/>
                  </a:lnTo>
                  <a:lnTo>
                    <a:pt x="41799" y="4667"/>
                  </a:lnTo>
                  <a:lnTo>
                    <a:pt x="42595" y="4223"/>
                  </a:lnTo>
                  <a:lnTo>
                    <a:pt x="44151" y="3278"/>
                  </a:lnTo>
                  <a:lnTo>
                    <a:pt x="44929" y="2815"/>
                  </a:lnTo>
                  <a:lnTo>
                    <a:pt x="45706" y="2389"/>
                  </a:lnTo>
                  <a:lnTo>
                    <a:pt x="46114" y="2186"/>
                  </a:lnTo>
                  <a:lnTo>
                    <a:pt x="46503" y="1982"/>
                  </a:lnTo>
                  <a:lnTo>
                    <a:pt x="46910" y="1815"/>
                  </a:lnTo>
                  <a:lnTo>
                    <a:pt x="47318" y="1649"/>
                  </a:lnTo>
                  <a:lnTo>
                    <a:pt x="47725" y="1500"/>
                  </a:lnTo>
                  <a:lnTo>
                    <a:pt x="48151" y="1389"/>
                  </a:lnTo>
                  <a:lnTo>
                    <a:pt x="48577" y="1278"/>
                  </a:lnTo>
                  <a:lnTo>
                    <a:pt x="49003" y="1204"/>
                  </a:lnTo>
                  <a:lnTo>
                    <a:pt x="49299" y="1167"/>
                  </a:lnTo>
                  <a:lnTo>
                    <a:pt x="49596" y="1149"/>
                  </a:lnTo>
                  <a:lnTo>
                    <a:pt x="49873" y="1149"/>
                  </a:lnTo>
                  <a:lnTo>
                    <a:pt x="50151" y="1167"/>
                  </a:lnTo>
                  <a:lnTo>
                    <a:pt x="50410" y="1204"/>
                  </a:lnTo>
                  <a:lnTo>
                    <a:pt x="50670" y="1241"/>
                  </a:lnTo>
                  <a:lnTo>
                    <a:pt x="50929" y="1315"/>
                  </a:lnTo>
                  <a:lnTo>
                    <a:pt x="51170" y="1389"/>
                  </a:lnTo>
                  <a:lnTo>
                    <a:pt x="51392" y="1463"/>
                  </a:lnTo>
                  <a:lnTo>
                    <a:pt x="51633" y="1575"/>
                  </a:lnTo>
                  <a:lnTo>
                    <a:pt x="51836" y="1686"/>
                  </a:lnTo>
                  <a:lnTo>
                    <a:pt x="52059" y="1797"/>
                  </a:lnTo>
                  <a:lnTo>
                    <a:pt x="52485" y="2075"/>
                  </a:lnTo>
                  <a:lnTo>
                    <a:pt x="52874" y="2389"/>
                  </a:lnTo>
                  <a:lnTo>
                    <a:pt x="53262" y="2723"/>
                  </a:lnTo>
                  <a:lnTo>
                    <a:pt x="53633" y="3075"/>
                  </a:lnTo>
                  <a:lnTo>
                    <a:pt x="54374" y="3815"/>
                  </a:lnTo>
                  <a:lnTo>
                    <a:pt x="55133" y="4556"/>
                  </a:lnTo>
                  <a:lnTo>
                    <a:pt x="55522" y="4927"/>
                  </a:lnTo>
                  <a:lnTo>
                    <a:pt x="55929" y="5260"/>
                  </a:lnTo>
                  <a:lnTo>
                    <a:pt x="56226" y="5501"/>
                  </a:lnTo>
                  <a:lnTo>
                    <a:pt x="56540" y="5723"/>
                  </a:lnTo>
                  <a:lnTo>
                    <a:pt x="56874" y="5927"/>
                  </a:lnTo>
                  <a:lnTo>
                    <a:pt x="57207" y="6093"/>
                  </a:lnTo>
                  <a:lnTo>
                    <a:pt x="57559" y="6260"/>
                  </a:lnTo>
                  <a:lnTo>
                    <a:pt x="57911" y="6408"/>
                  </a:lnTo>
                  <a:lnTo>
                    <a:pt x="58263" y="6519"/>
                  </a:lnTo>
                  <a:lnTo>
                    <a:pt x="58633" y="6593"/>
                  </a:lnTo>
                  <a:lnTo>
                    <a:pt x="58985" y="6667"/>
                  </a:lnTo>
                  <a:lnTo>
                    <a:pt x="59355" y="6686"/>
                  </a:lnTo>
                  <a:lnTo>
                    <a:pt x="59726" y="6686"/>
                  </a:lnTo>
                  <a:lnTo>
                    <a:pt x="60096" y="6649"/>
                  </a:lnTo>
                  <a:lnTo>
                    <a:pt x="60448" y="6575"/>
                  </a:lnTo>
                  <a:lnTo>
                    <a:pt x="60818" y="6464"/>
                  </a:lnTo>
                  <a:lnTo>
                    <a:pt x="61170" y="6297"/>
                  </a:lnTo>
                  <a:lnTo>
                    <a:pt x="61504" y="6093"/>
                  </a:lnTo>
                  <a:lnTo>
                    <a:pt x="61615" y="6019"/>
                  </a:lnTo>
                  <a:lnTo>
                    <a:pt x="61670" y="5927"/>
                  </a:lnTo>
                  <a:lnTo>
                    <a:pt x="61707" y="5834"/>
                  </a:lnTo>
                  <a:lnTo>
                    <a:pt x="61726" y="5741"/>
                  </a:lnTo>
                  <a:lnTo>
                    <a:pt x="61707" y="5630"/>
                  </a:lnTo>
                  <a:lnTo>
                    <a:pt x="61670" y="5538"/>
                  </a:lnTo>
                  <a:lnTo>
                    <a:pt x="61615" y="5427"/>
                  </a:lnTo>
                  <a:lnTo>
                    <a:pt x="61541" y="5353"/>
                  </a:lnTo>
                  <a:lnTo>
                    <a:pt x="61448" y="5260"/>
                  </a:lnTo>
                  <a:lnTo>
                    <a:pt x="61355" y="5186"/>
                  </a:lnTo>
                  <a:lnTo>
                    <a:pt x="61244" y="5130"/>
                  </a:lnTo>
                  <a:lnTo>
                    <a:pt x="61133" y="5093"/>
                  </a:lnTo>
                  <a:lnTo>
                    <a:pt x="61022" y="5075"/>
                  </a:lnTo>
                  <a:lnTo>
                    <a:pt x="60911" y="5075"/>
                  </a:lnTo>
                  <a:lnTo>
                    <a:pt x="60800" y="5112"/>
                  </a:lnTo>
                  <a:lnTo>
                    <a:pt x="60689" y="5167"/>
                  </a:lnTo>
                  <a:lnTo>
                    <a:pt x="60467" y="5297"/>
                  </a:lnTo>
                  <a:lnTo>
                    <a:pt x="60244" y="5390"/>
                  </a:lnTo>
                  <a:lnTo>
                    <a:pt x="60022" y="5482"/>
                  </a:lnTo>
                  <a:lnTo>
                    <a:pt x="59800" y="5538"/>
                  </a:lnTo>
                  <a:lnTo>
                    <a:pt x="59578" y="5575"/>
                  </a:lnTo>
                  <a:lnTo>
                    <a:pt x="59355" y="5612"/>
                  </a:lnTo>
                  <a:lnTo>
                    <a:pt x="59133" y="5612"/>
                  </a:lnTo>
                  <a:lnTo>
                    <a:pt x="58929" y="5593"/>
                  </a:lnTo>
                  <a:lnTo>
                    <a:pt x="58707" y="5556"/>
                  </a:lnTo>
                  <a:lnTo>
                    <a:pt x="58503" y="5501"/>
                  </a:lnTo>
                  <a:lnTo>
                    <a:pt x="58300" y="5427"/>
                  </a:lnTo>
                  <a:lnTo>
                    <a:pt x="58078" y="5353"/>
                  </a:lnTo>
                  <a:lnTo>
                    <a:pt x="57874" y="5260"/>
                  </a:lnTo>
                  <a:lnTo>
                    <a:pt x="57670" y="5149"/>
                  </a:lnTo>
                  <a:lnTo>
                    <a:pt x="57281" y="4908"/>
                  </a:lnTo>
                  <a:lnTo>
                    <a:pt x="56892" y="4630"/>
                  </a:lnTo>
                  <a:lnTo>
                    <a:pt x="56503" y="4315"/>
                  </a:lnTo>
                  <a:lnTo>
                    <a:pt x="56151" y="4001"/>
                  </a:lnTo>
                  <a:lnTo>
                    <a:pt x="55800" y="3667"/>
                  </a:lnTo>
                  <a:lnTo>
                    <a:pt x="55133" y="2982"/>
                  </a:lnTo>
                  <a:lnTo>
                    <a:pt x="54540" y="2371"/>
                  </a:lnTo>
                  <a:lnTo>
                    <a:pt x="54003" y="1871"/>
                  </a:lnTo>
                  <a:lnTo>
                    <a:pt x="53725" y="1649"/>
                  </a:lnTo>
                  <a:lnTo>
                    <a:pt x="53448" y="1408"/>
                  </a:lnTo>
                  <a:lnTo>
                    <a:pt x="53170" y="1204"/>
                  </a:lnTo>
                  <a:lnTo>
                    <a:pt x="52874" y="1000"/>
                  </a:lnTo>
                  <a:lnTo>
                    <a:pt x="52577" y="815"/>
                  </a:lnTo>
                  <a:lnTo>
                    <a:pt x="52262" y="649"/>
                  </a:lnTo>
                  <a:lnTo>
                    <a:pt x="51966" y="500"/>
                  </a:lnTo>
                  <a:lnTo>
                    <a:pt x="51633" y="371"/>
                  </a:lnTo>
                  <a:lnTo>
                    <a:pt x="51299" y="260"/>
                  </a:lnTo>
                  <a:lnTo>
                    <a:pt x="50966" y="167"/>
                  </a:lnTo>
                  <a:lnTo>
                    <a:pt x="50633" y="93"/>
                  </a:lnTo>
                  <a:lnTo>
                    <a:pt x="50262" y="37"/>
                  </a:lnTo>
                  <a:lnTo>
                    <a:pt x="49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4202825" y="1359475"/>
              <a:ext cx="1546425" cy="156050"/>
            </a:xfrm>
            <a:custGeom>
              <a:avLst/>
              <a:gdLst/>
              <a:ahLst/>
              <a:cxnLst/>
              <a:rect l="l" t="t" r="r" b="b"/>
              <a:pathLst>
                <a:path w="61857" h="6242" extrusionOk="0">
                  <a:moveTo>
                    <a:pt x="49856" y="1"/>
                  </a:moveTo>
                  <a:lnTo>
                    <a:pt x="49504" y="19"/>
                  </a:lnTo>
                  <a:lnTo>
                    <a:pt x="49115" y="56"/>
                  </a:lnTo>
                  <a:lnTo>
                    <a:pt x="48726" y="112"/>
                  </a:lnTo>
                  <a:lnTo>
                    <a:pt x="48337" y="186"/>
                  </a:lnTo>
                  <a:lnTo>
                    <a:pt x="47948" y="278"/>
                  </a:lnTo>
                  <a:lnTo>
                    <a:pt x="47578" y="371"/>
                  </a:lnTo>
                  <a:lnTo>
                    <a:pt x="47207" y="501"/>
                  </a:lnTo>
                  <a:lnTo>
                    <a:pt x="46837" y="630"/>
                  </a:lnTo>
                  <a:lnTo>
                    <a:pt x="46485" y="778"/>
                  </a:lnTo>
                  <a:lnTo>
                    <a:pt x="45763" y="1112"/>
                  </a:lnTo>
                  <a:lnTo>
                    <a:pt x="45059" y="1464"/>
                  </a:lnTo>
                  <a:lnTo>
                    <a:pt x="44374" y="1853"/>
                  </a:lnTo>
                  <a:lnTo>
                    <a:pt x="43707" y="2242"/>
                  </a:lnTo>
                  <a:lnTo>
                    <a:pt x="42911" y="2723"/>
                  </a:lnTo>
                  <a:lnTo>
                    <a:pt x="42077" y="3223"/>
                  </a:lnTo>
                  <a:lnTo>
                    <a:pt x="41226" y="3705"/>
                  </a:lnTo>
                  <a:lnTo>
                    <a:pt x="40800" y="3927"/>
                  </a:lnTo>
                  <a:lnTo>
                    <a:pt x="40355" y="4149"/>
                  </a:lnTo>
                  <a:lnTo>
                    <a:pt x="39911" y="4334"/>
                  </a:lnTo>
                  <a:lnTo>
                    <a:pt x="39448" y="4501"/>
                  </a:lnTo>
                  <a:lnTo>
                    <a:pt x="38985" y="4649"/>
                  </a:lnTo>
                  <a:lnTo>
                    <a:pt x="38522" y="4760"/>
                  </a:lnTo>
                  <a:lnTo>
                    <a:pt x="38059" y="4853"/>
                  </a:lnTo>
                  <a:lnTo>
                    <a:pt x="37577" y="4890"/>
                  </a:lnTo>
                  <a:lnTo>
                    <a:pt x="37114" y="4890"/>
                  </a:lnTo>
                  <a:lnTo>
                    <a:pt x="36873" y="4871"/>
                  </a:lnTo>
                  <a:lnTo>
                    <a:pt x="36633" y="4834"/>
                  </a:lnTo>
                  <a:lnTo>
                    <a:pt x="36392" y="4797"/>
                  </a:lnTo>
                  <a:lnTo>
                    <a:pt x="36188" y="4742"/>
                  </a:lnTo>
                  <a:lnTo>
                    <a:pt x="35966" y="4686"/>
                  </a:lnTo>
                  <a:lnTo>
                    <a:pt x="35762" y="4612"/>
                  </a:lnTo>
                  <a:lnTo>
                    <a:pt x="35577" y="4519"/>
                  </a:lnTo>
                  <a:lnTo>
                    <a:pt x="35373" y="4408"/>
                  </a:lnTo>
                  <a:lnTo>
                    <a:pt x="35021" y="4186"/>
                  </a:lnTo>
                  <a:lnTo>
                    <a:pt x="34688" y="3927"/>
                  </a:lnTo>
                  <a:lnTo>
                    <a:pt x="34373" y="3649"/>
                  </a:lnTo>
                  <a:lnTo>
                    <a:pt x="34077" y="3353"/>
                  </a:lnTo>
                  <a:lnTo>
                    <a:pt x="33781" y="3038"/>
                  </a:lnTo>
                  <a:lnTo>
                    <a:pt x="33207" y="2390"/>
                  </a:lnTo>
                  <a:lnTo>
                    <a:pt x="32929" y="2056"/>
                  </a:lnTo>
                  <a:lnTo>
                    <a:pt x="32614" y="1741"/>
                  </a:lnTo>
                  <a:lnTo>
                    <a:pt x="32299" y="1445"/>
                  </a:lnTo>
                  <a:lnTo>
                    <a:pt x="31984" y="1167"/>
                  </a:lnTo>
                  <a:lnTo>
                    <a:pt x="31614" y="927"/>
                  </a:lnTo>
                  <a:lnTo>
                    <a:pt x="31429" y="815"/>
                  </a:lnTo>
                  <a:lnTo>
                    <a:pt x="31243" y="704"/>
                  </a:lnTo>
                  <a:lnTo>
                    <a:pt x="30947" y="575"/>
                  </a:lnTo>
                  <a:lnTo>
                    <a:pt x="30651" y="464"/>
                  </a:lnTo>
                  <a:lnTo>
                    <a:pt x="30355" y="371"/>
                  </a:lnTo>
                  <a:lnTo>
                    <a:pt x="30040" y="278"/>
                  </a:lnTo>
                  <a:lnTo>
                    <a:pt x="29743" y="223"/>
                  </a:lnTo>
                  <a:lnTo>
                    <a:pt x="29429" y="167"/>
                  </a:lnTo>
                  <a:lnTo>
                    <a:pt x="29114" y="130"/>
                  </a:lnTo>
                  <a:lnTo>
                    <a:pt x="28799" y="112"/>
                  </a:lnTo>
                  <a:lnTo>
                    <a:pt x="28466" y="93"/>
                  </a:lnTo>
                  <a:lnTo>
                    <a:pt x="28151" y="93"/>
                  </a:lnTo>
                  <a:lnTo>
                    <a:pt x="27521" y="130"/>
                  </a:lnTo>
                  <a:lnTo>
                    <a:pt x="26891" y="223"/>
                  </a:lnTo>
                  <a:lnTo>
                    <a:pt x="26262" y="334"/>
                  </a:lnTo>
                  <a:lnTo>
                    <a:pt x="25836" y="427"/>
                  </a:lnTo>
                  <a:lnTo>
                    <a:pt x="25428" y="519"/>
                  </a:lnTo>
                  <a:lnTo>
                    <a:pt x="25021" y="649"/>
                  </a:lnTo>
                  <a:lnTo>
                    <a:pt x="24613" y="778"/>
                  </a:lnTo>
                  <a:lnTo>
                    <a:pt x="23817" y="1075"/>
                  </a:lnTo>
                  <a:lnTo>
                    <a:pt x="23021" y="1390"/>
                  </a:lnTo>
                  <a:lnTo>
                    <a:pt x="21447" y="2056"/>
                  </a:lnTo>
                  <a:lnTo>
                    <a:pt x="20650" y="2371"/>
                  </a:lnTo>
                  <a:lnTo>
                    <a:pt x="19835" y="2667"/>
                  </a:lnTo>
                  <a:lnTo>
                    <a:pt x="19298" y="2834"/>
                  </a:lnTo>
                  <a:lnTo>
                    <a:pt x="18724" y="2982"/>
                  </a:lnTo>
                  <a:lnTo>
                    <a:pt x="18169" y="3112"/>
                  </a:lnTo>
                  <a:lnTo>
                    <a:pt x="17595" y="3205"/>
                  </a:lnTo>
                  <a:lnTo>
                    <a:pt x="17298" y="3223"/>
                  </a:lnTo>
                  <a:lnTo>
                    <a:pt x="17020" y="3242"/>
                  </a:lnTo>
                  <a:lnTo>
                    <a:pt x="16724" y="3242"/>
                  </a:lnTo>
                  <a:lnTo>
                    <a:pt x="16446" y="3223"/>
                  </a:lnTo>
                  <a:lnTo>
                    <a:pt x="16150" y="3205"/>
                  </a:lnTo>
                  <a:lnTo>
                    <a:pt x="15872" y="3149"/>
                  </a:lnTo>
                  <a:lnTo>
                    <a:pt x="15576" y="3093"/>
                  </a:lnTo>
                  <a:lnTo>
                    <a:pt x="15298" y="3019"/>
                  </a:lnTo>
                  <a:lnTo>
                    <a:pt x="14891" y="2890"/>
                  </a:lnTo>
                  <a:lnTo>
                    <a:pt x="14483" y="2723"/>
                  </a:lnTo>
                  <a:lnTo>
                    <a:pt x="14094" y="2538"/>
                  </a:lnTo>
                  <a:lnTo>
                    <a:pt x="13705" y="2353"/>
                  </a:lnTo>
                  <a:lnTo>
                    <a:pt x="12946" y="1945"/>
                  </a:lnTo>
                  <a:lnTo>
                    <a:pt x="12205" y="1519"/>
                  </a:lnTo>
                  <a:lnTo>
                    <a:pt x="11594" y="1186"/>
                  </a:lnTo>
                  <a:lnTo>
                    <a:pt x="10983" y="871"/>
                  </a:lnTo>
                  <a:lnTo>
                    <a:pt x="10668" y="741"/>
                  </a:lnTo>
                  <a:lnTo>
                    <a:pt x="10353" y="593"/>
                  </a:lnTo>
                  <a:lnTo>
                    <a:pt x="10020" y="482"/>
                  </a:lnTo>
                  <a:lnTo>
                    <a:pt x="9705" y="371"/>
                  </a:lnTo>
                  <a:lnTo>
                    <a:pt x="9372" y="278"/>
                  </a:lnTo>
                  <a:lnTo>
                    <a:pt x="9038" y="204"/>
                  </a:lnTo>
                  <a:lnTo>
                    <a:pt x="8705" y="149"/>
                  </a:lnTo>
                  <a:lnTo>
                    <a:pt x="8372" y="130"/>
                  </a:lnTo>
                  <a:lnTo>
                    <a:pt x="8038" y="112"/>
                  </a:lnTo>
                  <a:lnTo>
                    <a:pt x="7687" y="130"/>
                  </a:lnTo>
                  <a:lnTo>
                    <a:pt x="7353" y="186"/>
                  </a:lnTo>
                  <a:lnTo>
                    <a:pt x="7001" y="241"/>
                  </a:lnTo>
                  <a:lnTo>
                    <a:pt x="6686" y="334"/>
                  </a:lnTo>
                  <a:lnTo>
                    <a:pt x="6372" y="464"/>
                  </a:lnTo>
                  <a:lnTo>
                    <a:pt x="6075" y="593"/>
                  </a:lnTo>
                  <a:lnTo>
                    <a:pt x="5779" y="741"/>
                  </a:lnTo>
                  <a:lnTo>
                    <a:pt x="5501" y="890"/>
                  </a:lnTo>
                  <a:lnTo>
                    <a:pt x="5223" y="1075"/>
                  </a:lnTo>
                  <a:lnTo>
                    <a:pt x="4686" y="1427"/>
                  </a:lnTo>
                  <a:lnTo>
                    <a:pt x="4334" y="1704"/>
                  </a:lnTo>
                  <a:lnTo>
                    <a:pt x="3927" y="2038"/>
                  </a:lnTo>
                  <a:lnTo>
                    <a:pt x="3501" y="2390"/>
                  </a:lnTo>
                  <a:lnTo>
                    <a:pt x="3260" y="2556"/>
                  </a:lnTo>
                  <a:lnTo>
                    <a:pt x="3038" y="2704"/>
                  </a:lnTo>
                  <a:lnTo>
                    <a:pt x="2797" y="2853"/>
                  </a:lnTo>
                  <a:lnTo>
                    <a:pt x="2557" y="2982"/>
                  </a:lnTo>
                  <a:lnTo>
                    <a:pt x="2334" y="3075"/>
                  </a:lnTo>
                  <a:lnTo>
                    <a:pt x="2094" y="3149"/>
                  </a:lnTo>
                  <a:lnTo>
                    <a:pt x="1853" y="3167"/>
                  </a:lnTo>
                  <a:lnTo>
                    <a:pt x="1612" y="3167"/>
                  </a:lnTo>
                  <a:lnTo>
                    <a:pt x="1501" y="3149"/>
                  </a:lnTo>
                  <a:lnTo>
                    <a:pt x="1390" y="3130"/>
                  </a:lnTo>
                  <a:lnTo>
                    <a:pt x="1279" y="3093"/>
                  </a:lnTo>
                  <a:lnTo>
                    <a:pt x="1168" y="3038"/>
                  </a:lnTo>
                  <a:lnTo>
                    <a:pt x="1094" y="3001"/>
                  </a:lnTo>
                  <a:lnTo>
                    <a:pt x="982" y="2982"/>
                  </a:lnTo>
                  <a:lnTo>
                    <a:pt x="779" y="2982"/>
                  </a:lnTo>
                  <a:lnTo>
                    <a:pt x="538" y="3038"/>
                  </a:lnTo>
                  <a:lnTo>
                    <a:pt x="316" y="3112"/>
                  </a:lnTo>
                  <a:lnTo>
                    <a:pt x="131" y="3205"/>
                  </a:lnTo>
                  <a:lnTo>
                    <a:pt x="75" y="3260"/>
                  </a:lnTo>
                  <a:lnTo>
                    <a:pt x="19" y="3316"/>
                  </a:lnTo>
                  <a:lnTo>
                    <a:pt x="1" y="3371"/>
                  </a:lnTo>
                  <a:lnTo>
                    <a:pt x="19" y="3427"/>
                  </a:lnTo>
                  <a:lnTo>
                    <a:pt x="56" y="3482"/>
                  </a:lnTo>
                  <a:lnTo>
                    <a:pt x="131" y="3519"/>
                  </a:lnTo>
                  <a:lnTo>
                    <a:pt x="371" y="3649"/>
                  </a:lnTo>
                  <a:lnTo>
                    <a:pt x="631" y="3742"/>
                  </a:lnTo>
                  <a:lnTo>
                    <a:pt x="890" y="3816"/>
                  </a:lnTo>
                  <a:lnTo>
                    <a:pt x="1131" y="3871"/>
                  </a:lnTo>
                  <a:lnTo>
                    <a:pt x="1390" y="3890"/>
                  </a:lnTo>
                  <a:lnTo>
                    <a:pt x="1631" y="3890"/>
                  </a:lnTo>
                  <a:lnTo>
                    <a:pt x="1871" y="3871"/>
                  </a:lnTo>
                  <a:lnTo>
                    <a:pt x="2131" y="3834"/>
                  </a:lnTo>
                  <a:lnTo>
                    <a:pt x="2371" y="3779"/>
                  </a:lnTo>
                  <a:lnTo>
                    <a:pt x="2612" y="3723"/>
                  </a:lnTo>
                  <a:lnTo>
                    <a:pt x="2853" y="3630"/>
                  </a:lnTo>
                  <a:lnTo>
                    <a:pt x="3075" y="3538"/>
                  </a:lnTo>
                  <a:lnTo>
                    <a:pt x="3316" y="3408"/>
                  </a:lnTo>
                  <a:lnTo>
                    <a:pt x="3557" y="3279"/>
                  </a:lnTo>
                  <a:lnTo>
                    <a:pt x="4020" y="3001"/>
                  </a:lnTo>
                  <a:lnTo>
                    <a:pt x="4334" y="2779"/>
                  </a:lnTo>
                  <a:lnTo>
                    <a:pt x="4668" y="2519"/>
                  </a:lnTo>
                  <a:lnTo>
                    <a:pt x="5298" y="2038"/>
                  </a:lnTo>
                  <a:lnTo>
                    <a:pt x="5631" y="1797"/>
                  </a:lnTo>
                  <a:lnTo>
                    <a:pt x="5946" y="1556"/>
                  </a:lnTo>
                  <a:lnTo>
                    <a:pt x="6298" y="1353"/>
                  </a:lnTo>
                  <a:lnTo>
                    <a:pt x="6649" y="1149"/>
                  </a:lnTo>
                  <a:lnTo>
                    <a:pt x="6909" y="1038"/>
                  </a:lnTo>
                  <a:lnTo>
                    <a:pt x="7168" y="945"/>
                  </a:lnTo>
                  <a:lnTo>
                    <a:pt x="7427" y="890"/>
                  </a:lnTo>
                  <a:lnTo>
                    <a:pt x="7687" y="853"/>
                  </a:lnTo>
                  <a:lnTo>
                    <a:pt x="8205" y="853"/>
                  </a:lnTo>
                  <a:lnTo>
                    <a:pt x="8446" y="890"/>
                  </a:lnTo>
                  <a:lnTo>
                    <a:pt x="8705" y="927"/>
                  </a:lnTo>
                  <a:lnTo>
                    <a:pt x="8964" y="1001"/>
                  </a:lnTo>
                  <a:lnTo>
                    <a:pt x="9205" y="1075"/>
                  </a:lnTo>
                  <a:lnTo>
                    <a:pt x="9464" y="1167"/>
                  </a:lnTo>
                  <a:lnTo>
                    <a:pt x="9705" y="1260"/>
                  </a:lnTo>
                  <a:lnTo>
                    <a:pt x="10187" y="1482"/>
                  </a:lnTo>
                  <a:lnTo>
                    <a:pt x="10668" y="1723"/>
                  </a:lnTo>
                  <a:lnTo>
                    <a:pt x="12057" y="2482"/>
                  </a:lnTo>
                  <a:lnTo>
                    <a:pt x="12742" y="2853"/>
                  </a:lnTo>
                  <a:lnTo>
                    <a:pt x="13428" y="3186"/>
                  </a:lnTo>
                  <a:lnTo>
                    <a:pt x="13779" y="3334"/>
                  </a:lnTo>
                  <a:lnTo>
                    <a:pt x="14150" y="3482"/>
                  </a:lnTo>
                  <a:lnTo>
                    <a:pt x="14502" y="3612"/>
                  </a:lnTo>
                  <a:lnTo>
                    <a:pt x="14872" y="3705"/>
                  </a:lnTo>
                  <a:lnTo>
                    <a:pt x="15261" y="3797"/>
                  </a:lnTo>
                  <a:lnTo>
                    <a:pt x="15631" y="3871"/>
                  </a:lnTo>
                  <a:lnTo>
                    <a:pt x="16039" y="3927"/>
                  </a:lnTo>
                  <a:lnTo>
                    <a:pt x="16428" y="3945"/>
                  </a:lnTo>
                  <a:lnTo>
                    <a:pt x="16891" y="3945"/>
                  </a:lnTo>
                  <a:lnTo>
                    <a:pt x="17354" y="3927"/>
                  </a:lnTo>
                  <a:lnTo>
                    <a:pt x="17798" y="3871"/>
                  </a:lnTo>
                  <a:lnTo>
                    <a:pt x="18243" y="3816"/>
                  </a:lnTo>
                  <a:lnTo>
                    <a:pt x="18687" y="3723"/>
                  </a:lnTo>
                  <a:lnTo>
                    <a:pt x="19132" y="3612"/>
                  </a:lnTo>
                  <a:lnTo>
                    <a:pt x="19576" y="3482"/>
                  </a:lnTo>
                  <a:lnTo>
                    <a:pt x="20021" y="3353"/>
                  </a:lnTo>
                  <a:lnTo>
                    <a:pt x="20872" y="3056"/>
                  </a:lnTo>
                  <a:lnTo>
                    <a:pt x="21724" y="2704"/>
                  </a:lnTo>
                  <a:lnTo>
                    <a:pt x="23410" y="2001"/>
                  </a:lnTo>
                  <a:lnTo>
                    <a:pt x="24317" y="1630"/>
                  </a:lnTo>
                  <a:lnTo>
                    <a:pt x="24799" y="1464"/>
                  </a:lnTo>
                  <a:lnTo>
                    <a:pt x="25299" y="1297"/>
                  </a:lnTo>
                  <a:lnTo>
                    <a:pt x="25780" y="1149"/>
                  </a:lnTo>
                  <a:lnTo>
                    <a:pt x="26299" y="1019"/>
                  </a:lnTo>
                  <a:lnTo>
                    <a:pt x="26799" y="927"/>
                  </a:lnTo>
                  <a:lnTo>
                    <a:pt x="27299" y="834"/>
                  </a:lnTo>
                  <a:lnTo>
                    <a:pt x="27817" y="797"/>
                  </a:lnTo>
                  <a:lnTo>
                    <a:pt x="28317" y="797"/>
                  </a:lnTo>
                  <a:lnTo>
                    <a:pt x="28577" y="815"/>
                  </a:lnTo>
                  <a:lnTo>
                    <a:pt x="28817" y="834"/>
                  </a:lnTo>
                  <a:lnTo>
                    <a:pt x="29058" y="871"/>
                  </a:lnTo>
                  <a:lnTo>
                    <a:pt x="29299" y="908"/>
                  </a:lnTo>
                  <a:lnTo>
                    <a:pt x="29540" y="982"/>
                  </a:lnTo>
                  <a:lnTo>
                    <a:pt x="29780" y="1038"/>
                  </a:lnTo>
                  <a:lnTo>
                    <a:pt x="30021" y="1130"/>
                  </a:lnTo>
                  <a:lnTo>
                    <a:pt x="30243" y="1223"/>
                  </a:lnTo>
                  <a:lnTo>
                    <a:pt x="30466" y="1353"/>
                  </a:lnTo>
                  <a:lnTo>
                    <a:pt x="30688" y="1482"/>
                  </a:lnTo>
                  <a:lnTo>
                    <a:pt x="30910" y="1612"/>
                  </a:lnTo>
                  <a:lnTo>
                    <a:pt x="31132" y="1779"/>
                  </a:lnTo>
                  <a:lnTo>
                    <a:pt x="31429" y="2038"/>
                  </a:lnTo>
                  <a:lnTo>
                    <a:pt x="31725" y="2316"/>
                  </a:lnTo>
                  <a:lnTo>
                    <a:pt x="32003" y="2593"/>
                  </a:lnTo>
                  <a:lnTo>
                    <a:pt x="32262" y="2871"/>
                  </a:lnTo>
                  <a:lnTo>
                    <a:pt x="32762" y="3445"/>
                  </a:lnTo>
                  <a:lnTo>
                    <a:pt x="33262" y="3982"/>
                  </a:lnTo>
                  <a:lnTo>
                    <a:pt x="33521" y="4242"/>
                  </a:lnTo>
                  <a:lnTo>
                    <a:pt x="33799" y="4482"/>
                  </a:lnTo>
                  <a:lnTo>
                    <a:pt x="34096" y="4705"/>
                  </a:lnTo>
                  <a:lnTo>
                    <a:pt x="34392" y="4908"/>
                  </a:lnTo>
                  <a:lnTo>
                    <a:pt x="34725" y="5094"/>
                  </a:lnTo>
                  <a:lnTo>
                    <a:pt x="35096" y="5260"/>
                  </a:lnTo>
                  <a:lnTo>
                    <a:pt x="35484" y="5390"/>
                  </a:lnTo>
                  <a:lnTo>
                    <a:pt x="35892" y="5482"/>
                  </a:lnTo>
                  <a:lnTo>
                    <a:pt x="36281" y="5538"/>
                  </a:lnTo>
                  <a:lnTo>
                    <a:pt x="36670" y="5575"/>
                  </a:lnTo>
                  <a:lnTo>
                    <a:pt x="37429" y="5575"/>
                  </a:lnTo>
                  <a:lnTo>
                    <a:pt x="37818" y="5538"/>
                  </a:lnTo>
                  <a:lnTo>
                    <a:pt x="38188" y="5501"/>
                  </a:lnTo>
                  <a:lnTo>
                    <a:pt x="38577" y="5427"/>
                  </a:lnTo>
                  <a:lnTo>
                    <a:pt x="38948" y="5334"/>
                  </a:lnTo>
                  <a:lnTo>
                    <a:pt x="39337" y="5242"/>
                  </a:lnTo>
                  <a:lnTo>
                    <a:pt x="39707" y="5131"/>
                  </a:lnTo>
                  <a:lnTo>
                    <a:pt x="40077" y="5001"/>
                  </a:lnTo>
                  <a:lnTo>
                    <a:pt x="40429" y="4871"/>
                  </a:lnTo>
                  <a:lnTo>
                    <a:pt x="41151" y="4575"/>
                  </a:lnTo>
                  <a:lnTo>
                    <a:pt x="41837" y="4242"/>
                  </a:lnTo>
                  <a:lnTo>
                    <a:pt x="42281" y="4019"/>
                  </a:lnTo>
                  <a:lnTo>
                    <a:pt x="42744" y="3760"/>
                  </a:lnTo>
                  <a:lnTo>
                    <a:pt x="43633" y="3223"/>
                  </a:lnTo>
                  <a:lnTo>
                    <a:pt x="44541" y="2667"/>
                  </a:lnTo>
                  <a:lnTo>
                    <a:pt x="45448" y="2112"/>
                  </a:lnTo>
                  <a:lnTo>
                    <a:pt x="45911" y="1853"/>
                  </a:lnTo>
                  <a:lnTo>
                    <a:pt x="46374" y="1612"/>
                  </a:lnTo>
                  <a:lnTo>
                    <a:pt x="46837" y="1390"/>
                  </a:lnTo>
                  <a:lnTo>
                    <a:pt x="47319" y="1204"/>
                  </a:lnTo>
                  <a:lnTo>
                    <a:pt x="47819" y="1038"/>
                  </a:lnTo>
                  <a:lnTo>
                    <a:pt x="48300" y="890"/>
                  </a:lnTo>
                  <a:lnTo>
                    <a:pt x="48819" y="797"/>
                  </a:lnTo>
                  <a:lnTo>
                    <a:pt x="49337" y="723"/>
                  </a:lnTo>
                  <a:lnTo>
                    <a:pt x="49633" y="704"/>
                  </a:lnTo>
                  <a:lnTo>
                    <a:pt x="49930" y="704"/>
                  </a:lnTo>
                  <a:lnTo>
                    <a:pt x="50208" y="741"/>
                  </a:lnTo>
                  <a:lnTo>
                    <a:pt x="50485" y="778"/>
                  </a:lnTo>
                  <a:lnTo>
                    <a:pt x="50745" y="834"/>
                  </a:lnTo>
                  <a:lnTo>
                    <a:pt x="50985" y="908"/>
                  </a:lnTo>
                  <a:lnTo>
                    <a:pt x="51245" y="982"/>
                  </a:lnTo>
                  <a:lnTo>
                    <a:pt x="51467" y="1093"/>
                  </a:lnTo>
                  <a:lnTo>
                    <a:pt x="51708" y="1204"/>
                  </a:lnTo>
                  <a:lnTo>
                    <a:pt x="51930" y="1316"/>
                  </a:lnTo>
                  <a:lnTo>
                    <a:pt x="52134" y="1445"/>
                  </a:lnTo>
                  <a:lnTo>
                    <a:pt x="52356" y="1593"/>
                  </a:lnTo>
                  <a:lnTo>
                    <a:pt x="52763" y="1908"/>
                  </a:lnTo>
                  <a:lnTo>
                    <a:pt x="53152" y="2260"/>
                  </a:lnTo>
                  <a:lnTo>
                    <a:pt x="53541" y="2612"/>
                  </a:lnTo>
                  <a:lnTo>
                    <a:pt x="53911" y="3001"/>
                  </a:lnTo>
                  <a:lnTo>
                    <a:pt x="54671" y="3779"/>
                  </a:lnTo>
                  <a:lnTo>
                    <a:pt x="55060" y="4149"/>
                  </a:lnTo>
                  <a:lnTo>
                    <a:pt x="55449" y="4519"/>
                  </a:lnTo>
                  <a:lnTo>
                    <a:pt x="55856" y="4871"/>
                  </a:lnTo>
                  <a:lnTo>
                    <a:pt x="56282" y="5186"/>
                  </a:lnTo>
                  <a:lnTo>
                    <a:pt x="56578" y="5390"/>
                  </a:lnTo>
                  <a:lnTo>
                    <a:pt x="56912" y="5575"/>
                  </a:lnTo>
                  <a:lnTo>
                    <a:pt x="57226" y="5723"/>
                  </a:lnTo>
                  <a:lnTo>
                    <a:pt x="57560" y="5871"/>
                  </a:lnTo>
                  <a:lnTo>
                    <a:pt x="57912" y="6001"/>
                  </a:lnTo>
                  <a:lnTo>
                    <a:pt x="58245" y="6094"/>
                  </a:lnTo>
                  <a:lnTo>
                    <a:pt x="58597" y="6168"/>
                  </a:lnTo>
                  <a:lnTo>
                    <a:pt x="58949" y="6223"/>
                  </a:lnTo>
                  <a:lnTo>
                    <a:pt x="59301" y="6242"/>
                  </a:lnTo>
                  <a:lnTo>
                    <a:pt x="59653" y="6242"/>
                  </a:lnTo>
                  <a:lnTo>
                    <a:pt x="59986" y="6205"/>
                  </a:lnTo>
                  <a:lnTo>
                    <a:pt x="60338" y="6149"/>
                  </a:lnTo>
                  <a:lnTo>
                    <a:pt x="60690" y="6057"/>
                  </a:lnTo>
                  <a:lnTo>
                    <a:pt x="61023" y="5927"/>
                  </a:lnTo>
                  <a:lnTo>
                    <a:pt x="61356" y="5779"/>
                  </a:lnTo>
                  <a:lnTo>
                    <a:pt x="61690" y="5594"/>
                  </a:lnTo>
                  <a:lnTo>
                    <a:pt x="61782" y="5519"/>
                  </a:lnTo>
                  <a:lnTo>
                    <a:pt x="61838" y="5445"/>
                  </a:lnTo>
                  <a:lnTo>
                    <a:pt x="61856" y="5390"/>
                  </a:lnTo>
                  <a:lnTo>
                    <a:pt x="61838" y="5334"/>
                  </a:lnTo>
                  <a:lnTo>
                    <a:pt x="61801" y="5279"/>
                  </a:lnTo>
                  <a:lnTo>
                    <a:pt x="61745" y="5242"/>
                  </a:lnTo>
                  <a:lnTo>
                    <a:pt x="61671" y="5205"/>
                  </a:lnTo>
                  <a:lnTo>
                    <a:pt x="61560" y="5168"/>
                  </a:lnTo>
                  <a:lnTo>
                    <a:pt x="61356" y="5131"/>
                  </a:lnTo>
                  <a:lnTo>
                    <a:pt x="61116" y="5131"/>
                  </a:lnTo>
                  <a:lnTo>
                    <a:pt x="60893" y="5149"/>
                  </a:lnTo>
                  <a:lnTo>
                    <a:pt x="60801" y="5186"/>
                  </a:lnTo>
                  <a:lnTo>
                    <a:pt x="60727" y="5223"/>
                  </a:lnTo>
                  <a:lnTo>
                    <a:pt x="60504" y="5353"/>
                  </a:lnTo>
                  <a:lnTo>
                    <a:pt x="60282" y="5464"/>
                  </a:lnTo>
                  <a:lnTo>
                    <a:pt x="60060" y="5538"/>
                  </a:lnTo>
                  <a:lnTo>
                    <a:pt x="59838" y="5575"/>
                  </a:lnTo>
                  <a:lnTo>
                    <a:pt x="59616" y="5612"/>
                  </a:lnTo>
                  <a:lnTo>
                    <a:pt x="59393" y="5612"/>
                  </a:lnTo>
                  <a:lnTo>
                    <a:pt x="59171" y="5594"/>
                  </a:lnTo>
                  <a:lnTo>
                    <a:pt x="58967" y="5557"/>
                  </a:lnTo>
                  <a:lnTo>
                    <a:pt x="58745" y="5501"/>
                  </a:lnTo>
                  <a:lnTo>
                    <a:pt x="58523" y="5427"/>
                  </a:lnTo>
                  <a:lnTo>
                    <a:pt x="58301" y="5334"/>
                  </a:lnTo>
                  <a:lnTo>
                    <a:pt x="58097" y="5223"/>
                  </a:lnTo>
                  <a:lnTo>
                    <a:pt x="57875" y="5112"/>
                  </a:lnTo>
                  <a:lnTo>
                    <a:pt x="57671" y="4964"/>
                  </a:lnTo>
                  <a:lnTo>
                    <a:pt x="57245" y="4686"/>
                  </a:lnTo>
                  <a:lnTo>
                    <a:pt x="56856" y="4353"/>
                  </a:lnTo>
                  <a:lnTo>
                    <a:pt x="56449" y="4001"/>
                  </a:lnTo>
                  <a:lnTo>
                    <a:pt x="56078" y="3630"/>
                  </a:lnTo>
                  <a:lnTo>
                    <a:pt x="55708" y="3260"/>
                  </a:lnTo>
                  <a:lnTo>
                    <a:pt x="55041" y="2556"/>
                  </a:lnTo>
                  <a:lnTo>
                    <a:pt x="54745" y="2242"/>
                  </a:lnTo>
                  <a:lnTo>
                    <a:pt x="54449" y="1964"/>
                  </a:lnTo>
                  <a:lnTo>
                    <a:pt x="54189" y="1723"/>
                  </a:lnTo>
                  <a:lnTo>
                    <a:pt x="53930" y="1482"/>
                  </a:lnTo>
                  <a:lnTo>
                    <a:pt x="53652" y="1278"/>
                  </a:lnTo>
                  <a:lnTo>
                    <a:pt x="53374" y="1075"/>
                  </a:lnTo>
                  <a:lnTo>
                    <a:pt x="53078" y="890"/>
                  </a:lnTo>
                  <a:lnTo>
                    <a:pt x="52782" y="723"/>
                  </a:lnTo>
                  <a:lnTo>
                    <a:pt x="52485" y="575"/>
                  </a:lnTo>
                  <a:lnTo>
                    <a:pt x="52189" y="445"/>
                  </a:lnTo>
                  <a:lnTo>
                    <a:pt x="51874" y="334"/>
                  </a:lnTo>
                  <a:lnTo>
                    <a:pt x="51559" y="223"/>
                  </a:lnTo>
                  <a:lnTo>
                    <a:pt x="51226" y="149"/>
                  </a:lnTo>
                  <a:lnTo>
                    <a:pt x="50893" y="75"/>
                  </a:lnTo>
                  <a:lnTo>
                    <a:pt x="50559" y="38"/>
                  </a:lnTo>
                  <a:lnTo>
                    <a:pt x="50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22"/>
          <p:cNvGrpSpPr/>
          <p:nvPr/>
        </p:nvGrpSpPr>
        <p:grpSpPr>
          <a:xfrm>
            <a:off x="108394" y="141285"/>
            <a:ext cx="503980" cy="252442"/>
            <a:chOff x="4202825" y="740925"/>
            <a:chExt cx="1546425" cy="774600"/>
          </a:xfrm>
        </p:grpSpPr>
        <p:sp>
          <p:nvSpPr>
            <p:cNvPr id="824" name="Google Shape;824;p22"/>
            <p:cNvSpPr/>
            <p:nvPr/>
          </p:nvSpPr>
          <p:spPr>
            <a:xfrm>
              <a:off x="4205625" y="740925"/>
              <a:ext cx="1543150" cy="167150"/>
            </a:xfrm>
            <a:custGeom>
              <a:avLst/>
              <a:gdLst/>
              <a:ahLst/>
              <a:cxnLst/>
              <a:rect l="l" t="t" r="r" b="b"/>
              <a:pathLst>
                <a:path w="61726" h="6686" extrusionOk="0">
                  <a:moveTo>
                    <a:pt x="49521" y="0"/>
                  </a:moveTo>
                  <a:lnTo>
                    <a:pt x="49077" y="19"/>
                  </a:lnTo>
                  <a:lnTo>
                    <a:pt x="48651" y="74"/>
                  </a:lnTo>
                  <a:lnTo>
                    <a:pt x="48207" y="149"/>
                  </a:lnTo>
                  <a:lnTo>
                    <a:pt x="47781" y="260"/>
                  </a:lnTo>
                  <a:lnTo>
                    <a:pt x="47373" y="371"/>
                  </a:lnTo>
                  <a:lnTo>
                    <a:pt x="46966" y="519"/>
                  </a:lnTo>
                  <a:lnTo>
                    <a:pt x="46558" y="686"/>
                  </a:lnTo>
                  <a:lnTo>
                    <a:pt x="46151" y="852"/>
                  </a:lnTo>
                  <a:lnTo>
                    <a:pt x="45762" y="1037"/>
                  </a:lnTo>
                  <a:lnTo>
                    <a:pt x="45355" y="1241"/>
                  </a:lnTo>
                  <a:lnTo>
                    <a:pt x="44595" y="1686"/>
                  </a:lnTo>
                  <a:lnTo>
                    <a:pt x="43817" y="2130"/>
                  </a:lnTo>
                  <a:lnTo>
                    <a:pt x="43058" y="2612"/>
                  </a:lnTo>
                  <a:lnTo>
                    <a:pt x="42299" y="3075"/>
                  </a:lnTo>
                  <a:lnTo>
                    <a:pt x="41521" y="3519"/>
                  </a:lnTo>
                  <a:lnTo>
                    <a:pt x="41132" y="3723"/>
                  </a:lnTo>
                  <a:lnTo>
                    <a:pt x="40743" y="3927"/>
                  </a:lnTo>
                  <a:lnTo>
                    <a:pt x="40354" y="4112"/>
                  </a:lnTo>
                  <a:lnTo>
                    <a:pt x="39947" y="4278"/>
                  </a:lnTo>
                  <a:lnTo>
                    <a:pt x="39539" y="4427"/>
                  </a:lnTo>
                  <a:lnTo>
                    <a:pt x="39132" y="4556"/>
                  </a:lnTo>
                  <a:lnTo>
                    <a:pt x="38725" y="4667"/>
                  </a:lnTo>
                  <a:lnTo>
                    <a:pt x="38299" y="4760"/>
                  </a:lnTo>
                  <a:lnTo>
                    <a:pt x="37873" y="4834"/>
                  </a:lnTo>
                  <a:lnTo>
                    <a:pt x="37447" y="4871"/>
                  </a:lnTo>
                  <a:lnTo>
                    <a:pt x="37002" y="4890"/>
                  </a:lnTo>
                  <a:lnTo>
                    <a:pt x="36539" y="4871"/>
                  </a:lnTo>
                  <a:lnTo>
                    <a:pt x="36317" y="4834"/>
                  </a:lnTo>
                  <a:lnTo>
                    <a:pt x="36076" y="4797"/>
                  </a:lnTo>
                  <a:lnTo>
                    <a:pt x="35873" y="4760"/>
                  </a:lnTo>
                  <a:lnTo>
                    <a:pt x="35669" y="4686"/>
                  </a:lnTo>
                  <a:lnTo>
                    <a:pt x="35465" y="4612"/>
                  </a:lnTo>
                  <a:lnTo>
                    <a:pt x="35261" y="4538"/>
                  </a:lnTo>
                  <a:lnTo>
                    <a:pt x="35095" y="4445"/>
                  </a:lnTo>
                  <a:lnTo>
                    <a:pt x="34909" y="4334"/>
                  </a:lnTo>
                  <a:lnTo>
                    <a:pt x="34576" y="4112"/>
                  </a:lnTo>
                  <a:lnTo>
                    <a:pt x="34261" y="3852"/>
                  </a:lnTo>
                  <a:lnTo>
                    <a:pt x="33965" y="3556"/>
                  </a:lnTo>
                  <a:lnTo>
                    <a:pt x="33669" y="3260"/>
                  </a:lnTo>
                  <a:lnTo>
                    <a:pt x="33113" y="2630"/>
                  </a:lnTo>
                  <a:lnTo>
                    <a:pt x="32539" y="2000"/>
                  </a:lnTo>
                  <a:lnTo>
                    <a:pt x="32243" y="1704"/>
                  </a:lnTo>
                  <a:lnTo>
                    <a:pt x="31928" y="1408"/>
                  </a:lnTo>
                  <a:lnTo>
                    <a:pt x="31594" y="1149"/>
                  </a:lnTo>
                  <a:lnTo>
                    <a:pt x="31243" y="908"/>
                  </a:lnTo>
                  <a:lnTo>
                    <a:pt x="30946" y="741"/>
                  </a:lnTo>
                  <a:lnTo>
                    <a:pt x="30631" y="612"/>
                  </a:lnTo>
                  <a:lnTo>
                    <a:pt x="30317" y="482"/>
                  </a:lnTo>
                  <a:lnTo>
                    <a:pt x="30002" y="371"/>
                  </a:lnTo>
                  <a:lnTo>
                    <a:pt x="29668" y="297"/>
                  </a:lnTo>
                  <a:lnTo>
                    <a:pt x="29354" y="223"/>
                  </a:lnTo>
                  <a:lnTo>
                    <a:pt x="29020" y="167"/>
                  </a:lnTo>
                  <a:lnTo>
                    <a:pt x="28687" y="130"/>
                  </a:lnTo>
                  <a:lnTo>
                    <a:pt x="28335" y="111"/>
                  </a:lnTo>
                  <a:lnTo>
                    <a:pt x="27668" y="111"/>
                  </a:lnTo>
                  <a:lnTo>
                    <a:pt x="27335" y="149"/>
                  </a:lnTo>
                  <a:lnTo>
                    <a:pt x="26983" y="167"/>
                  </a:lnTo>
                  <a:lnTo>
                    <a:pt x="26650" y="223"/>
                  </a:lnTo>
                  <a:lnTo>
                    <a:pt x="26002" y="334"/>
                  </a:lnTo>
                  <a:lnTo>
                    <a:pt x="25557" y="445"/>
                  </a:lnTo>
                  <a:lnTo>
                    <a:pt x="25113" y="556"/>
                  </a:lnTo>
                  <a:lnTo>
                    <a:pt x="24687" y="686"/>
                  </a:lnTo>
                  <a:lnTo>
                    <a:pt x="24261" y="834"/>
                  </a:lnTo>
                  <a:lnTo>
                    <a:pt x="23409" y="1149"/>
                  </a:lnTo>
                  <a:lnTo>
                    <a:pt x="22575" y="1482"/>
                  </a:lnTo>
                  <a:lnTo>
                    <a:pt x="20909" y="2186"/>
                  </a:lnTo>
                  <a:lnTo>
                    <a:pt x="20075" y="2501"/>
                  </a:lnTo>
                  <a:lnTo>
                    <a:pt x="19649" y="2649"/>
                  </a:lnTo>
                  <a:lnTo>
                    <a:pt x="19223" y="2797"/>
                  </a:lnTo>
                  <a:lnTo>
                    <a:pt x="18723" y="2945"/>
                  </a:lnTo>
                  <a:lnTo>
                    <a:pt x="18223" y="3056"/>
                  </a:lnTo>
                  <a:lnTo>
                    <a:pt x="17705" y="3167"/>
                  </a:lnTo>
                  <a:lnTo>
                    <a:pt x="17186" y="3223"/>
                  </a:lnTo>
                  <a:lnTo>
                    <a:pt x="16668" y="3260"/>
                  </a:lnTo>
                  <a:lnTo>
                    <a:pt x="16168" y="3241"/>
                  </a:lnTo>
                  <a:lnTo>
                    <a:pt x="15908" y="3223"/>
                  </a:lnTo>
                  <a:lnTo>
                    <a:pt x="15649" y="3186"/>
                  </a:lnTo>
                  <a:lnTo>
                    <a:pt x="15390" y="3149"/>
                  </a:lnTo>
                  <a:lnTo>
                    <a:pt x="15131" y="3075"/>
                  </a:lnTo>
                  <a:lnTo>
                    <a:pt x="14705" y="2964"/>
                  </a:lnTo>
                  <a:lnTo>
                    <a:pt x="14279" y="2797"/>
                  </a:lnTo>
                  <a:lnTo>
                    <a:pt x="13871" y="2630"/>
                  </a:lnTo>
                  <a:lnTo>
                    <a:pt x="13464" y="2426"/>
                  </a:lnTo>
                  <a:lnTo>
                    <a:pt x="12686" y="2000"/>
                  </a:lnTo>
                  <a:lnTo>
                    <a:pt x="11908" y="1556"/>
                  </a:lnTo>
                  <a:lnTo>
                    <a:pt x="11260" y="1204"/>
                  </a:lnTo>
                  <a:lnTo>
                    <a:pt x="10593" y="871"/>
                  </a:lnTo>
                  <a:lnTo>
                    <a:pt x="10241" y="723"/>
                  </a:lnTo>
                  <a:lnTo>
                    <a:pt x="9908" y="574"/>
                  </a:lnTo>
                  <a:lnTo>
                    <a:pt x="9556" y="445"/>
                  </a:lnTo>
                  <a:lnTo>
                    <a:pt x="9204" y="352"/>
                  </a:lnTo>
                  <a:lnTo>
                    <a:pt x="8852" y="260"/>
                  </a:lnTo>
                  <a:lnTo>
                    <a:pt x="8501" y="186"/>
                  </a:lnTo>
                  <a:lnTo>
                    <a:pt x="8149" y="149"/>
                  </a:lnTo>
                  <a:lnTo>
                    <a:pt x="7778" y="130"/>
                  </a:lnTo>
                  <a:lnTo>
                    <a:pt x="7426" y="149"/>
                  </a:lnTo>
                  <a:lnTo>
                    <a:pt x="7056" y="186"/>
                  </a:lnTo>
                  <a:lnTo>
                    <a:pt x="6686" y="278"/>
                  </a:lnTo>
                  <a:lnTo>
                    <a:pt x="6334" y="389"/>
                  </a:lnTo>
                  <a:lnTo>
                    <a:pt x="6019" y="537"/>
                  </a:lnTo>
                  <a:lnTo>
                    <a:pt x="5686" y="723"/>
                  </a:lnTo>
                  <a:lnTo>
                    <a:pt x="5352" y="945"/>
                  </a:lnTo>
                  <a:lnTo>
                    <a:pt x="5019" y="1204"/>
                  </a:lnTo>
                  <a:lnTo>
                    <a:pt x="4315" y="1741"/>
                  </a:lnTo>
                  <a:lnTo>
                    <a:pt x="3945" y="2019"/>
                  </a:lnTo>
                  <a:lnTo>
                    <a:pt x="3593" y="2297"/>
                  </a:lnTo>
                  <a:lnTo>
                    <a:pt x="3222" y="2538"/>
                  </a:lnTo>
                  <a:lnTo>
                    <a:pt x="2852" y="2760"/>
                  </a:lnTo>
                  <a:lnTo>
                    <a:pt x="2482" y="2945"/>
                  </a:lnTo>
                  <a:lnTo>
                    <a:pt x="2296" y="3019"/>
                  </a:lnTo>
                  <a:lnTo>
                    <a:pt x="2111" y="3075"/>
                  </a:lnTo>
                  <a:lnTo>
                    <a:pt x="1926" y="3130"/>
                  </a:lnTo>
                  <a:lnTo>
                    <a:pt x="1759" y="3167"/>
                  </a:lnTo>
                  <a:lnTo>
                    <a:pt x="1574" y="3186"/>
                  </a:lnTo>
                  <a:lnTo>
                    <a:pt x="1389" y="3186"/>
                  </a:lnTo>
                  <a:lnTo>
                    <a:pt x="1222" y="3167"/>
                  </a:lnTo>
                  <a:lnTo>
                    <a:pt x="1037" y="3130"/>
                  </a:lnTo>
                  <a:lnTo>
                    <a:pt x="870" y="3075"/>
                  </a:lnTo>
                  <a:lnTo>
                    <a:pt x="704" y="2982"/>
                  </a:lnTo>
                  <a:lnTo>
                    <a:pt x="574" y="2926"/>
                  </a:lnTo>
                  <a:lnTo>
                    <a:pt x="444" y="2908"/>
                  </a:lnTo>
                  <a:lnTo>
                    <a:pt x="333" y="2908"/>
                  </a:lnTo>
                  <a:lnTo>
                    <a:pt x="241" y="2945"/>
                  </a:lnTo>
                  <a:lnTo>
                    <a:pt x="167" y="2982"/>
                  </a:lnTo>
                  <a:lnTo>
                    <a:pt x="93" y="3056"/>
                  </a:lnTo>
                  <a:lnTo>
                    <a:pt x="56" y="3130"/>
                  </a:lnTo>
                  <a:lnTo>
                    <a:pt x="19" y="3223"/>
                  </a:lnTo>
                  <a:lnTo>
                    <a:pt x="0" y="3334"/>
                  </a:lnTo>
                  <a:lnTo>
                    <a:pt x="0" y="3445"/>
                  </a:lnTo>
                  <a:lnTo>
                    <a:pt x="0" y="3556"/>
                  </a:lnTo>
                  <a:lnTo>
                    <a:pt x="37" y="3649"/>
                  </a:lnTo>
                  <a:lnTo>
                    <a:pt x="93" y="3760"/>
                  </a:lnTo>
                  <a:lnTo>
                    <a:pt x="167" y="3852"/>
                  </a:lnTo>
                  <a:lnTo>
                    <a:pt x="259" y="3945"/>
                  </a:lnTo>
                  <a:lnTo>
                    <a:pt x="370" y="4019"/>
                  </a:lnTo>
                  <a:lnTo>
                    <a:pt x="667" y="4167"/>
                  </a:lnTo>
                  <a:lnTo>
                    <a:pt x="963" y="4260"/>
                  </a:lnTo>
                  <a:lnTo>
                    <a:pt x="1241" y="4315"/>
                  </a:lnTo>
                  <a:lnTo>
                    <a:pt x="1519" y="4334"/>
                  </a:lnTo>
                  <a:lnTo>
                    <a:pt x="1796" y="4334"/>
                  </a:lnTo>
                  <a:lnTo>
                    <a:pt x="2074" y="4297"/>
                  </a:lnTo>
                  <a:lnTo>
                    <a:pt x="2352" y="4241"/>
                  </a:lnTo>
                  <a:lnTo>
                    <a:pt x="2630" y="4149"/>
                  </a:lnTo>
                  <a:lnTo>
                    <a:pt x="2889" y="4038"/>
                  </a:lnTo>
                  <a:lnTo>
                    <a:pt x="3148" y="3908"/>
                  </a:lnTo>
                  <a:lnTo>
                    <a:pt x="3408" y="3778"/>
                  </a:lnTo>
                  <a:lnTo>
                    <a:pt x="3667" y="3612"/>
                  </a:lnTo>
                  <a:lnTo>
                    <a:pt x="4167" y="3278"/>
                  </a:lnTo>
                  <a:lnTo>
                    <a:pt x="4648" y="2926"/>
                  </a:lnTo>
                  <a:lnTo>
                    <a:pt x="5204" y="2501"/>
                  </a:lnTo>
                  <a:lnTo>
                    <a:pt x="5778" y="2075"/>
                  </a:lnTo>
                  <a:lnTo>
                    <a:pt x="6093" y="1871"/>
                  </a:lnTo>
                  <a:lnTo>
                    <a:pt x="6389" y="1704"/>
                  </a:lnTo>
                  <a:lnTo>
                    <a:pt x="6723" y="1537"/>
                  </a:lnTo>
                  <a:lnTo>
                    <a:pt x="7037" y="1408"/>
                  </a:lnTo>
                  <a:lnTo>
                    <a:pt x="7297" y="1352"/>
                  </a:lnTo>
                  <a:lnTo>
                    <a:pt x="7537" y="1297"/>
                  </a:lnTo>
                  <a:lnTo>
                    <a:pt x="7778" y="1278"/>
                  </a:lnTo>
                  <a:lnTo>
                    <a:pt x="8019" y="1260"/>
                  </a:lnTo>
                  <a:lnTo>
                    <a:pt x="8241" y="1278"/>
                  </a:lnTo>
                  <a:lnTo>
                    <a:pt x="8482" y="1297"/>
                  </a:lnTo>
                  <a:lnTo>
                    <a:pt x="8723" y="1334"/>
                  </a:lnTo>
                  <a:lnTo>
                    <a:pt x="8964" y="1389"/>
                  </a:lnTo>
                  <a:lnTo>
                    <a:pt x="9186" y="1463"/>
                  </a:lnTo>
                  <a:lnTo>
                    <a:pt x="9426" y="1537"/>
                  </a:lnTo>
                  <a:lnTo>
                    <a:pt x="9871" y="1723"/>
                  </a:lnTo>
                  <a:lnTo>
                    <a:pt x="10315" y="1926"/>
                  </a:lnTo>
                  <a:lnTo>
                    <a:pt x="10760" y="2149"/>
                  </a:lnTo>
                  <a:lnTo>
                    <a:pt x="11445" y="2519"/>
                  </a:lnTo>
                  <a:lnTo>
                    <a:pt x="12149" y="2908"/>
                  </a:lnTo>
                  <a:lnTo>
                    <a:pt x="12834" y="3278"/>
                  </a:lnTo>
                  <a:lnTo>
                    <a:pt x="13556" y="3612"/>
                  </a:lnTo>
                  <a:lnTo>
                    <a:pt x="13908" y="3778"/>
                  </a:lnTo>
                  <a:lnTo>
                    <a:pt x="14260" y="3927"/>
                  </a:lnTo>
                  <a:lnTo>
                    <a:pt x="14631" y="4038"/>
                  </a:lnTo>
                  <a:lnTo>
                    <a:pt x="15001" y="4167"/>
                  </a:lnTo>
                  <a:lnTo>
                    <a:pt x="15390" y="4241"/>
                  </a:lnTo>
                  <a:lnTo>
                    <a:pt x="15779" y="4315"/>
                  </a:lnTo>
                  <a:lnTo>
                    <a:pt x="16186" y="4371"/>
                  </a:lnTo>
                  <a:lnTo>
                    <a:pt x="16594" y="4390"/>
                  </a:lnTo>
                  <a:lnTo>
                    <a:pt x="17057" y="4390"/>
                  </a:lnTo>
                  <a:lnTo>
                    <a:pt x="17538" y="4352"/>
                  </a:lnTo>
                  <a:lnTo>
                    <a:pt x="18001" y="4297"/>
                  </a:lnTo>
                  <a:lnTo>
                    <a:pt x="18483" y="4223"/>
                  </a:lnTo>
                  <a:lnTo>
                    <a:pt x="18927" y="4112"/>
                  </a:lnTo>
                  <a:lnTo>
                    <a:pt x="19390" y="3982"/>
                  </a:lnTo>
                  <a:lnTo>
                    <a:pt x="19853" y="3852"/>
                  </a:lnTo>
                  <a:lnTo>
                    <a:pt x="20298" y="3704"/>
                  </a:lnTo>
                  <a:lnTo>
                    <a:pt x="21186" y="3371"/>
                  </a:lnTo>
                  <a:lnTo>
                    <a:pt x="22075" y="3001"/>
                  </a:lnTo>
                  <a:lnTo>
                    <a:pt x="22946" y="2630"/>
                  </a:lnTo>
                  <a:lnTo>
                    <a:pt x="23816" y="2278"/>
                  </a:lnTo>
                  <a:lnTo>
                    <a:pt x="24650" y="1945"/>
                  </a:lnTo>
                  <a:lnTo>
                    <a:pt x="25094" y="1797"/>
                  </a:lnTo>
                  <a:lnTo>
                    <a:pt x="25539" y="1667"/>
                  </a:lnTo>
                  <a:lnTo>
                    <a:pt x="25983" y="1537"/>
                  </a:lnTo>
                  <a:lnTo>
                    <a:pt x="26446" y="1426"/>
                  </a:lnTo>
                  <a:lnTo>
                    <a:pt x="26909" y="1334"/>
                  </a:lnTo>
                  <a:lnTo>
                    <a:pt x="27391" y="1260"/>
                  </a:lnTo>
                  <a:lnTo>
                    <a:pt x="27854" y="1223"/>
                  </a:lnTo>
                  <a:lnTo>
                    <a:pt x="28316" y="1223"/>
                  </a:lnTo>
                  <a:lnTo>
                    <a:pt x="28779" y="1241"/>
                  </a:lnTo>
                  <a:lnTo>
                    <a:pt x="29224" y="1297"/>
                  </a:lnTo>
                  <a:lnTo>
                    <a:pt x="29668" y="1408"/>
                  </a:lnTo>
                  <a:lnTo>
                    <a:pt x="29891" y="1463"/>
                  </a:lnTo>
                  <a:lnTo>
                    <a:pt x="30113" y="1537"/>
                  </a:lnTo>
                  <a:lnTo>
                    <a:pt x="30317" y="1630"/>
                  </a:lnTo>
                  <a:lnTo>
                    <a:pt x="30520" y="1741"/>
                  </a:lnTo>
                  <a:lnTo>
                    <a:pt x="30724" y="1852"/>
                  </a:lnTo>
                  <a:lnTo>
                    <a:pt x="30928" y="1982"/>
                  </a:lnTo>
                  <a:lnTo>
                    <a:pt x="31113" y="2112"/>
                  </a:lnTo>
                  <a:lnTo>
                    <a:pt x="31298" y="2260"/>
                  </a:lnTo>
                  <a:lnTo>
                    <a:pt x="31632" y="2556"/>
                  </a:lnTo>
                  <a:lnTo>
                    <a:pt x="31946" y="2908"/>
                  </a:lnTo>
                  <a:lnTo>
                    <a:pt x="32243" y="3260"/>
                  </a:lnTo>
                  <a:lnTo>
                    <a:pt x="32817" y="3964"/>
                  </a:lnTo>
                  <a:lnTo>
                    <a:pt x="33132" y="4315"/>
                  </a:lnTo>
                  <a:lnTo>
                    <a:pt x="33446" y="4630"/>
                  </a:lnTo>
                  <a:lnTo>
                    <a:pt x="33724" y="4871"/>
                  </a:lnTo>
                  <a:lnTo>
                    <a:pt x="34002" y="5075"/>
                  </a:lnTo>
                  <a:lnTo>
                    <a:pt x="34280" y="5260"/>
                  </a:lnTo>
                  <a:lnTo>
                    <a:pt x="34576" y="5427"/>
                  </a:lnTo>
                  <a:lnTo>
                    <a:pt x="34891" y="5575"/>
                  </a:lnTo>
                  <a:lnTo>
                    <a:pt x="35206" y="5704"/>
                  </a:lnTo>
                  <a:lnTo>
                    <a:pt x="35539" y="5816"/>
                  </a:lnTo>
                  <a:lnTo>
                    <a:pt x="35873" y="5908"/>
                  </a:lnTo>
                  <a:lnTo>
                    <a:pt x="36335" y="5982"/>
                  </a:lnTo>
                  <a:lnTo>
                    <a:pt x="36798" y="6038"/>
                  </a:lnTo>
                  <a:lnTo>
                    <a:pt x="37243" y="6056"/>
                  </a:lnTo>
                  <a:lnTo>
                    <a:pt x="37687" y="6038"/>
                  </a:lnTo>
                  <a:lnTo>
                    <a:pt x="38132" y="6001"/>
                  </a:lnTo>
                  <a:lnTo>
                    <a:pt x="38558" y="5927"/>
                  </a:lnTo>
                  <a:lnTo>
                    <a:pt x="38984" y="5834"/>
                  </a:lnTo>
                  <a:lnTo>
                    <a:pt x="39391" y="5723"/>
                  </a:lnTo>
                  <a:lnTo>
                    <a:pt x="39799" y="5575"/>
                  </a:lnTo>
                  <a:lnTo>
                    <a:pt x="40206" y="5427"/>
                  </a:lnTo>
                  <a:lnTo>
                    <a:pt x="40614" y="5260"/>
                  </a:lnTo>
                  <a:lnTo>
                    <a:pt x="41021" y="5075"/>
                  </a:lnTo>
                  <a:lnTo>
                    <a:pt x="41410" y="4871"/>
                  </a:lnTo>
                  <a:lnTo>
                    <a:pt x="41799" y="4667"/>
                  </a:lnTo>
                  <a:lnTo>
                    <a:pt x="42595" y="4223"/>
                  </a:lnTo>
                  <a:lnTo>
                    <a:pt x="44151" y="3278"/>
                  </a:lnTo>
                  <a:lnTo>
                    <a:pt x="44929" y="2815"/>
                  </a:lnTo>
                  <a:lnTo>
                    <a:pt x="45706" y="2389"/>
                  </a:lnTo>
                  <a:lnTo>
                    <a:pt x="46114" y="2186"/>
                  </a:lnTo>
                  <a:lnTo>
                    <a:pt x="46503" y="1982"/>
                  </a:lnTo>
                  <a:lnTo>
                    <a:pt x="46910" y="1815"/>
                  </a:lnTo>
                  <a:lnTo>
                    <a:pt x="47318" y="1649"/>
                  </a:lnTo>
                  <a:lnTo>
                    <a:pt x="47725" y="1500"/>
                  </a:lnTo>
                  <a:lnTo>
                    <a:pt x="48151" y="1389"/>
                  </a:lnTo>
                  <a:lnTo>
                    <a:pt x="48577" y="1278"/>
                  </a:lnTo>
                  <a:lnTo>
                    <a:pt x="49003" y="1204"/>
                  </a:lnTo>
                  <a:lnTo>
                    <a:pt x="49299" y="1167"/>
                  </a:lnTo>
                  <a:lnTo>
                    <a:pt x="49596" y="1149"/>
                  </a:lnTo>
                  <a:lnTo>
                    <a:pt x="49873" y="1149"/>
                  </a:lnTo>
                  <a:lnTo>
                    <a:pt x="50151" y="1167"/>
                  </a:lnTo>
                  <a:lnTo>
                    <a:pt x="50410" y="1204"/>
                  </a:lnTo>
                  <a:lnTo>
                    <a:pt x="50670" y="1241"/>
                  </a:lnTo>
                  <a:lnTo>
                    <a:pt x="50929" y="1315"/>
                  </a:lnTo>
                  <a:lnTo>
                    <a:pt x="51170" y="1389"/>
                  </a:lnTo>
                  <a:lnTo>
                    <a:pt x="51392" y="1463"/>
                  </a:lnTo>
                  <a:lnTo>
                    <a:pt x="51633" y="1575"/>
                  </a:lnTo>
                  <a:lnTo>
                    <a:pt x="51836" y="1686"/>
                  </a:lnTo>
                  <a:lnTo>
                    <a:pt x="52059" y="1797"/>
                  </a:lnTo>
                  <a:lnTo>
                    <a:pt x="52485" y="2075"/>
                  </a:lnTo>
                  <a:lnTo>
                    <a:pt x="52874" y="2389"/>
                  </a:lnTo>
                  <a:lnTo>
                    <a:pt x="53262" y="2723"/>
                  </a:lnTo>
                  <a:lnTo>
                    <a:pt x="53633" y="3075"/>
                  </a:lnTo>
                  <a:lnTo>
                    <a:pt x="54374" y="3815"/>
                  </a:lnTo>
                  <a:lnTo>
                    <a:pt x="55133" y="4556"/>
                  </a:lnTo>
                  <a:lnTo>
                    <a:pt x="55522" y="4927"/>
                  </a:lnTo>
                  <a:lnTo>
                    <a:pt x="55929" y="5260"/>
                  </a:lnTo>
                  <a:lnTo>
                    <a:pt x="56226" y="5501"/>
                  </a:lnTo>
                  <a:lnTo>
                    <a:pt x="56540" y="5723"/>
                  </a:lnTo>
                  <a:lnTo>
                    <a:pt x="56874" y="5927"/>
                  </a:lnTo>
                  <a:lnTo>
                    <a:pt x="57207" y="6093"/>
                  </a:lnTo>
                  <a:lnTo>
                    <a:pt x="57559" y="6260"/>
                  </a:lnTo>
                  <a:lnTo>
                    <a:pt x="57911" y="6408"/>
                  </a:lnTo>
                  <a:lnTo>
                    <a:pt x="58263" y="6519"/>
                  </a:lnTo>
                  <a:lnTo>
                    <a:pt x="58633" y="6593"/>
                  </a:lnTo>
                  <a:lnTo>
                    <a:pt x="58985" y="6667"/>
                  </a:lnTo>
                  <a:lnTo>
                    <a:pt x="59355" y="6686"/>
                  </a:lnTo>
                  <a:lnTo>
                    <a:pt x="59726" y="6686"/>
                  </a:lnTo>
                  <a:lnTo>
                    <a:pt x="60096" y="6649"/>
                  </a:lnTo>
                  <a:lnTo>
                    <a:pt x="60448" y="6575"/>
                  </a:lnTo>
                  <a:lnTo>
                    <a:pt x="60818" y="6464"/>
                  </a:lnTo>
                  <a:lnTo>
                    <a:pt x="61170" y="6297"/>
                  </a:lnTo>
                  <a:lnTo>
                    <a:pt x="61504" y="6093"/>
                  </a:lnTo>
                  <a:lnTo>
                    <a:pt x="61615" y="6019"/>
                  </a:lnTo>
                  <a:lnTo>
                    <a:pt x="61670" y="5927"/>
                  </a:lnTo>
                  <a:lnTo>
                    <a:pt x="61707" y="5834"/>
                  </a:lnTo>
                  <a:lnTo>
                    <a:pt x="61726" y="5741"/>
                  </a:lnTo>
                  <a:lnTo>
                    <a:pt x="61707" y="5630"/>
                  </a:lnTo>
                  <a:lnTo>
                    <a:pt x="61670" y="5538"/>
                  </a:lnTo>
                  <a:lnTo>
                    <a:pt x="61615" y="5427"/>
                  </a:lnTo>
                  <a:lnTo>
                    <a:pt x="61541" y="5353"/>
                  </a:lnTo>
                  <a:lnTo>
                    <a:pt x="61448" y="5260"/>
                  </a:lnTo>
                  <a:lnTo>
                    <a:pt x="61355" y="5186"/>
                  </a:lnTo>
                  <a:lnTo>
                    <a:pt x="61244" y="5130"/>
                  </a:lnTo>
                  <a:lnTo>
                    <a:pt x="61133" y="5093"/>
                  </a:lnTo>
                  <a:lnTo>
                    <a:pt x="61022" y="5075"/>
                  </a:lnTo>
                  <a:lnTo>
                    <a:pt x="60911" y="5075"/>
                  </a:lnTo>
                  <a:lnTo>
                    <a:pt x="60800" y="5112"/>
                  </a:lnTo>
                  <a:lnTo>
                    <a:pt x="60689" y="5167"/>
                  </a:lnTo>
                  <a:lnTo>
                    <a:pt x="60467" y="5297"/>
                  </a:lnTo>
                  <a:lnTo>
                    <a:pt x="60244" y="5390"/>
                  </a:lnTo>
                  <a:lnTo>
                    <a:pt x="60022" y="5482"/>
                  </a:lnTo>
                  <a:lnTo>
                    <a:pt x="59800" y="5538"/>
                  </a:lnTo>
                  <a:lnTo>
                    <a:pt x="59578" y="5575"/>
                  </a:lnTo>
                  <a:lnTo>
                    <a:pt x="59355" y="5612"/>
                  </a:lnTo>
                  <a:lnTo>
                    <a:pt x="59133" y="5612"/>
                  </a:lnTo>
                  <a:lnTo>
                    <a:pt x="58929" y="5593"/>
                  </a:lnTo>
                  <a:lnTo>
                    <a:pt x="58707" y="5556"/>
                  </a:lnTo>
                  <a:lnTo>
                    <a:pt x="58503" y="5501"/>
                  </a:lnTo>
                  <a:lnTo>
                    <a:pt x="58300" y="5427"/>
                  </a:lnTo>
                  <a:lnTo>
                    <a:pt x="58078" y="5353"/>
                  </a:lnTo>
                  <a:lnTo>
                    <a:pt x="57874" y="5260"/>
                  </a:lnTo>
                  <a:lnTo>
                    <a:pt x="57670" y="5149"/>
                  </a:lnTo>
                  <a:lnTo>
                    <a:pt x="57281" y="4908"/>
                  </a:lnTo>
                  <a:lnTo>
                    <a:pt x="56892" y="4630"/>
                  </a:lnTo>
                  <a:lnTo>
                    <a:pt x="56503" y="4315"/>
                  </a:lnTo>
                  <a:lnTo>
                    <a:pt x="56151" y="4001"/>
                  </a:lnTo>
                  <a:lnTo>
                    <a:pt x="55800" y="3667"/>
                  </a:lnTo>
                  <a:lnTo>
                    <a:pt x="55133" y="2982"/>
                  </a:lnTo>
                  <a:lnTo>
                    <a:pt x="54540" y="2371"/>
                  </a:lnTo>
                  <a:lnTo>
                    <a:pt x="54003" y="1871"/>
                  </a:lnTo>
                  <a:lnTo>
                    <a:pt x="53725" y="1649"/>
                  </a:lnTo>
                  <a:lnTo>
                    <a:pt x="53448" y="1408"/>
                  </a:lnTo>
                  <a:lnTo>
                    <a:pt x="53170" y="1204"/>
                  </a:lnTo>
                  <a:lnTo>
                    <a:pt x="52874" y="1000"/>
                  </a:lnTo>
                  <a:lnTo>
                    <a:pt x="52577" y="815"/>
                  </a:lnTo>
                  <a:lnTo>
                    <a:pt x="52262" y="649"/>
                  </a:lnTo>
                  <a:lnTo>
                    <a:pt x="51966" y="500"/>
                  </a:lnTo>
                  <a:lnTo>
                    <a:pt x="51633" y="371"/>
                  </a:lnTo>
                  <a:lnTo>
                    <a:pt x="51299" y="260"/>
                  </a:lnTo>
                  <a:lnTo>
                    <a:pt x="50966" y="167"/>
                  </a:lnTo>
                  <a:lnTo>
                    <a:pt x="50633" y="93"/>
                  </a:lnTo>
                  <a:lnTo>
                    <a:pt x="50262" y="37"/>
                  </a:lnTo>
                  <a:lnTo>
                    <a:pt x="49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>
              <a:off x="4202825" y="1359475"/>
              <a:ext cx="1546425" cy="156050"/>
            </a:xfrm>
            <a:custGeom>
              <a:avLst/>
              <a:gdLst/>
              <a:ahLst/>
              <a:cxnLst/>
              <a:rect l="l" t="t" r="r" b="b"/>
              <a:pathLst>
                <a:path w="61857" h="6242" extrusionOk="0">
                  <a:moveTo>
                    <a:pt x="49856" y="1"/>
                  </a:moveTo>
                  <a:lnTo>
                    <a:pt x="49504" y="19"/>
                  </a:lnTo>
                  <a:lnTo>
                    <a:pt x="49115" y="56"/>
                  </a:lnTo>
                  <a:lnTo>
                    <a:pt x="48726" y="112"/>
                  </a:lnTo>
                  <a:lnTo>
                    <a:pt x="48337" y="186"/>
                  </a:lnTo>
                  <a:lnTo>
                    <a:pt x="47948" y="278"/>
                  </a:lnTo>
                  <a:lnTo>
                    <a:pt x="47578" y="371"/>
                  </a:lnTo>
                  <a:lnTo>
                    <a:pt x="47207" y="501"/>
                  </a:lnTo>
                  <a:lnTo>
                    <a:pt x="46837" y="630"/>
                  </a:lnTo>
                  <a:lnTo>
                    <a:pt x="46485" y="778"/>
                  </a:lnTo>
                  <a:lnTo>
                    <a:pt x="45763" y="1112"/>
                  </a:lnTo>
                  <a:lnTo>
                    <a:pt x="45059" y="1464"/>
                  </a:lnTo>
                  <a:lnTo>
                    <a:pt x="44374" y="1853"/>
                  </a:lnTo>
                  <a:lnTo>
                    <a:pt x="43707" y="2242"/>
                  </a:lnTo>
                  <a:lnTo>
                    <a:pt x="42911" y="2723"/>
                  </a:lnTo>
                  <a:lnTo>
                    <a:pt x="42077" y="3223"/>
                  </a:lnTo>
                  <a:lnTo>
                    <a:pt x="41226" y="3705"/>
                  </a:lnTo>
                  <a:lnTo>
                    <a:pt x="40800" y="3927"/>
                  </a:lnTo>
                  <a:lnTo>
                    <a:pt x="40355" y="4149"/>
                  </a:lnTo>
                  <a:lnTo>
                    <a:pt x="39911" y="4334"/>
                  </a:lnTo>
                  <a:lnTo>
                    <a:pt x="39448" y="4501"/>
                  </a:lnTo>
                  <a:lnTo>
                    <a:pt x="38985" y="4649"/>
                  </a:lnTo>
                  <a:lnTo>
                    <a:pt x="38522" y="4760"/>
                  </a:lnTo>
                  <a:lnTo>
                    <a:pt x="38059" y="4853"/>
                  </a:lnTo>
                  <a:lnTo>
                    <a:pt x="37577" y="4890"/>
                  </a:lnTo>
                  <a:lnTo>
                    <a:pt x="37114" y="4890"/>
                  </a:lnTo>
                  <a:lnTo>
                    <a:pt x="36873" y="4871"/>
                  </a:lnTo>
                  <a:lnTo>
                    <a:pt x="36633" y="4834"/>
                  </a:lnTo>
                  <a:lnTo>
                    <a:pt x="36392" y="4797"/>
                  </a:lnTo>
                  <a:lnTo>
                    <a:pt x="36188" y="4742"/>
                  </a:lnTo>
                  <a:lnTo>
                    <a:pt x="35966" y="4686"/>
                  </a:lnTo>
                  <a:lnTo>
                    <a:pt x="35762" y="4612"/>
                  </a:lnTo>
                  <a:lnTo>
                    <a:pt x="35577" y="4519"/>
                  </a:lnTo>
                  <a:lnTo>
                    <a:pt x="35373" y="4408"/>
                  </a:lnTo>
                  <a:lnTo>
                    <a:pt x="35021" y="4186"/>
                  </a:lnTo>
                  <a:lnTo>
                    <a:pt x="34688" y="3927"/>
                  </a:lnTo>
                  <a:lnTo>
                    <a:pt x="34373" y="3649"/>
                  </a:lnTo>
                  <a:lnTo>
                    <a:pt x="34077" y="3353"/>
                  </a:lnTo>
                  <a:lnTo>
                    <a:pt x="33781" y="3038"/>
                  </a:lnTo>
                  <a:lnTo>
                    <a:pt x="33207" y="2390"/>
                  </a:lnTo>
                  <a:lnTo>
                    <a:pt x="32929" y="2056"/>
                  </a:lnTo>
                  <a:lnTo>
                    <a:pt x="32614" y="1741"/>
                  </a:lnTo>
                  <a:lnTo>
                    <a:pt x="32299" y="1445"/>
                  </a:lnTo>
                  <a:lnTo>
                    <a:pt x="31984" y="1167"/>
                  </a:lnTo>
                  <a:lnTo>
                    <a:pt x="31614" y="927"/>
                  </a:lnTo>
                  <a:lnTo>
                    <a:pt x="31429" y="815"/>
                  </a:lnTo>
                  <a:lnTo>
                    <a:pt x="31243" y="704"/>
                  </a:lnTo>
                  <a:lnTo>
                    <a:pt x="30947" y="575"/>
                  </a:lnTo>
                  <a:lnTo>
                    <a:pt x="30651" y="464"/>
                  </a:lnTo>
                  <a:lnTo>
                    <a:pt x="30355" y="371"/>
                  </a:lnTo>
                  <a:lnTo>
                    <a:pt x="30040" y="278"/>
                  </a:lnTo>
                  <a:lnTo>
                    <a:pt x="29743" y="223"/>
                  </a:lnTo>
                  <a:lnTo>
                    <a:pt x="29429" y="167"/>
                  </a:lnTo>
                  <a:lnTo>
                    <a:pt x="29114" y="130"/>
                  </a:lnTo>
                  <a:lnTo>
                    <a:pt x="28799" y="112"/>
                  </a:lnTo>
                  <a:lnTo>
                    <a:pt x="28466" y="93"/>
                  </a:lnTo>
                  <a:lnTo>
                    <a:pt x="28151" y="93"/>
                  </a:lnTo>
                  <a:lnTo>
                    <a:pt x="27521" y="130"/>
                  </a:lnTo>
                  <a:lnTo>
                    <a:pt x="26891" y="223"/>
                  </a:lnTo>
                  <a:lnTo>
                    <a:pt x="26262" y="334"/>
                  </a:lnTo>
                  <a:lnTo>
                    <a:pt x="25836" y="427"/>
                  </a:lnTo>
                  <a:lnTo>
                    <a:pt x="25428" y="519"/>
                  </a:lnTo>
                  <a:lnTo>
                    <a:pt x="25021" y="649"/>
                  </a:lnTo>
                  <a:lnTo>
                    <a:pt x="24613" y="778"/>
                  </a:lnTo>
                  <a:lnTo>
                    <a:pt x="23817" y="1075"/>
                  </a:lnTo>
                  <a:lnTo>
                    <a:pt x="23021" y="1390"/>
                  </a:lnTo>
                  <a:lnTo>
                    <a:pt x="21447" y="2056"/>
                  </a:lnTo>
                  <a:lnTo>
                    <a:pt x="20650" y="2371"/>
                  </a:lnTo>
                  <a:lnTo>
                    <a:pt x="19835" y="2667"/>
                  </a:lnTo>
                  <a:lnTo>
                    <a:pt x="19298" y="2834"/>
                  </a:lnTo>
                  <a:lnTo>
                    <a:pt x="18724" y="2982"/>
                  </a:lnTo>
                  <a:lnTo>
                    <a:pt x="18169" y="3112"/>
                  </a:lnTo>
                  <a:lnTo>
                    <a:pt x="17595" y="3205"/>
                  </a:lnTo>
                  <a:lnTo>
                    <a:pt x="17298" y="3223"/>
                  </a:lnTo>
                  <a:lnTo>
                    <a:pt x="17020" y="3242"/>
                  </a:lnTo>
                  <a:lnTo>
                    <a:pt x="16724" y="3242"/>
                  </a:lnTo>
                  <a:lnTo>
                    <a:pt x="16446" y="3223"/>
                  </a:lnTo>
                  <a:lnTo>
                    <a:pt x="16150" y="3205"/>
                  </a:lnTo>
                  <a:lnTo>
                    <a:pt x="15872" y="3149"/>
                  </a:lnTo>
                  <a:lnTo>
                    <a:pt x="15576" y="3093"/>
                  </a:lnTo>
                  <a:lnTo>
                    <a:pt x="15298" y="3019"/>
                  </a:lnTo>
                  <a:lnTo>
                    <a:pt x="14891" y="2890"/>
                  </a:lnTo>
                  <a:lnTo>
                    <a:pt x="14483" y="2723"/>
                  </a:lnTo>
                  <a:lnTo>
                    <a:pt x="14094" y="2538"/>
                  </a:lnTo>
                  <a:lnTo>
                    <a:pt x="13705" y="2353"/>
                  </a:lnTo>
                  <a:lnTo>
                    <a:pt x="12946" y="1945"/>
                  </a:lnTo>
                  <a:lnTo>
                    <a:pt x="12205" y="1519"/>
                  </a:lnTo>
                  <a:lnTo>
                    <a:pt x="11594" y="1186"/>
                  </a:lnTo>
                  <a:lnTo>
                    <a:pt x="10983" y="871"/>
                  </a:lnTo>
                  <a:lnTo>
                    <a:pt x="10668" y="741"/>
                  </a:lnTo>
                  <a:lnTo>
                    <a:pt x="10353" y="593"/>
                  </a:lnTo>
                  <a:lnTo>
                    <a:pt x="10020" y="482"/>
                  </a:lnTo>
                  <a:lnTo>
                    <a:pt x="9705" y="371"/>
                  </a:lnTo>
                  <a:lnTo>
                    <a:pt x="9372" y="278"/>
                  </a:lnTo>
                  <a:lnTo>
                    <a:pt x="9038" y="204"/>
                  </a:lnTo>
                  <a:lnTo>
                    <a:pt x="8705" y="149"/>
                  </a:lnTo>
                  <a:lnTo>
                    <a:pt x="8372" y="130"/>
                  </a:lnTo>
                  <a:lnTo>
                    <a:pt x="8038" y="112"/>
                  </a:lnTo>
                  <a:lnTo>
                    <a:pt x="7687" y="130"/>
                  </a:lnTo>
                  <a:lnTo>
                    <a:pt x="7353" y="186"/>
                  </a:lnTo>
                  <a:lnTo>
                    <a:pt x="7001" y="241"/>
                  </a:lnTo>
                  <a:lnTo>
                    <a:pt x="6686" y="334"/>
                  </a:lnTo>
                  <a:lnTo>
                    <a:pt x="6372" y="464"/>
                  </a:lnTo>
                  <a:lnTo>
                    <a:pt x="6075" y="593"/>
                  </a:lnTo>
                  <a:lnTo>
                    <a:pt x="5779" y="741"/>
                  </a:lnTo>
                  <a:lnTo>
                    <a:pt x="5501" y="890"/>
                  </a:lnTo>
                  <a:lnTo>
                    <a:pt x="5223" y="1075"/>
                  </a:lnTo>
                  <a:lnTo>
                    <a:pt x="4686" y="1427"/>
                  </a:lnTo>
                  <a:lnTo>
                    <a:pt x="4334" y="1704"/>
                  </a:lnTo>
                  <a:lnTo>
                    <a:pt x="3927" y="2038"/>
                  </a:lnTo>
                  <a:lnTo>
                    <a:pt x="3501" y="2390"/>
                  </a:lnTo>
                  <a:lnTo>
                    <a:pt x="3260" y="2556"/>
                  </a:lnTo>
                  <a:lnTo>
                    <a:pt x="3038" y="2704"/>
                  </a:lnTo>
                  <a:lnTo>
                    <a:pt x="2797" y="2853"/>
                  </a:lnTo>
                  <a:lnTo>
                    <a:pt x="2557" y="2982"/>
                  </a:lnTo>
                  <a:lnTo>
                    <a:pt x="2334" y="3075"/>
                  </a:lnTo>
                  <a:lnTo>
                    <a:pt x="2094" y="3149"/>
                  </a:lnTo>
                  <a:lnTo>
                    <a:pt x="1853" y="3167"/>
                  </a:lnTo>
                  <a:lnTo>
                    <a:pt x="1612" y="3167"/>
                  </a:lnTo>
                  <a:lnTo>
                    <a:pt x="1501" y="3149"/>
                  </a:lnTo>
                  <a:lnTo>
                    <a:pt x="1390" y="3130"/>
                  </a:lnTo>
                  <a:lnTo>
                    <a:pt x="1279" y="3093"/>
                  </a:lnTo>
                  <a:lnTo>
                    <a:pt x="1168" y="3038"/>
                  </a:lnTo>
                  <a:lnTo>
                    <a:pt x="1094" y="3001"/>
                  </a:lnTo>
                  <a:lnTo>
                    <a:pt x="982" y="2982"/>
                  </a:lnTo>
                  <a:lnTo>
                    <a:pt x="779" y="2982"/>
                  </a:lnTo>
                  <a:lnTo>
                    <a:pt x="538" y="3038"/>
                  </a:lnTo>
                  <a:lnTo>
                    <a:pt x="316" y="3112"/>
                  </a:lnTo>
                  <a:lnTo>
                    <a:pt x="131" y="3205"/>
                  </a:lnTo>
                  <a:lnTo>
                    <a:pt x="75" y="3260"/>
                  </a:lnTo>
                  <a:lnTo>
                    <a:pt x="19" y="3316"/>
                  </a:lnTo>
                  <a:lnTo>
                    <a:pt x="1" y="3371"/>
                  </a:lnTo>
                  <a:lnTo>
                    <a:pt x="19" y="3427"/>
                  </a:lnTo>
                  <a:lnTo>
                    <a:pt x="56" y="3482"/>
                  </a:lnTo>
                  <a:lnTo>
                    <a:pt x="131" y="3519"/>
                  </a:lnTo>
                  <a:lnTo>
                    <a:pt x="371" y="3649"/>
                  </a:lnTo>
                  <a:lnTo>
                    <a:pt x="631" y="3742"/>
                  </a:lnTo>
                  <a:lnTo>
                    <a:pt x="890" y="3816"/>
                  </a:lnTo>
                  <a:lnTo>
                    <a:pt x="1131" y="3871"/>
                  </a:lnTo>
                  <a:lnTo>
                    <a:pt x="1390" y="3890"/>
                  </a:lnTo>
                  <a:lnTo>
                    <a:pt x="1631" y="3890"/>
                  </a:lnTo>
                  <a:lnTo>
                    <a:pt x="1871" y="3871"/>
                  </a:lnTo>
                  <a:lnTo>
                    <a:pt x="2131" y="3834"/>
                  </a:lnTo>
                  <a:lnTo>
                    <a:pt x="2371" y="3779"/>
                  </a:lnTo>
                  <a:lnTo>
                    <a:pt x="2612" y="3723"/>
                  </a:lnTo>
                  <a:lnTo>
                    <a:pt x="2853" y="3630"/>
                  </a:lnTo>
                  <a:lnTo>
                    <a:pt x="3075" y="3538"/>
                  </a:lnTo>
                  <a:lnTo>
                    <a:pt x="3316" y="3408"/>
                  </a:lnTo>
                  <a:lnTo>
                    <a:pt x="3557" y="3279"/>
                  </a:lnTo>
                  <a:lnTo>
                    <a:pt x="4020" y="3001"/>
                  </a:lnTo>
                  <a:lnTo>
                    <a:pt x="4334" y="2779"/>
                  </a:lnTo>
                  <a:lnTo>
                    <a:pt x="4668" y="2519"/>
                  </a:lnTo>
                  <a:lnTo>
                    <a:pt x="5298" y="2038"/>
                  </a:lnTo>
                  <a:lnTo>
                    <a:pt x="5631" y="1797"/>
                  </a:lnTo>
                  <a:lnTo>
                    <a:pt x="5946" y="1556"/>
                  </a:lnTo>
                  <a:lnTo>
                    <a:pt x="6298" y="1353"/>
                  </a:lnTo>
                  <a:lnTo>
                    <a:pt x="6649" y="1149"/>
                  </a:lnTo>
                  <a:lnTo>
                    <a:pt x="6909" y="1038"/>
                  </a:lnTo>
                  <a:lnTo>
                    <a:pt x="7168" y="945"/>
                  </a:lnTo>
                  <a:lnTo>
                    <a:pt x="7427" y="890"/>
                  </a:lnTo>
                  <a:lnTo>
                    <a:pt x="7687" y="853"/>
                  </a:lnTo>
                  <a:lnTo>
                    <a:pt x="8205" y="853"/>
                  </a:lnTo>
                  <a:lnTo>
                    <a:pt x="8446" y="890"/>
                  </a:lnTo>
                  <a:lnTo>
                    <a:pt x="8705" y="927"/>
                  </a:lnTo>
                  <a:lnTo>
                    <a:pt x="8964" y="1001"/>
                  </a:lnTo>
                  <a:lnTo>
                    <a:pt x="9205" y="1075"/>
                  </a:lnTo>
                  <a:lnTo>
                    <a:pt x="9464" y="1167"/>
                  </a:lnTo>
                  <a:lnTo>
                    <a:pt x="9705" y="1260"/>
                  </a:lnTo>
                  <a:lnTo>
                    <a:pt x="10187" y="1482"/>
                  </a:lnTo>
                  <a:lnTo>
                    <a:pt x="10668" y="1723"/>
                  </a:lnTo>
                  <a:lnTo>
                    <a:pt x="12057" y="2482"/>
                  </a:lnTo>
                  <a:lnTo>
                    <a:pt x="12742" y="2853"/>
                  </a:lnTo>
                  <a:lnTo>
                    <a:pt x="13428" y="3186"/>
                  </a:lnTo>
                  <a:lnTo>
                    <a:pt x="13779" y="3334"/>
                  </a:lnTo>
                  <a:lnTo>
                    <a:pt x="14150" y="3482"/>
                  </a:lnTo>
                  <a:lnTo>
                    <a:pt x="14502" y="3612"/>
                  </a:lnTo>
                  <a:lnTo>
                    <a:pt x="14872" y="3705"/>
                  </a:lnTo>
                  <a:lnTo>
                    <a:pt x="15261" y="3797"/>
                  </a:lnTo>
                  <a:lnTo>
                    <a:pt x="15631" y="3871"/>
                  </a:lnTo>
                  <a:lnTo>
                    <a:pt x="16039" y="3927"/>
                  </a:lnTo>
                  <a:lnTo>
                    <a:pt x="16428" y="3945"/>
                  </a:lnTo>
                  <a:lnTo>
                    <a:pt x="16891" y="3945"/>
                  </a:lnTo>
                  <a:lnTo>
                    <a:pt x="17354" y="3927"/>
                  </a:lnTo>
                  <a:lnTo>
                    <a:pt x="17798" y="3871"/>
                  </a:lnTo>
                  <a:lnTo>
                    <a:pt x="18243" y="3816"/>
                  </a:lnTo>
                  <a:lnTo>
                    <a:pt x="18687" y="3723"/>
                  </a:lnTo>
                  <a:lnTo>
                    <a:pt x="19132" y="3612"/>
                  </a:lnTo>
                  <a:lnTo>
                    <a:pt x="19576" y="3482"/>
                  </a:lnTo>
                  <a:lnTo>
                    <a:pt x="20021" y="3353"/>
                  </a:lnTo>
                  <a:lnTo>
                    <a:pt x="20872" y="3056"/>
                  </a:lnTo>
                  <a:lnTo>
                    <a:pt x="21724" y="2704"/>
                  </a:lnTo>
                  <a:lnTo>
                    <a:pt x="23410" y="2001"/>
                  </a:lnTo>
                  <a:lnTo>
                    <a:pt x="24317" y="1630"/>
                  </a:lnTo>
                  <a:lnTo>
                    <a:pt x="24799" y="1464"/>
                  </a:lnTo>
                  <a:lnTo>
                    <a:pt x="25299" y="1297"/>
                  </a:lnTo>
                  <a:lnTo>
                    <a:pt x="25780" y="1149"/>
                  </a:lnTo>
                  <a:lnTo>
                    <a:pt x="26299" y="1019"/>
                  </a:lnTo>
                  <a:lnTo>
                    <a:pt x="26799" y="927"/>
                  </a:lnTo>
                  <a:lnTo>
                    <a:pt x="27299" y="834"/>
                  </a:lnTo>
                  <a:lnTo>
                    <a:pt x="27817" y="797"/>
                  </a:lnTo>
                  <a:lnTo>
                    <a:pt x="28317" y="797"/>
                  </a:lnTo>
                  <a:lnTo>
                    <a:pt x="28577" y="815"/>
                  </a:lnTo>
                  <a:lnTo>
                    <a:pt x="28817" y="834"/>
                  </a:lnTo>
                  <a:lnTo>
                    <a:pt x="29058" y="871"/>
                  </a:lnTo>
                  <a:lnTo>
                    <a:pt x="29299" y="908"/>
                  </a:lnTo>
                  <a:lnTo>
                    <a:pt x="29540" y="982"/>
                  </a:lnTo>
                  <a:lnTo>
                    <a:pt x="29780" y="1038"/>
                  </a:lnTo>
                  <a:lnTo>
                    <a:pt x="30021" y="1130"/>
                  </a:lnTo>
                  <a:lnTo>
                    <a:pt x="30243" y="1223"/>
                  </a:lnTo>
                  <a:lnTo>
                    <a:pt x="30466" y="1353"/>
                  </a:lnTo>
                  <a:lnTo>
                    <a:pt x="30688" y="1482"/>
                  </a:lnTo>
                  <a:lnTo>
                    <a:pt x="30910" y="1612"/>
                  </a:lnTo>
                  <a:lnTo>
                    <a:pt x="31132" y="1779"/>
                  </a:lnTo>
                  <a:lnTo>
                    <a:pt x="31429" y="2038"/>
                  </a:lnTo>
                  <a:lnTo>
                    <a:pt x="31725" y="2316"/>
                  </a:lnTo>
                  <a:lnTo>
                    <a:pt x="32003" y="2593"/>
                  </a:lnTo>
                  <a:lnTo>
                    <a:pt x="32262" y="2871"/>
                  </a:lnTo>
                  <a:lnTo>
                    <a:pt x="32762" y="3445"/>
                  </a:lnTo>
                  <a:lnTo>
                    <a:pt x="33262" y="3982"/>
                  </a:lnTo>
                  <a:lnTo>
                    <a:pt x="33521" y="4242"/>
                  </a:lnTo>
                  <a:lnTo>
                    <a:pt x="33799" y="4482"/>
                  </a:lnTo>
                  <a:lnTo>
                    <a:pt x="34096" y="4705"/>
                  </a:lnTo>
                  <a:lnTo>
                    <a:pt x="34392" y="4908"/>
                  </a:lnTo>
                  <a:lnTo>
                    <a:pt x="34725" y="5094"/>
                  </a:lnTo>
                  <a:lnTo>
                    <a:pt x="35096" y="5260"/>
                  </a:lnTo>
                  <a:lnTo>
                    <a:pt x="35484" y="5390"/>
                  </a:lnTo>
                  <a:lnTo>
                    <a:pt x="35892" y="5482"/>
                  </a:lnTo>
                  <a:lnTo>
                    <a:pt x="36281" y="5538"/>
                  </a:lnTo>
                  <a:lnTo>
                    <a:pt x="36670" y="5575"/>
                  </a:lnTo>
                  <a:lnTo>
                    <a:pt x="37429" y="5575"/>
                  </a:lnTo>
                  <a:lnTo>
                    <a:pt x="37818" y="5538"/>
                  </a:lnTo>
                  <a:lnTo>
                    <a:pt x="38188" y="5501"/>
                  </a:lnTo>
                  <a:lnTo>
                    <a:pt x="38577" y="5427"/>
                  </a:lnTo>
                  <a:lnTo>
                    <a:pt x="38948" y="5334"/>
                  </a:lnTo>
                  <a:lnTo>
                    <a:pt x="39337" y="5242"/>
                  </a:lnTo>
                  <a:lnTo>
                    <a:pt x="39707" y="5131"/>
                  </a:lnTo>
                  <a:lnTo>
                    <a:pt x="40077" y="5001"/>
                  </a:lnTo>
                  <a:lnTo>
                    <a:pt x="40429" y="4871"/>
                  </a:lnTo>
                  <a:lnTo>
                    <a:pt x="41151" y="4575"/>
                  </a:lnTo>
                  <a:lnTo>
                    <a:pt x="41837" y="4242"/>
                  </a:lnTo>
                  <a:lnTo>
                    <a:pt x="42281" y="4019"/>
                  </a:lnTo>
                  <a:lnTo>
                    <a:pt x="42744" y="3760"/>
                  </a:lnTo>
                  <a:lnTo>
                    <a:pt x="43633" y="3223"/>
                  </a:lnTo>
                  <a:lnTo>
                    <a:pt x="44541" y="2667"/>
                  </a:lnTo>
                  <a:lnTo>
                    <a:pt x="45448" y="2112"/>
                  </a:lnTo>
                  <a:lnTo>
                    <a:pt x="45911" y="1853"/>
                  </a:lnTo>
                  <a:lnTo>
                    <a:pt x="46374" y="1612"/>
                  </a:lnTo>
                  <a:lnTo>
                    <a:pt x="46837" y="1390"/>
                  </a:lnTo>
                  <a:lnTo>
                    <a:pt x="47319" y="1204"/>
                  </a:lnTo>
                  <a:lnTo>
                    <a:pt x="47819" y="1038"/>
                  </a:lnTo>
                  <a:lnTo>
                    <a:pt x="48300" y="890"/>
                  </a:lnTo>
                  <a:lnTo>
                    <a:pt x="48819" y="797"/>
                  </a:lnTo>
                  <a:lnTo>
                    <a:pt x="49337" y="723"/>
                  </a:lnTo>
                  <a:lnTo>
                    <a:pt x="49633" y="704"/>
                  </a:lnTo>
                  <a:lnTo>
                    <a:pt x="49930" y="704"/>
                  </a:lnTo>
                  <a:lnTo>
                    <a:pt x="50208" y="741"/>
                  </a:lnTo>
                  <a:lnTo>
                    <a:pt x="50485" y="778"/>
                  </a:lnTo>
                  <a:lnTo>
                    <a:pt x="50745" y="834"/>
                  </a:lnTo>
                  <a:lnTo>
                    <a:pt x="50985" y="908"/>
                  </a:lnTo>
                  <a:lnTo>
                    <a:pt x="51245" y="982"/>
                  </a:lnTo>
                  <a:lnTo>
                    <a:pt x="51467" y="1093"/>
                  </a:lnTo>
                  <a:lnTo>
                    <a:pt x="51708" y="1204"/>
                  </a:lnTo>
                  <a:lnTo>
                    <a:pt x="51930" y="1316"/>
                  </a:lnTo>
                  <a:lnTo>
                    <a:pt x="52134" y="1445"/>
                  </a:lnTo>
                  <a:lnTo>
                    <a:pt x="52356" y="1593"/>
                  </a:lnTo>
                  <a:lnTo>
                    <a:pt x="52763" y="1908"/>
                  </a:lnTo>
                  <a:lnTo>
                    <a:pt x="53152" y="2260"/>
                  </a:lnTo>
                  <a:lnTo>
                    <a:pt x="53541" y="2612"/>
                  </a:lnTo>
                  <a:lnTo>
                    <a:pt x="53911" y="3001"/>
                  </a:lnTo>
                  <a:lnTo>
                    <a:pt x="54671" y="3779"/>
                  </a:lnTo>
                  <a:lnTo>
                    <a:pt x="55060" y="4149"/>
                  </a:lnTo>
                  <a:lnTo>
                    <a:pt x="55449" y="4519"/>
                  </a:lnTo>
                  <a:lnTo>
                    <a:pt x="55856" y="4871"/>
                  </a:lnTo>
                  <a:lnTo>
                    <a:pt x="56282" y="5186"/>
                  </a:lnTo>
                  <a:lnTo>
                    <a:pt x="56578" y="5390"/>
                  </a:lnTo>
                  <a:lnTo>
                    <a:pt x="56912" y="5575"/>
                  </a:lnTo>
                  <a:lnTo>
                    <a:pt x="57226" y="5723"/>
                  </a:lnTo>
                  <a:lnTo>
                    <a:pt x="57560" y="5871"/>
                  </a:lnTo>
                  <a:lnTo>
                    <a:pt x="57912" y="6001"/>
                  </a:lnTo>
                  <a:lnTo>
                    <a:pt x="58245" y="6094"/>
                  </a:lnTo>
                  <a:lnTo>
                    <a:pt x="58597" y="6168"/>
                  </a:lnTo>
                  <a:lnTo>
                    <a:pt x="58949" y="6223"/>
                  </a:lnTo>
                  <a:lnTo>
                    <a:pt x="59301" y="6242"/>
                  </a:lnTo>
                  <a:lnTo>
                    <a:pt x="59653" y="6242"/>
                  </a:lnTo>
                  <a:lnTo>
                    <a:pt x="59986" y="6205"/>
                  </a:lnTo>
                  <a:lnTo>
                    <a:pt x="60338" y="6149"/>
                  </a:lnTo>
                  <a:lnTo>
                    <a:pt x="60690" y="6057"/>
                  </a:lnTo>
                  <a:lnTo>
                    <a:pt x="61023" y="5927"/>
                  </a:lnTo>
                  <a:lnTo>
                    <a:pt x="61356" y="5779"/>
                  </a:lnTo>
                  <a:lnTo>
                    <a:pt x="61690" y="5594"/>
                  </a:lnTo>
                  <a:lnTo>
                    <a:pt x="61782" y="5519"/>
                  </a:lnTo>
                  <a:lnTo>
                    <a:pt x="61838" y="5445"/>
                  </a:lnTo>
                  <a:lnTo>
                    <a:pt x="61856" y="5390"/>
                  </a:lnTo>
                  <a:lnTo>
                    <a:pt x="61838" y="5334"/>
                  </a:lnTo>
                  <a:lnTo>
                    <a:pt x="61801" y="5279"/>
                  </a:lnTo>
                  <a:lnTo>
                    <a:pt x="61745" y="5242"/>
                  </a:lnTo>
                  <a:lnTo>
                    <a:pt x="61671" y="5205"/>
                  </a:lnTo>
                  <a:lnTo>
                    <a:pt x="61560" y="5168"/>
                  </a:lnTo>
                  <a:lnTo>
                    <a:pt x="61356" y="5131"/>
                  </a:lnTo>
                  <a:lnTo>
                    <a:pt x="61116" y="5131"/>
                  </a:lnTo>
                  <a:lnTo>
                    <a:pt x="60893" y="5149"/>
                  </a:lnTo>
                  <a:lnTo>
                    <a:pt x="60801" y="5186"/>
                  </a:lnTo>
                  <a:lnTo>
                    <a:pt x="60727" y="5223"/>
                  </a:lnTo>
                  <a:lnTo>
                    <a:pt x="60504" y="5353"/>
                  </a:lnTo>
                  <a:lnTo>
                    <a:pt x="60282" y="5464"/>
                  </a:lnTo>
                  <a:lnTo>
                    <a:pt x="60060" y="5538"/>
                  </a:lnTo>
                  <a:lnTo>
                    <a:pt x="59838" y="5575"/>
                  </a:lnTo>
                  <a:lnTo>
                    <a:pt x="59616" y="5612"/>
                  </a:lnTo>
                  <a:lnTo>
                    <a:pt x="59393" y="5612"/>
                  </a:lnTo>
                  <a:lnTo>
                    <a:pt x="59171" y="5594"/>
                  </a:lnTo>
                  <a:lnTo>
                    <a:pt x="58967" y="5557"/>
                  </a:lnTo>
                  <a:lnTo>
                    <a:pt x="58745" y="5501"/>
                  </a:lnTo>
                  <a:lnTo>
                    <a:pt x="58523" y="5427"/>
                  </a:lnTo>
                  <a:lnTo>
                    <a:pt x="58301" y="5334"/>
                  </a:lnTo>
                  <a:lnTo>
                    <a:pt x="58097" y="5223"/>
                  </a:lnTo>
                  <a:lnTo>
                    <a:pt x="57875" y="5112"/>
                  </a:lnTo>
                  <a:lnTo>
                    <a:pt x="57671" y="4964"/>
                  </a:lnTo>
                  <a:lnTo>
                    <a:pt x="57245" y="4686"/>
                  </a:lnTo>
                  <a:lnTo>
                    <a:pt x="56856" y="4353"/>
                  </a:lnTo>
                  <a:lnTo>
                    <a:pt x="56449" y="4001"/>
                  </a:lnTo>
                  <a:lnTo>
                    <a:pt x="56078" y="3630"/>
                  </a:lnTo>
                  <a:lnTo>
                    <a:pt x="55708" y="3260"/>
                  </a:lnTo>
                  <a:lnTo>
                    <a:pt x="55041" y="2556"/>
                  </a:lnTo>
                  <a:lnTo>
                    <a:pt x="54745" y="2242"/>
                  </a:lnTo>
                  <a:lnTo>
                    <a:pt x="54449" y="1964"/>
                  </a:lnTo>
                  <a:lnTo>
                    <a:pt x="54189" y="1723"/>
                  </a:lnTo>
                  <a:lnTo>
                    <a:pt x="53930" y="1482"/>
                  </a:lnTo>
                  <a:lnTo>
                    <a:pt x="53652" y="1278"/>
                  </a:lnTo>
                  <a:lnTo>
                    <a:pt x="53374" y="1075"/>
                  </a:lnTo>
                  <a:lnTo>
                    <a:pt x="53078" y="890"/>
                  </a:lnTo>
                  <a:lnTo>
                    <a:pt x="52782" y="723"/>
                  </a:lnTo>
                  <a:lnTo>
                    <a:pt x="52485" y="575"/>
                  </a:lnTo>
                  <a:lnTo>
                    <a:pt x="52189" y="445"/>
                  </a:lnTo>
                  <a:lnTo>
                    <a:pt x="51874" y="334"/>
                  </a:lnTo>
                  <a:lnTo>
                    <a:pt x="51559" y="223"/>
                  </a:lnTo>
                  <a:lnTo>
                    <a:pt x="51226" y="149"/>
                  </a:lnTo>
                  <a:lnTo>
                    <a:pt x="50893" y="75"/>
                  </a:lnTo>
                  <a:lnTo>
                    <a:pt x="50559" y="38"/>
                  </a:lnTo>
                  <a:lnTo>
                    <a:pt x="50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22"/>
          <p:cNvGrpSpPr/>
          <p:nvPr/>
        </p:nvGrpSpPr>
        <p:grpSpPr>
          <a:xfrm>
            <a:off x="108394" y="522285"/>
            <a:ext cx="503980" cy="252442"/>
            <a:chOff x="4202825" y="740925"/>
            <a:chExt cx="1546425" cy="774600"/>
          </a:xfrm>
        </p:grpSpPr>
        <p:sp>
          <p:nvSpPr>
            <p:cNvPr id="827" name="Google Shape;827;p22"/>
            <p:cNvSpPr/>
            <p:nvPr/>
          </p:nvSpPr>
          <p:spPr>
            <a:xfrm>
              <a:off x="4205625" y="740925"/>
              <a:ext cx="1543150" cy="167150"/>
            </a:xfrm>
            <a:custGeom>
              <a:avLst/>
              <a:gdLst/>
              <a:ahLst/>
              <a:cxnLst/>
              <a:rect l="l" t="t" r="r" b="b"/>
              <a:pathLst>
                <a:path w="61726" h="6686" extrusionOk="0">
                  <a:moveTo>
                    <a:pt x="49521" y="0"/>
                  </a:moveTo>
                  <a:lnTo>
                    <a:pt x="49077" y="19"/>
                  </a:lnTo>
                  <a:lnTo>
                    <a:pt x="48651" y="74"/>
                  </a:lnTo>
                  <a:lnTo>
                    <a:pt x="48207" y="149"/>
                  </a:lnTo>
                  <a:lnTo>
                    <a:pt x="47781" y="260"/>
                  </a:lnTo>
                  <a:lnTo>
                    <a:pt x="47373" y="371"/>
                  </a:lnTo>
                  <a:lnTo>
                    <a:pt x="46966" y="519"/>
                  </a:lnTo>
                  <a:lnTo>
                    <a:pt x="46558" y="686"/>
                  </a:lnTo>
                  <a:lnTo>
                    <a:pt x="46151" y="852"/>
                  </a:lnTo>
                  <a:lnTo>
                    <a:pt x="45762" y="1037"/>
                  </a:lnTo>
                  <a:lnTo>
                    <a:pt x="45355" y="1241"/>
                  </a:lnTo>
                  <a:lnTo>
                    <a:pt x="44595" y="1686"/>
                  </a:lnTo>
                  <a:lnTo>
                    <a:pt x="43817" y="2130"/>
                  </a:lnTo>
                  <a:lnTo>
                    <a:pt x="43058" y="2612"/>
                  </a:lnTo>
                  <a:lnTo>
                    <a:pt x="42299" y="3075"/>
                  </a:lnTo>
                  <a:lnTo>
                    <a:pt x="41521" y="3519"/>
                  </a:lnTo>
                  <a:lnTo>
                    <a:pt x="41132" y="3723"/>
                  </a:lnTo>
                  <a:lnTo>
                    <a:pt x="40743" y="3927"/>
                  </a:lnTo>
                  <a:lnTo>
                    <a:pt x="40354" y="4112"/>
                  </a:lnTo>
                  <a:lnTo>
                    <a:pt x="39947" y="4278"/>
                  </a:lnTo>
                  <a:lnTo>
                    <a:pt x="39539" y="4427"/>
                  </a:lnTo>
                  <a:lnTo>
                    <a:pt x="39132" y="4556"/>
                  </a:lnTo>
                  <a:lnTo>
                    <a:pt x="38725" y="4667"/>
                  </a:lnTo>
                  <a:lnTo>
                    <a:pt x="38299" y="4760"/>
                  </a:lnTo>
                  <a:lnTo>
                    <a:pt x="37873" y="4834"/>
                  </a:lnTo>
                  <a:lnTo>
                    <a:pt x="37447" y="4871"/>
                  </a:lnTo>
                  <a:lnTo>
                    <a:pt x="37002" y="4890"/>
                  </a:lnTo>
                  <a:lnTo>
                    <a:pt x="36539" y="4871"/>
                  </a:lnTo>
                  <a:lnTo>
                    <a:pt x="36317" y="4834"/>
                  </a:lnTo>
                  <a:lnTo>
                    <a:pt x="36076" y="4797"/>
                  </a:lnTo>
                  <a:lnTo>
                    <a:pt x="35873" y="4760"/>
                  </a:lnTo>
                  <a:lnTo>
                    <a:pt x="35669" y="4686"/>
                  </a:lnTo>
                  <a:lnTo>
                    <a:pt x="35465" y="4612"/>
                  </a:lnTo>
                  <a:lnTo>
                    <a:pt x="35261" y="4538"/>
                  </a:lnTo>
                  <a:lnTo>
                    <a:pt x="35095" y="4445"/>
                  </a:lnTo>
                  <a:lnTo>
                    <a:pt x="34909" y="4334"/>
                  </a:lnTo>
                  <a:lnTo>
                    <a:pt x="34576" y="4112"/>
                  </a:lnTo>
                  <a:lnTo>
                    <a:pt x="34261" y="3852"/>
                  </a:lnTo>
                  <a:lnTo>
                    <a:pt x="33965" y="3556"/>
                  </a:lnTo>
                  <a:lnTo>
                    <a:pt x="33669" y="3260"/>
                  </a:lnTo>
                  <a:lnTo>
                    <a:pt x="33113" y="2630"/>
                  </a:lnTo>
                  <a:lnTo>
                    <a:pt x="32539" y="2000"/>
                  </a:lnTo>
                  <a:lnTo>
                    <a:pt x="32243" y="1704"/>
                  </a:lnTo>
                  <a:lnTo>
                    <a:pt x="31928" y="1408"/>
                  </a:lnTo>
                  <a:lnTo>
                    <a:pt x="31594" y="1149"/>
                  </a:lnTo>
                  <a:lnTo>
                    <a:pt x="31243" y="908"/>
                  </a:lnTo>
                  <a:lnTo>
                    <a:pt x="30946" y="741"/>
                  </a:lnTo>
                  <a:lnTo>
                    <a:pt x="30631" y="612"/>
                  </a:lnTo>
                  <a:lnTo>
                    <a:pt x="30317" y="482"/>
                  </a:lnTo>
                  <a:lnTo>
                    <a:pt x="30002" y="371"/>
                  </a:lnTo>
                  <a:lnTo>
                    <a:pt x="29668" y="297"/>
                  </a:lnTo>
                  <a:lnTo>
                    <a:pt x="29354" y="223"/>
                  </a:lnTo>
                  <a:lnTo>
                    <a:pt x="29020" y="167"/>
                  </a:lnTo>
                  <a:lnTo>
                    <a:pt x="28687" y="130"/>
                  </a:lnTo>
                  <a:lnTo>
                    <a:pt x="28335" y="111"/>
                  </a:lnTo>
                  <a:lnTo>
                    <a:pt x="27668" y="111"/>
                  </a:lnTo>
                  <a:lnTo>
                    <a:pt x="27335" y="149"/>
                  </a:lnTo>
                  <a:lnTo>
                    <a:pt x="26983" y="167"/>
                  </a:lnTo>
                  <a:lnTo>
                    <a:pt x="26650" y="223"/>
                  </a:lnTo>
                  <a:lnTo>
                    <a:pt x="26002" y="334"/>
                  </a:lnTo>
                  <a:lnTo>
                    <a:pt x="25557" y="445"/>
                  </a:lnTo>
                  <a:lnTo>
                    <a:pt x="25113" y="556"/>
                  </a:lnTo>
                  <a:lnTo>
                    <a:pt x="24687" y="686"/>
                  </a:lnTo>
                  <a:lnTo>
                    <a:pt x="24261" y="834"/>
                  </a:lnTo>
                  <a:lnTo>
                    <a:pt x="23409" y="1149"/>
                  </a:lnTo>
                  <a:lnTo>
                    <a:pt x="22575" y="1482"/>
                  </a:lnTo>
                  <a:lnTo>
                    <a:pt x="20909" y="2186"/>
                  </a:lnTo>
                  <a:lnTo>
                    <a:pt x="20075" y="2501"/>
                  </a:lnTo>
                  <a:lnTo>
                    <a:pt x="19649" y="2649"/>
                  </a:lnTo>
                  <a:lnTo>
                    <a:pt x="19223" y="2797"/>
                  </a:lnTo>
                  <a:lnTo>
                    <a:pt x="18723" y="2945"/>
                  </a:lnTo>
                  <a:lnTo>
                    <a:pt x="18223" y="3056"/>
                  </a:lnTo>
                  <a:lnTo>
                    <a:pt x="17705" y="3167"/>
                  </a:lnTo>
                  <a:lnTo>
                    <a:pt x="17186" y="3223"/>
                  </a:lnTo>
                  <a:lnTo>
                    <a:pt x="16668" y="3260"/>
                  </a:lnTo>
                  <a:lnTo>
                    <a:pt x="16168" y="3241"/>
                  </a:lnTo>
                  <a:lnTo>
                    <a:pt x="15908" y="3223"/>
                  </a:lnTo>
                  <a:lnTo>
                    <a:pt x="15649" y="3186"/>
                  </a:lnTo>
                  <a:lnTo>
                    <a:pt x="15390" y="3149"/>
                  </a:lnTo>
                  <a:lnTo>
                    <a:pt x="15131" y="3075"/>
                  </a:lnTo>
                  <a:lnTo>
                    <a:pt x="14705" y="2964"/>
                  </a:lnTo>
                  <a:lnTo>
                    <a:pt x="14279" y="2797"/>
                  </a:lnTo>
                  <a:lnTo>
                    <a:pt x="13871" y="2630"/>
                  </a:lnTo>
                  <a:lnTo>
                    <a:pt x="13464" y="2426"/>
                  </a:lnTo>
                  <a:lnTo>
                    <a:pt x="12686" y="2000"/>
                  </a:lnTo>
                  <a:lnTo>
                    <a:pt x="11908" y="1556"/>
                  </a:lnTo>
                  <a:lnTo>
                    <a:pt x="11260" y="1204"/>
                  </a:lnTo>
                  <a:lnTo>
                    <a:pt x="10593" y="871"/>
                  </a:lnTo>
                  <a:lnTo>
                    <a:pt x="10241" y="723"/>
                  </a:lnTo>
                  <a:lnTo>
                    <a:pt x="9908" y="574"/>
                  </a:lnTo>
                  <a:lnTo>
                    <a:pt x="9556" y="445"/>
                  </a:lnTo>
                  <a:lnTo>
                    <a:pt x="9204" y="352"/>
                  </a:lnTo>
                  <a:lnTo>
                    <a:pt x="8852" y="260"/>
                  </a:lnTo>
                  <a:lnTo>
                    <a:pt x="8501" y="186"/>
                  </a:lnTo>
                  <a:lnTo>
                    <a:pt x="8149" y="149"/>
                  </a:lnTo>
                  <a:lnTo>
                    <a:pt x="7778" y="130"/>
                  </a:lnTo>
                  <a:lnTo>
                    <a:pt x="7426" y="149"/>
                  </a:lnTo>
                  <a:lnTo>
                    <a:pt x="7056" y="186"/>
                  </a:lnTo>
                  <a:lnTo>
                    <a:pt x="6686" y="278"/>
                  </a:lnTo>
                  <a:lnTo>
                    <a:pt x="6334" y="389"/>
                  </a:lnTo>
                  <a:lnTo>
                    <a:pt x="6019" y="537"/>
                  </a:lnTo>
                  <a:lnTo>
                    <a:pt x="5686" y="723"/>
                  </a:lnTo>
                  <a:lnTo>
                    <a:pt x="5352" y="945"/>
                  </a:lnTo>
                  <a:lnTo>
                    <a:pt x="5019" y="1204"/>
                  </a:lnTo>
                  <a:lnTo>
                    <a:pt x="4315" y="1741"/>
                  </a:lnTo>
                  <a:lnTo>
                    <a:pt x="3945" y="2019"/>
                  </a:lnTo>
                  <a:lnTo>
                    <a:pt x="3593" y="2297"/>
                  </a:lnTo>
                  <a:lnTo>
                    <a:pt x="3222" y="2538"/>
                  </a:lnTo>
                  <a:lnTo>
                    <a:pt x="2852" y="2760"/>
                  </a:lnTo>
                  <a:lnTo>
                    <a:pt x="2482" y="2945"/>
                  </a:lnTo>
                  <a:lnTo>
                    <a:pt x="2296" y="3019"/>
                  </a:lnTo>
                  <a:lnTo>
                    <a:pt x="2111" y="3075"/>
                  </a:lnTo>
                  <a:lnTo>
                    <a:pt x="1926" y="3130"/>
                  </a:lnTo>
                  <a:lnTo>
                    <a:pt x="1759" y="3167"/>
                  </a:lnTo>
                  <a:lnTo>
                    <a:pt x="1574" y="3186"/>
                  </a:lnTo>
                  <a:lnTo>
                    <a:pt x="1389" y="3186"/>
                  </a:lnTo>
                  <a:lnTo>
                    <a:pt x="1222" y="3167"/>
                  </a:lnTo>
                  <a:lnTo>
                    <a:pt x="1037" y="3130"/>
                  </a:lnTo>
                  <a:lnTo>
                    <a:pt x="870" y="3075"/>
                  </a:lnTo>
                  <a:lnTo>
                    <a:pt x="704" y="2982"/>
                  </a:lnTo>
                  <a:lnTo>
                    <a:pt x="574" y="2926"/>
                  </a:lnTo>
                  <a:lnTo>
                    <a:pt x="444" y="2908"/>
                  </a:lnTo>
                  <a:lnTo>
                    <a:pt x="333" y="2908"/>
                  </a:lnTo>
                  <a:lnTo>
                    <a:pt x="241" y="2945"/>
                  </a:lnTo>
                  <a:lnTo>
                    <a:pt x="167" y="2982"/>
                  </a:lnTo>
                  <a:lnTo>
                    <a:pt x="93" y="3056"/>
                  </a:lnTo>
                  <a:lnTo>
                    <a:pt x="56" y="3130"/>
                  </a:lnTo>
                  <a:lnTo>
                    <a:pt x="19" y="3223"/>
                  </a:lnTo>
                  <a:lnTo>
                    <a:pt x="0" y="3334"/>
                  </a:lnTo>
                  <a:lnTo>
                    <a:pt x="0" y="3445"/>
                  </a:lnTo>
                  <a:lnTo>
                    <a:pt x="0" y="3556"/>
                  </a:lnTo>
                  <a:lnTo>
                    <a:pt x="37" y="3649"/>
                  </a:lnTo>
                  <a:lnTo>
                    <a:pt x="93" y="3760"/>
                  </a:lnTo>
                  <a:lnTo>
                    <a:pt x="167" y="3852"/>
                  </a:lnTo>
                  <a:lnTo>
                    <a:pt x="259" y="3945"/>
                  </a:lnTo>
                  <a:lnTo>
                    <a:pt x="370" y="4019"/>
                  </a:lnTo>
                  <a:lnTo>
                    <a:pt x="667" y="4167"/>
                  </a:lnTo>
                  <a:lnTo>
                    <a:pt x="963" y="4260"/>
                  </a:lnTo>
                  <a:lnTo>
                    <a:pt x="1241" y="4315"/>
                  </a:lnTo>
                  <a:lnTo>
                    <a:pt x="1519" y="4334"/>
                  </a:lnTo>
                  <a:lnTo>
                    <a:pt x="1796" y="4334"/>
                  </a:lnTo>
                  <a:lnTo>
                    <a:pt x="2074" y="4297"/>
                  </a:lnTo>
                  <a:lnTo>
                    <a:pt x="2352" y="4241"/>
                  </a:lnTo>
                  <a:lnTo>
                    <a:pt x="2630" y="4149"/>
                  </a:lnTo>
                  <a:lnTo>
                    <a:pt x="2889" y="4038"/>
                  </a:lnTo>
                  <a:lnTo>
                    <a:pt x="3148" y="3908"/>
                  </a:lnTo>
                  <a:lnTo>
                    <a:pt x="3408" y="3778"/>
                  </a:lnTo>
                  <a:lnTo>
                    <a:pt x="3667" y="3612"/>
                  </a:lnTo>
                  <a:lnTo>
                    <a:pt x="4167" y="3278"/>
                  </a:lnTo>
                  <a:lnTo>
                    <a:pt x="4648" y="2926"/>
                  </a:lnTo>
                  <a:lnTo>
                    <a:pt x="5204" y="2501"/>
                  </a:lnTo>
                  <a:lnTo>
                    <a:pt x="5778" y="2075"/>
                  </a:lnTo>
                  <a:lnTo>
                    <a:pt x="6093" y="1871"/>
                  </a:lnTo>
                  <a:lnTo>
                    <a:pt x="6389" y="1704"/>
                  </a:lnTo>
                  <a:lnTo>
                    <a:pt x="6723" y="1537"/>
                  </a:lnTo>
                  <a:lnTo>
                    <a:pt x="7037" y="1408"/>
                  </a:lnTo>
                  <a:lnTo>
                    <a:pt x="7297" y="1352"/>
                  </a:lnTo>
                  <a:lnTo>
                    <a:pt x="7537" y="1297"/>
                  </a:lnTo>
                  <a:lnTo>
                    <a:pt x="7778" y="1278"/>
                  </a:lnTo>
                  <a:lnTo>
                    <a:pt x="8019" y="1260"/>
                  </a:lnTo>
                  <a:lnTo>
                    <a:pt x="8241" y="1278"/>
                  </a:lnTo>
                  <a:lnTo>
                    <a:pt x="8482" y="1297"/>
                  </a:lnTo>
                  <a:lnTo>
                    <a:pt x="8723" y="1334"/>
                  </a:lnTo>
                  <a:lnTo>
                    <a:pt x="8964" y="1389"/>
                  </a:lnTo>
                  <a:lnTo>
                    <a:pt x="9186" y="1463"/>
                  </a:lnTo>
                  <a:lnTo>
                    <a:pt x="9426" y="1537"/>
                  </a:lnTo>
                  <a:lnTo>
                    <a:pt x="9871" y="1723"/>
                  </a:lnTo>
                  <a:lnTo>
                    <a:pt x="10315" y="1926"/>
                  </a:lnTo>
                  <a:lnTo>
                    <a:pt x="10760" y="2149"/>
                  </a:lnTo>
                  <a:lnTo>
                    <a:pt x="11445" y="2519"/>
                  </a:lnTo>
                  <a:lnTo>
                    <a:pt x="12149" y="2908"/>
                  </a:lnTo>
                  <a:lnTo>
                    <a:pt x="12834" y="3278"/>
                  </a:lnTo>
                  <a:lnTo>
                    <a:pt x="13556" y="3612"/>
                  </a:lnTo>
                  <a:lnTo>
                    <a:pt x="13908" y="3778"/>
                  </a:lnTo>
                  <a:lnTo>
                    <a:pt x="14260" y="3927"/>
                  </a:lnTo>
                  <a:lnTo>
                    <a:pt x="14631" y="4038"/>
                  </a:lnTo>
                  <a:lnTo>
                    <a:pt x="15001" y="4167"/>
                  </a:lnTo>
                  <a:lnTo>
                    <a:pt x="15390" y="4241"/>
                  </a:lnTo>
                  <a:lnTo>
                    <a:pt x="15779" y="4315"/>
                  </a:lnTo>
                  <a:lnTo>
                    <a:pt x="16186" y="4371"/>
                  </a:lnTo>
                  <a:lnTo>
                    <a:pt x="16594" y="4390"/>
                  </a:lnTo>
                  <a:lnTo>
                    <a:pt x="17057" y="4390"/>
                  </a:lnTo>
                  <a:lnTo>
                    <a:pt x="17538" y="4352"/>
                  </a:lnTo>
                  <a:lnTo>
                    <a:pt x="18001" y="4297"/>
                  </a:lnTo>
                  <a:lnTo>
                    <a:pt x="18483" y="4223"/>
                  </a:lnTo>
                  <a:lnTo>
                    <a:pt x="18927" y="4112"/>
                  </a:lnTo>
                  <a:lnTo>
                    <a:pt x="19390" y="3982"/>
                  </a:lnTo>
                  <a:lnTo>
                    <a:pt x="19853" y="3852"/>
                  </a:lnTo>
                  <a:lnTo>
                    <a:pt x="20298" y="3704"/>
                  </a:lnTo>
                  <a:lnTo>
                    <a:pt x="21186" y="3371"/>
                  </a:lnTo>
                  <a:lnTo>
                    <a:pt x="22075" y="3001"/>
                  </a:lnTo>
                  <a:lnTo>
                    <a:pt x="22946" y="2630"/>
                  </a:lnTo>
                  <a:lnTo>
                    <a:pt x="23816" y="2278"/>
                  </a:lnTo>
                  <a:lnTo>
                    <a:pt x="24650" y="1945"/>
                  </a:lnTo>
                  <a:lnTo>
                    <a:pt x="25094" y="1797"/>
                  </a:lnTo>
                  <a:lnTo>
                    <a:pt x="25539" y="1667"/>
                  </a:lnTo>
                  <a:lnTo>
                    <a:pt x="25983" y="1537"/>
                  </a:lnTo>
                  <a:lnTo>
                    <a:pt x="26446" y="1426"/>
                  </a:lnTo>
                  <a:lnTo>
                    <a:pt x="26909" y="1334"/>
                  </a:lnTo>
                  <a:lnTo>
                    <a:pt x="27391" y="1260"/>
                  </a:lnTo>
                  <a:lnTo>
                    <a:pt x="27854" y="1223"/>
                  </a:lnTo>
                  <a:lnTo>
                    <a:pt x="28316" y="1223"/>
                  </a:lnTo>
                  <a:lnTo>
                    <a:pt x="28779" y="1241"/>
                  </a:lnTo>
                  <a:lnTo>
                    <a:pt x="29224" y="1297"/>
                  </a:lnTo>
                  <a:lnTo>
                    <a:pt x="29668" y="1408"/>
                  </a:lnTo>
                  <a:lnTo>
                    <a:pt x="29891" y="1463"/>
                  </a:lnTo>
                  <a:lnTo>
                    <a:pt x="30113" y="1537"/>
                  </a:lnTo>
                  <a:lnTo>
                    <a:pt x="30317" y="1630"/>
                  </a:lnTo>
                  <a:lnTo>
                    <a:pt x="30520" y="1741"/>
                  </a:lnTo>
                  <a:lnTo>
                    <a:pt x="30724" y="1852"/>
                  </a:lnTo>
                  <a:lnTo>
                    <a:pt x="30928" y="1982"/>
                  </a:lnTo>
                  <a:lnTo>
                    <a:pt x="31113" y="2112"/>
                  </a:lnTo>
                  <a:lnTo>
                    <a:pt x="31298" y="2260"/>
                  </a:lnTo>
                  <a:lnTo>
                    <a:pt x="31632" y="2556"/>
                  </a:lnTo>
                  <a:lnTo>
                    <a:pt x="31946" y="2908"/>
                  </a:lnTo>
                  <a:lnTo>
                    <a:pt x="32243" y="3260"/>
                  </a:lnTo>
                  <a:lnTo>
                    <a:pt x="32817" y="3964"/>
                  </a:lnTo>
                  <a:lnTo>
                    <a:pt x="33132" y="4315"/>
                  </a:lnTo>
                  <a:lnTo>
                    <a:pt x="33446" y="4630"/>
                  </a:lnTo>
                  <a:lnTo>
                    <a:pt x="33724" y="4871"/>
                  </a:lnTo>
                  <a:lnTo>
                    <a:pt x="34002" y="5075"/>
                  </a:lnTo>
                  <a:lnTo>
                    <a:pt x="34280" y="5260"/>
                  </a:lnTo>
                  <a:lnTo>
                    <a:pt x="34576" y="5427"/>
                  </a:lnTo>
                  <a:lnTo>
                    <a:pt x="34891" y="5575"/>
                  </a:lnTo>
                  <a:lnTo>
                    <a:pt x="35206" y="5704"/>
                  </a:lnTo>
                  <a:lnTo>
                    <a:pt x="35539" y="5816"/>
                  </a:lnTo>
                  <a:lnTo>
                    <a:pt x="35873" y="5908"/>
                  </a:lnTo>
                  <a:lnTo>
                    <a:pt x="36335" y="5982"/>
                  </a:lnTo>
                  <a:lnTo>
                    <a:pt x="36798" y="6038"/>
                  </a:lnTo>
                  <a:lnTo>
                    <a:pt x="37243" y="6056"/>
                  </a:lnTo>
                  <a:lnTo>
                    <a:pt x="37687" y="6038"/>
                  </a:lnTo>
                  <a:lnTo>
                    <a:pt x="38132" y="6001"/>
                  </a:lnTo>
                  <a:lnTo>
                    <a:pt x="38558" y="5927"/>
                  </a:lnTo>
                  <a:lnTo>
                    <a:pt x="38984" y="5834"/>
                  </a:lnTo>
                  <a:lnTo>
                    <a:pt x="39391" y="5723"/>
                  </a:lnTo>
                  <a:lnTo>
                    <a:pt x="39799" y="5575"/>
                  </a:lnTo>
                  <a:lnTo>
                    <a:pt x="40206" y="5427"/>
                  </a:lnTo>
                  <a:lnTo>
                    <a:pt x="40614" y="5260"/>
                  </a:lnTo>
                  <a:lnTo>
                    <a:pt x="41021" y="5075"/>
                  </a:lnTo>
                  <a:lnTo>
                    <a:pt x="41410" y="4871"/>
                  </a:lnTo>
                  <a:lnTo>
                    <a:pt x="41799" y="4667"/>
                  </a:lnTo>
                  <a:lnTo>
                    <a:pt x="42595" y="4223"/>
                  </a:lnTo>
                  <a:lnTo>
                    <a:pt x="44151" y="3278"/>
                  </a:lnTo>
                  <a:lnTo>
                    <a:pt x="44929" y="2815"/>
                  </a:lnTo>
                  <a:lnTo>
                    <a:pt x="45706" y="2389"/>
                  </a:lnTo>
                  <a:lnTo>
                    <a:pt x="46114" y="2186"/>
                  </a:lnTo>
                  <a:lnTo>
                    <a:pt x="46503" y="1982"/>
                  </a:lnTo>
                  <a:lnTo>
                    <a:pt x="46910" y="1815"/>
                  </a:lnTo>
                  <a:lnTo>
                    <a:pt x="47318" y="1649"/>
                  </a:lnTo>
                  <a:lnTo>
                    <a:pt x="47725" y="1500"/>
                  </a:lnTo>
                  <a:lnTo>
                    <a:pt x="48151" y="1389"/>
                  </a:lnTo>
                  <a:lnTo>
                    <a:pt x="48577" y="1278"/>
                  </a:lnTo>
                  <a:lnTo>
                    <a:pt x="49003" y="1204"/>
                  </a:lnTo>
                  <a:lnTo>
                    <a:pt x="49299" y="1167"/>
                  </a:lnTo>
                  <a:lnTo>
                    <a:pt x="49596" y="1149"/>
                  </a:lnTo>
                  <a:lnTo>
                    <a:pt x="49873" y="1149"/>
                  </a:lnTo>
                  <a:lnTo>
                    <a:pt x="50151" y="1167"/>
                  </a:lnTo>
                  <a:lnTo>
                    <a:pt x="50410" y="1204"/>
                  </a:lnTo>
                  <a:lnTo>
                    <a:pt x="50670" y="1241"/>
                  </a:lnTo>
                  <a:lnTo>
                    <a:pt x="50929" y="1315"/>
                  </a:lnTo>
                  <a:lnTo>
                    <a:pt x="51170" y="1389"/>
                  </a:lnTo>
                  <a:lnTo>
                    <a:pt x="51392" y="1463"/>
                  </a:lnTo>
                  <a:lnTo>
                    <a:pt x="51633" y="1575"/>
                  </a:lnTo>
                  <a:lnTo>
                    <a:pt x="51836" y="1686"/>
                  </a:lnTo>
                  <a:lnTo>
                    <a:pt x="52059" y="1797"/>
                  </a:lnTo>
                  <a:lnTo>
                    <a:pt x="52485" y="2075"/>
                  </a:lnTo>
                  <a:lnTo>
                    <a:pt x="52874" y="2389"/>
                  </a:lnTo>
                  <a:lnTo>
                    <a:pt x="53262" y="2723"/>
                  </a:lnTo>
                  <a:lnTo>
                    <a:pt x="53633" y="3075"/>
                  </a:lnTo>
                  <a:lnTo>
                    <a:pt x="54374" y="3815"/>
                  </a:lnTo>
                  <a:lnTo>
                    <a:pt x="55133" y="4556"/>
                  </a:lnTo>
                  <a:lnTo>
                    <a:pt x="55522" y="4927"/>
                  </a:lnTo>
                  <a:lnTo>
                    <a:pt x="55929" y="5260"/>
                  </a:lnTo>
                  <a:lnTo>
                    <a:pt x="56226" y="5501"/>
                  </a:lnTo>
                  <a:lnTo>
                    <a:pt x="56540" y="5723"/>
                  </a:lnTo>
                  <a:lnTo>
                    <a:pt x="56874" y="5927"/>
                  </a:lnTo>
                  <a:lnTo>
                    <a:pt x="57207" y="6093"/>
                  </a:lnTo>
                  <a:lnTo>
                    <a:pt x="57559" y="6260"/>
                  </a:lnTo>
                  <a:lnTo>
                    <a:pt x="57911" y="6408"/>
                  </a:lnTo>
                  <a:lnTo>
                    <a:pt x="58263" y="6519"/>
                  </a:lnTo>
                  <a:lnTo>
                    <a:pt x="58633" y="6593"/>
                  </a:lnTo>
                  <a:lnTo>
                    <a:pt x="58985" y="6667"/>
                  </a:lnTo>
                  <a:lnTo>
                    <a:pt x="59355" y="6686"/>
                  </a:lnTo>
                  <a:lnTo>
                    <a:pt x="59726" y="6686"/>
                  </a:lnTo>
                  <a:lnTo>
                    <a:pt x="60096" y="6649"/>
                  </a:lnTo>
                  <a:lnTo>
                    <a:pt x="60448" y="6575"/>
                  </a:lnTo>
                  <a:lnTo>
                    <a:pt x="60818" y="6464"/>
                  </a:lnTo>
                  <a:lnTo>
                    <a:pt x="61170" y="6297"/>
                  </a:lnTo>
                  <a:lnTo>
                    <a:pt x="61504" y="6093"/>
                  </a:lnTo>
                  <a:lnTo>
                    <a:pt x="61615" y="6019"/>
                  </a:lnTo>
                  <a:lnTo>
                    <a:pt x="61670" y="5927"/>
                  </a:lnTo>
                  <a:lnTo>
                    <a:pt x="61707" y="5834"/>
                  </a:lnTo>
                  <a:lnTo>
                    <a:pt x="61726" y="5741"/>
                  </a:lnTo>
                  <a:lnTo>
                    <a:pt x="61707" y="5630"/>
                  </a:lnTo>
                  <a:lnTo>
                    <a:pt x="61670" y="5538"/>
                  </a:lnTo>
                  <a:lnTo>
                    <a:pt x="61615" y="5427"/>
                  </a:lnTo>
                  <a:lnTo>
                    <a:pt x="61541" y="5353"/>
                  </a:lnTo>
                  <a:lnTo>
                    <a:pt x="61448" y="5260"/>
                  </a:lnTo>
                  <a:lnTo>
                    <a:pt x="61355" y="5186"/>
                  </a:lnTo>
                  <a:lnTo>
                    <a:pt x="61244" y="5130"/>
                  </a:lnTo>
                  <a:lnTo>
                    <a:pt x="61133" y="5093"/>
                  </a:lnTo>
                  <a:lnTo>
                    <a:pt x="61022" y="5075"/>
                  </a:lnTo>
                  <a:lnTo>
                    <a:pt x="60911" y="5075"/>
                  </a:lnTo>
                  <a:lnTo>
                    <a:pt x="60800" y="5112"/>
                  </a:lnTo>
                  <a:lnTo>
                    <a:pt x="60689" y="5167"/>
                  </a:lnTo>
                  <a:lnTo>
                    <a:pt x="60467" y="5297"/>
                  </a:lnTo>
                  <a:lnTo>
                    <a:pt x="60244" y="5390"/>
                  </a:lnTo>
                  <a:lnTo>
                    <a:pt x="60022" y="5482"/>
                  </a:lnTo>
                  <a:lnTo>
                    <a:pt x="59800" y="5538"/>
                  </a:lnTo>
                  <a:lnTo>
                    <a:pt x="59578" y="5575"/>
                  </a:lnTo>
                  <a:lnTo>
                    <a:pt x="59355" y="5612"/>
                  </a:lnTo>
                  <a:lnTo>
                    <a:pt x="59133" y="5612"/>
                  </a:lnTo>
                  <a:lnTo>
                    <a:pt x="58929" y="5593"/>
                  </a:lnTo>
                  <a:lnTo>
                    <a:pt x="58707" y="5556"/>
                  </a:lnTo>
                  <a:lnTo>
                    <a:pt x="58503" y="5501"/>
                  </a:lnTo>
                  <a:lnTo>
                    <a:pt x="58300" y="5427"/>
                  </a:lnTo>
                  <a:lnTo>
                    <a:pt x="58078" y="5353"/>
                  </a:lnTo>
                  <a:lnTo>
                    <a:pt x="57874" y="5260"/>
                  </a:lnTo>
                  <a:lnTo>
                    <a:pt x="57670" y="5149"/>
                  </a:lnTo>
                  <a:lnTo>
                    <a:pt x="57281" y="4908"/>
                  </a:lnTo>
                  <a:lnTo>
                    <a:pt x="56892" y="4630"/>
                  </a:lnTo>
                  <a:lnTo>
                    <a:pt x="56503" y="4315"/>
                  </a:lnTo>
                  <a:lnTo>
                    <a:pt x="56151" y="4001"/>
                  </a:lnTo>
                  <a:lnTo>
                    <a:pt x="55800" y="3667"/>
                  </a:lnTo>
                  <a:lnTo>
                    <a:pt x="55133" y="2982"/>
                  </a:lnTo>
                  <a:lnTo>
                    <a:pt x="54540" y="2371"/>
                  </a:lnTo>
                  <a:lnTo>
                    <a:pt x="54003" y="1871"/>
                  </a:lnTo>
                  <a:lnTo>
                    <a:pt x="53725" y="1649"/>
                  </a:lnTo>
                  <a:lnTo>
                    <a:pt x="53448" y="1408"/>
                  </a:lnTo>
                  <a:lnTo>
                    <a:pt x="53170" y="1204"/>
                  </a:lnTo>
                  <a:lnTo>
                    <a:pt x="52874" y="1000"/>
                  </a:lnTo>
                  <a:lnTo>
                    <a:pt x="52577" y="815"/>
                  </a:lnTo>
                  <a:lnTo>
                    <a:pt x="52262" y="649"/>
                  </a:lnTo>
                  <a:lnTo>
                    <a:pt x="51966" y="500"/>
                  </a:lnTo>
                  <a:lnTo>
                    <a:pt x="51633" y="371"/>
                  </a:lnTo>
                  <a:lnTo>
                    <a:pt x="51299" y="260"/>
                  </a:lnTo>
                  <a:lnTo>
                    <a:pt x="50966" y="167"/>
                  </a:lnTo>
                  <a:lnTo>
                    <a:pt x="50633" y="93"/>
                  </a:lnTo>
                  <a:lnTo>
                    <a:pt x="50262" y="37"/>
                  </a:lnTo>
                  <a:lnTo>
                    <a:pt x="49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>
              <a:off x="4202825" y="1359475"/>
              <a:ext cx="1546425" cy="156050"/>
            </a:xfrm>
            <a:custGeom>
              <a:avLst/>
              <a:gdLst/>
              <a:ahLst/>
              <a:cxnLst/>
              <a:rect l="l" t="t" r="r" b="b"/>
              <a:pathLst>
                <a:path w="61857" h="6242" extrusionOk="0">
                  <a:moveTo>
                    <a:pt x="49856" y="1"/>
                  </a:moveTo>
                  <a:lnTo>
                    <a:pt x="49504" y="19"/>
                  </a:lnTo>
                  <a:lnTo>
                    <a:pt x="49115" y="56"/>
                  </a:lnTo>
                  <a:lnTo>
                    <a:pt x="48726" y="112"/>
                  </a:lnTo>
                  <a:lnTo>
                    <a:pt x="48337" y="186"/>
                  </a:lnTo>
                  <a:lnTo>
                    <a:pt x="47948" y="278"/>
                  </a:lnTo>
                  <a:lnTo>
                    <a:pt x="47578" y="371"/>
                  </a:lnTo>
                  <a:lnTo>
                    <a:pt x="47207" y="501"/>
                  </a:lnTo>
                  <a:lnTo>
                    <a:pt x="46837" y="630"/>
                  </a:lnTo>
                  <a:lnTo>
                    <a:pt x="46485" y="778"/>
                  </a:lnTo>
                  <a:lnTo>
                    <a:pt x="45763" y="1112"/>
                  </a:lnTo>
                  <a:lnTo>
                    <a:pt x="45059" y="1464"/>
                  </a:lnTo>
                  <a:lnTo>
                    <a:pt x="44374" y="1853"/>
                  </a:lnTo>
                  <a:lnTo>
                    <a:pt x="43707" y="2242"/>
                  </a:lnTo>
                  <a:lnTo>
                    <a:pt x="42911" y="2723"/>
                  </a:lnTo>
                  <a:lnTo>
                    <a:pt x="42077" y="3223"/>
                  </a:lnTo>
                  <a:lnTo>
                    <a:pt x="41226" y="3705"/>
                  </a:lnTo>
                  <a:lnTo>
                    <a:pt x="40800" y="3927"/>
                  </a:lnTo>
                  <a:lnTo>
                    <a:pt x="40355" y="4149"/>
                  </a:lnTo>
                  <a:lnTo>
                    <a:pt x="39911" y="4334"/>
                  </a:lnTo>
                  <a:lnTo>
                    <a:pt x="39448" y="4501"/>
                  </a:lnTo>
                  <a:lnTo>
                    <a:pt x="38985" y="4649"/>
                  </a:lnTo>
                  <a:lnTo>
                    <a:pt x="38522" y="4760"/>
                  </a:lnTo>
                  <a:lnTo>
                    <a:pt x="38059" y="4853"/>
                  </a:lnTo>
                  <a:lnTo>
                    <a:pt x="37577" y="4890"/>
                  </a:lnTo>
                  <a:lnTo>
                    <a:pt x="37114" y="4890"/>
                  </a:lnTo>
                  <a:lnTo>
                    <a:pt x="36873" y="4871"/>
                  </a:lnTo>
                  <a:lnTo>
                    <a:pt x="36633" y="4834"/>
                  </a:lnTo>
                  <a:lnTo>
                    <a:pt x="36392" y="4797"/>
                  </a:lnTo>
                  <a:lnTo>
                    <a:pt x="36188" y="4742"/>
                  </a:lnTo>
                  <a:lnTo>
                    <a:pt x="35966" y="4686"/>
                  </a:lnTo>
                  <a:lnTo>
                    <a:pt x="35762" y="4612"/>
                  </a:lnTo>
                  <a:lnTo>
                    <a:pt x="35577" y="4519"/>
                  </a:lnTo>
                  <a:lnTo>
                    <a:pt x="35373" y="4408"/>
                  </a:lnTo>
                  <a:lnTo>
                    <a:pt x="35021" y="4186"/>
                  </a:lnTo>
                  <a:lnTo>
                    <a:pt x="34688" y="3927"/>
                  </a:lnTo>
                  <a:lnTo>
                    <a:pt x="34373" y="3649"/>
                  </a:lnTo>
                  <a:lnTo>
                    <a:pt x="34077" y="3353"/>
                  </a:lnTo>
                  <a:lnTo>
                    <a:pt x="33781" y="3038"/>
                  </a:lnTo>
                  <a:lnTo>
                    <a:pt x="33207" y="2390"/>
                  </a:lnTo>
                  <a:lnTo>
                    <a:pt x="32929" y="2056"/>
                  </a:lnTo>
                  <a:lnTo>
                    <a:pt x="32614" y="1741"/>
                  </a:lnTo>
                  <a:lnTo>
                    <a:pt x="32299" y="1445"/>
                  </a:lnTo>
                  <a:lnTo>
                    <a:pt x="31984" y="1167"/>
                  </a:lnTo>
                  <a:lnTo>
                    <a:pt x="31614" y="927"/>
                  </a:lnTo>
                  <a:lnTo>
                    <a:pt x="31429" y="815"/>
                  </a:lnTo>
                  <a:lnTo>
                    <a:pt x="31243" y="704"/>
                  </a:lnTo>
                  <a:lnTo>
                    <a:pt x="30947" y="575"/>
                  </a:lnTo>
                  <a:lnTo>
                    <a:pt x="30651" y="464"/>
                  </a:lnTo>
                  <a:lnTo>
                    <a:pt x="30355" y="371"/>
                  </a:lnTo>
                  <a:lnTo>
                    <a:pt x="30040" y="278"/>
                  </a:lnTo>
                  <a:lnTo>
                    <a:pt x="29743" y="223"/>
                  </a:lnTo>
                  <a:lnTo>
                    <a:pt x="29429" y="167"/>
                  </a:lnTo>
                  <a:lnTo>
                    <a:pt x="29114" y="130"/>
                  </a:lnTo>
                  <a:lnTo>
                    <a:pt x="28799" y="112"/>
                  </a:lnTo>
                  <a:lnTo>
                    <a:pt x="28466" y="93"/>
                  </a:lnTo>
                  <a:lnTo>
                    <a:pt x="28151" y="93"/>
                  </a:lnTo>
                  <a:lnTo>
                    <a:pt x="27521" y="130"/>
                  </a:lnTo>
                  <a:lnTo>
                    <a:pt x="26891" y="223"/>
                  </a:lnTo>
                  <a:lnTo>
                    <a:pt x="26262" y="334"/>
                  </a:lnTo>
                  <a:lnTo>
                    <a:pt x="25836" y="427"/>
                  </a:lnTo>
                  <a:lnTo>
                    <a:pt x="25428" y="519"/>
                  </a:lnTo>
                  <a:lnTo>
                    <a:pt x="25021" y="649"/>
                  </a:lnTo>
                  <a:lnTo>
                    <a:pt x="24613" y="778"/>
                  </a:lnTo>
                  <a:lnTo>
                    <a:pt x="23817" y="1075"/>
                  </a:lnTo>
                  <a:lnTo>
                    <a:pt x="23021" y="1390"/>
                  </a:lnTo>
                  <a:lnTo>
                    <a:pt x="21447" y="2056"/>
                  </a:lnTo>
                  <a:lnTo>
                    <a:pt x="20650" y="2371"/>
                  </a:lnTo>
                  <a:lnTo>
                    <a:pt x="19835" y="2667"/>
                  </a:lnTo>
                  <a:lnTo>
                    <a:pt x="19298" y="2834"/>
                  </a:lnTo>
                  <a:lnTo>
                    <a:pt x="18724" y="2982"/>
                  </a:lnTo>
                  <a:lnTo>
                    <a:pt x="18169" y="3112"/>
                  </a:lnTo>
                  <a:lnTo>
                    <a:pt x="17595" y="3205"/>
                  </a:lnTo>
                  <a:lnTo>
                    <a:pt x="17298" y="3223"/>
                  </a:lnTo>
                  <a:lnTo>
                    <a:pt x="17020" y="3242"/>
                  </a:lnTo>
                  <a:lnTo>
                    <a:pt x="16724" y="3242"/>
                  </a:lnTo>
                  <a:lnTo>
                    <a:pt x="16446" y="3223"/>
                  </a:lnTo>
                  <a:lnTo>
                    <a:pt x="16150" y="3205"/>
                  </a:lnTo>
                  <a:lnTo>
                    <a:pt x="15872" y="3149"/>
                  </a:lnTo>
                  <a:lnTo>
                    <a:pt x="15576" y="3093"/>
                  </a:lnTo>
                  <a:lnTo>
                    <a:pt x="15298" y="3019"/>
                  </a:lnTo>
                  <a:lnTo>
                    <a:pt x="14891" y="2890"/>
                  </a:lnTo>
                  <a:lnTo>
                    <a:pt x="14483" y="2723"/>
                  </a:lnTo>
                  <a:lnTo>
                    <a:pt x="14094" y="2538"/>
                  </a:lnTo>
                  <a:lnTo>
                    <a:pt x="13705" y="2353"/>
                  </a:lnTo>
                  <a:lnTo>
                    <a:pt x="12946" y="1945"/>
                  </a:lnTo>
                  <a:lnTo>
                    <a:pt x="12205" y="1519"/>
                  </a:lnTo>
                  <a:lnTo>
                    <a:pt x="11594" y="1186"/>
                  </a:lnTo>
                  <a:lnTo>
                    <a:pt x="10983" y="871"/>
                  </a:lnTo>
                  <a:lnTo>
                    <a:pt x="10668" y="741"/>
                  </a:lnTo>
                  <a:lnTo>
                    <a:pt x="10353" y="593"/>
                  </a:lnTo>
                  <a:lnTo>
                    <a:pt x="10020" y="482"/>
                  </a:lnTo>
                  <a:lnTo>
                    <a:pt x="9705" y="371"/>
                  </a:lnTo>
                  <a:lnTo>
                    <a:pt x="9372" y="278"/>
                  </a:lnTo>
                  <a:lnTo>
                    <a:pt x="9038" y="204"/>
                  </a:lnTo>
                  <a:lnTo>
                    <a:pt x="8705" y="149"/>
                  </a:lnTo>
                  <a:lnTo>
                    <a:pt x="8372" y="130"/>
                  </a:lnTo>
                  <a:lnTo>
                    <a:pt x="8038" y="112"/>
                  </a:lnTo>
                  <a:lnTo>
                    <a:pt x="7687" y="130"/>
                  </a:lnTo>
                  <a:lnTo>
                    <a:pt x="7353" y="186"/>
                  </a:lnTo>
                  <a:lnTo>
                    <a:pt x="7001" y="241"/>
                  </a:lnTo>
                  <a:lnTo>
                    <a:pt x="6686" y="334"/>
                  </a:lnTo>
                  <a:lnTo>
                    <a:pt x="6372" y="464"/>
                  </a:lnTo>
                  <a:lnTo>
                    <a:pt x="6075" y="593"/>
                  </a:lnTo>
                  <a:lnTo>
                    <a:pt x="5779" y="741"/>
                  </a:lnTo>
                  <a:lnTo>
                    <a:pt x="5501" y="890"/>
                  </a:lnTo>
                  <a:lnTo>
                    <a:pt x="5223" y="1075"/>
                  </a:lnTo>
                  <a:lnTo>
                    <a:pt x="4686" y="1427"/>
                  </a:lnTo>
                  <a:lnTo>
                    <a:pt x="4334" y="1704"/>
                  </a:lnTo>
                  <a:lnTo>
                    <a:pt x="3927" y="2038"/>
                  </a:lnTo>
                  <a:lnTo>
                    <a:pt x="3501" y="2390"/>
                  </a:lnTo>
                  <a:lnTo>
                    <a:pt x="3260" y="2556"/>
                  </a:lnTo>
                  <a:lnTo>
                    <a:pt x="3038" y="2704"/>
                  </a:lnTo>
                  <a:lnTo>
                    <a:pt x="2797" y="2853"/>
                  </a:lnTo>
                  <a:lnTo>
                    <a:pt x="2557" y="2982"/>
                  </a:lnTo>
                  <a:lnTo>
                    <a:pt x="2334" y="3075"/>
                  </a:lnTo>
                  <a:lnTo>
                    <a:pt x="2094" y="3149"/>
                  </a:lnTo>
                  <a:lnTo>
                    <a:pt x="1853" y="3167"/>
                  </a:lnTo>
                  <a:lnTo>
                    <a:pt x="1612" y="3167"/>
                  </a:lnTo>
                  <a:lnTo>
                    <a:pt x="1501" y="3149"/>
                  </a:lnTo>
                  <a:lnTo>
                    <a:pt x="1390" y="3130"/>
                  </a:lnTo>
                  <a:lnTo>
                    <a:pt x="1279" y="3093"/>
                  </a:lnTo>
                  <a:lnTo>
                    <a:pt x="1168" y="3038"/>
                  </a:lnTo>
                  <a:lnTo>
                    <a:pt x="1094" y="3001"/>
                  </a:lnTo>
                  <a:lnTo>
                    <a:pt x="982" y="2982"/>
                  </a:lnTo>
                  <a:lnTo>
                    <a:pt x="779" y="2982"/>
                  </a:lnTo>
                  <a:lnTo>
                    <a:pt x="538" y="3038"/>
                  </a:lnTo>
                  <a:lnTo>
                    <a:pt x="316" y="3112"/>
                  </a:lnTo>
                  <a:lnTo>
                    <a:pt x="131" y="3205"/>
                  </a:lnTo>
                  <a:lnTo>
                    <a:pt x="75" y="3260"/>
                  </a:lnTo>
                  <a:lnTo>
                    <a:pt x="19" y="3316"/>
                  </a:lnTo>
                  <a:lnTo>
                    <a:pt x="1" y="3371"/>
                  </a:lnTo>
                  <a:lnTo>
                    <a:pt x="19" y="3427"/>
                  </a:lnTo>
                  <a:lnTo>
                    <a:pt x="56" y="3482"/>
                  </a:lnTo>
                  <a:lnTo>
                    <a:pt x="131" y="3519"/>
                  </a:lnTo>
                  <a:lnTo>
                    <a:pt x="371" y="3649"/>
                  </a:lnTo>
                  <a:lnTo>
                    <a:pt x="631" y="3742"/>
                  </a:lnTo>
                  <a:lnTo>
                    <a:pt x="890" y="3816"/>
                  </a:lnTo>
                  <a:lnTo>
                    <a:pt x="1131" y="3871"/>
                  </a:lnTo>
                  <a:lnTo>
                    <a:pt x="1390" y="3890"/>
                  </a:lnTo>
                  <a:lnTo>
                    <a:pt x="1631" y="3890"/>
                  </a:lnTo>
                  <a:lnTo>
                    <a:pt x="1871" y="3871"/>
                  </a:lnTo>
                  <a:lnTo>
                    <a:pt x="2131" y="3834"/>
                  </a:lnTo>
                  <a:lnTo>
                    <a:pt x="2371" y="3779"/>
                  </a:lnTo>
                  <a:lnTo>
                    <a:pt x="2612" y="3723"/>
                  </a:lnTo>
                  <a:lnTo>
                    <a:pt x="2853" y="3630"/>
                  </a:lnTo>
                  <a:lnTo>
                    <a:pt x="3075" y="3538"/>
                  </a:lnTo>
                  <a:lnTo>
                    <a:pt x="3316" y="3408"/>
                  </a:lnTo>
                  <a:lnTo>
                    <a:pt x="3557" y="3279"/>
                  </a:lnTo>
                  <a:lnTo>
                    <a:pt x="4020" y="3001"/>
                  </a:lnTo>
                  <a:lnTo>
                    <a:pt x="4334" y="2779"/>
                  </a:lnTo>
                  <a:lnTo>
                    <a:pt x="4668" y="2519"/>
                  </a:lnTo>
                  <a:lnTo>
                    <a:pt x="5298" y="2038"/>
                  </a:lnTo>
                  <a:lnTo>
                    <a:pt x="5631" y="1797"/>
                  </a:lnTo>
                  <a:lnTo>
                    <a:pt x="5946" y="1556"/>
                  </a:lnTo>
                  <a:lnTo>
                    <a:pt x="6298" y="1353"/>
                  </a:lnTo>
                  <a:lnTo>
                    <a:pt x="6649" y="1149"/>
                  </a:lnTo>
                  <a:lnTo>
                    <a:pt x="6909" y="1038"/>
                  </a:lnTo>
                  <a:lnTo>
                    <a:pt x="7168" y="945"/>
                  </a:lnTo>
                  <a:lnTo>
                    <a:pt x="7427" y="890"/>
                  </a:lnTo>
                  <a:lnTo>
                    <a:pt x="7687" y="853"/>
                  </a:lnTo>
                  <a:lnTo>
                    <a:pt x="8205" y="853"/>
                  </a:lnTo>
                  <a:lnTo>
                    <a:pt x="8446" y="890"/>
                  </a:lnTo>
                  <a:lnTo>
                    <a:pt x="8705" y="927"/>
                  </a:lnTo>
                  <a:lnTo>
                    <a:pt x="8964" y="1001"/>
                  </a:lnTo>
                  <a:lnTo>
                    <a:pt x="9205" y="1075"/>
                  </a:lnTo>
                  <a:lnTo>
                    <a:pt x="9464" y="1167"/>
                  </a:lnTo>
                  <a:lnTo>
                    <a:pt x="9705" y="1260"/>
                  </a:lnTo>
                  <a:lnTo>
                    <a:pt x="10187" y="1482"/>
                  </a:lnTo>
                  <a:lnTo>
                    <a:pt x="10668" y="1723"/>
                  </a:lnTo>
                  <a:lnTo>
                    <a:pt x="12057" y="2482"/>
                  </a:lnTo>
                  <a:lnTo>
                    <a:pt x="12742" y="2853"/>
                  </a:lnTo>
                  <a:lnTo>
                    <a:pt x="13428" y="3186"/>
                  </a:lnTo>
                  <a:lnTo>
                    <a:pt x="13779" y="3334"/>
                  </a:lnTo>
                  <a:lnTo>
                    <a:pt x="14150" y="3482"/>
                  </a:lnTo>
                  <a:lnTo>
                    <a:pt x="14502" y="3612"/>
                  </a:lnTo>
                  <a:lnTo>
                    <a:pt x="14872" y="3705"/>
                  </a:lnTo>
                  <a:lnTo>
                    <a:pt x="15261" y="3797"/>
                  </a:lnTo>
                  <a:lnTo>
                    <a:pt x="15631" y="3871"/>
                  </a:lnTo>
                  <a:lnTo>
                    <a:pt x="16039" y="3927"/>
                  </a:lnTo>
                  <a:lnTo>
                    <a:pt x="16428" y="3945"/>
                  </a:lnTo>
                  <a:lnTo>
                    <a:pt x="16891" y="3945"/>
                  </a:lnTo>
                  <a:lnTo>
                    <a:pt x="17354" y="3927"/>
                  </a:lnTo>
                  <a:lnTo>
                    <a:pt x="17798" y="3871"/>
                  </a:lnTo>
                  <a:lnTo>
                    <a:pt x="18243" y="3816"/>
                  </a:lnTo>
                  <a:lnTo>
                    <a:pt x="18687" y="3723"/>
                  </a:lnTo>
                  <a:lnTo>
                    <a:pt x="19132" y="3612"/>
                  </a:lnTo>
                  <a:lnTo>
                    <a:pt x="19576" y="3482"/>
                  </a:lnTo>
                  <a:lnTo>
                    <a:pt x="20021" y="3353"/>
                  </a:lnTo>
                  <a:lnTo>
                    <a:pt x="20872" y="3056"/>
                  </a:lnTo>
                  <a:lnTo>
                    <a:pt x="21724" y="2704"/>
                  </a:lnTo>
                  <a:lnTo>
                    <a:pt x="23410" y="2001"/>
                  </a:lnTo>
                  <a:lnTo>
                    <a:pt x="24317" y="1630"/>
                  </a:lnTo>
                  <a:lnTo>
                    <a:pt x="24799" y="1464"/>
                  </a:lnTo>
                  <a:lnTo>
                    <a:pt x="25299" y="1297"/>
                  </a:lnTo>
                  <a:lnTo>
                    <a:pt x="25780" y="1149"/>
                  </a:lnTo>
                  <a:lnTo>
                    <a:pt x="26299" y="1019"/>
                  </a:lnTo>
                  <a:lnTo>
                    <a:pt x="26799" y="927"/>
                  </a:lnTo>
                  <a:lnTo>
                    <a:pt x="27299" y="834"/>
                  </a:lnTo>
                  <a:lnTo>
                    <a:pt x="27817" y="797"/>
                  </a:lnTo>
                  <a:lnTo>
                    <a:pt x="28317" y="797"/>
                  </a:lnTo>
                  <a:lnTo>
                    <a:pt x="28577" y="815"/>
                  </a:lnTo>
                  <a:lnTo>
                    <a:pt x="28817" y="834"/>
                  </a:lnTo>
                  <a:lnTo>
                    <a:pt x="29058" y="871"/>
                  </a:lnTo>
                  <a:lnTo>
                    <a:pt x="29299" y="908"/>
                  </a:lnTo>
                  <a:lnTo>
                    <a:pt x="29540" y="982"/>
                  </a:lnTo>
                  <a:lnTo>
                    <a:pt x="29780" y="1038"/>
                  </a:lnTo>
                  <a:lnTo>
                    <a:pt x="30021" y="1130"/>
                  </a:lnTo>
                  <a:lnTo>
                    <a:pt x="30243" y="1223"/>
                  </a:lnTo>
                  <a:lnTo>
                    <a:pt x="30466" y="1353"/>
                  </a:lnTo>
                  <a:lnTo>
                    <a:pt x="30688" y="1482"/>
                  </a:lnTo>
                  <a:lnTo>
                    <a:pt x="30910" y="1612"/>
                  </a:lnTo>
                  <a:lnTo>
                    <a:pt x="31132" y="1779"/>
                  </a:lnTo>
                  <a:lnTo>
                    <a:pt x="31429" y="2038"/>
                  </a:lnTo>
                  <a:lnTo>
                    <a:pt x="31725" y="2316"/>
                  </a:lnTo>
                  <a:lnTo>
                    <a:pt x="32003" y="2593"/>
                  </a:lnTo>
                  <a:lnTo>
                    <a:pt x="32262" y="2871"/>
                  </a:lnTo>
                  <a:lnTo>
                    <a:pt x="32762" y="3445"/>
                  </a:lnTo>
                  <a:lnTo>
                    <a:pt x="33262" y="3982"/>
                  </a:lnTo>
                  <a:lnTo>
                    <a:pt x="33521" y="4242"/>
                  </a:lnTo>
                  <a:lnTo>
                    <a:pt x="33799" y="4482"/>
                  </a:lnTo>
                  <a:lnTo>
                    <a:pt x="34096" y="4705"/>
                  </a:lnTo>
                  <a:lnTo>
                    <a:pt x="34392" y="4908"/>
                  </a:lnTo>
                  <a:lnTo>
                    <a:pt x="34725" y="5094"/>
                  </a:lnTo>
                  <a:lnTo>
                    <a:pt x="35096" y="5260"/>
                  </a:lnTo>
                  <a:lnTo>
                    <a:pt x="35484" y="5390"/>
                  </a:lnTo>
                  <a:lnTo>
                    <a:pt x="35892" y="5482"/>
                  </a:lnTo>
                  <a:lnTo>
                    <a:pt x="36281" y="5538"/>
                  </a:lnTo>
                  <a:lnTo>
                    <a:pt x="36670" y="5575"/>
                  </a:lnTo>
                  <a:lnTo>
                    <a:pt x="37429" y="5575"/>
                  </a:lnTo>
                  <a:lnTo>
                    <a:pt x="37818" y="5538"/>
                  </a:lnTo>
                  <a:lnTo>
                    <a:pt x="38188" y="5501"/>
                  </a:lnTo>
                  <a:lnTo>
                    <a:pt x="38577" y="5427"/>
                  </a:lnTo>
                  <a:lnTo>
                    <a:pt x="38948" y="5334"/>
                  </a:lnTo>
                  <a:lnTo>
                    <a:pt x="39337" y="5242"/>
                  </a:lnTo>
                  <a:lnTo>
                    <a:pt x="39707" y="5131"/>
                  </a:lnTo>
                  <a:lnTo>
                    <a:pt x="40077" y="5001"/>
                  </a:lnTo>
                  <a:lnTo>
                    <a:pt x="40429" y="4871"/>
                  </a:lnTo>
                  <a:lnTo>
                    <a:pt x="41151" y="4575"/>
                  </a:lnTo>
                  <a:lnTo>
                    <a:pt x="41837" y="4242"/>
                  </a:lnTo>
                  <a:lnTo>
                    <a:pt x="42281" y="4019"/>
                  </a:lnTo>
                  <a:lnTo>
                    <a:pt x="42744" y="3760"/>
                  </a:lnTo>
                  <a:lnTo>
                    <a:pt x="43633" y="3223"/>
                  </a:lnTo>
                  <a:lnTo>
                    <a:pt x="44541" y="2667"/>
                  </a:lnTo>
                  <a:lnTo>
                    <a:pt x="45448" y="2112"/>
                  </a:lnTo>
                  <a:lnTo>
                    <a:pt x="45911" y="1853"/>
                  </a:lnTo>
                  <a:lnTo>
                    <a:pt x="46374" y="1612"/>
                  </a:lnTo>
                  <a:lnTo>
                    <a:pt x="46837" y="1390"/>
                  </a:lnTo>
                  <a:lnTo>
                    <a:pt x="47319" y="1204"/>
                  </a:lnTo>
                  <a:lnTo>
                    <a:pt x="47819" y="1038"/>
                  </a:lnTo>
                  <a:lnTo>
                    <a:pt x="48300" y="890"/>
                  </a:lnTo>
                  <a:lnTo>
                    <a:pt x="48819" y="797"/>
                  </a:lnTo>
                  <a:lnTo>
                    <a:pt x="49337" y="723"/>
                  </a:lnTo>
                  <a:lnTo>
                    <a:pt x="49633" y="704"/>
                  </a:lnTo>
                  <a:lnTo>
                    <a:pt x="49930" y="704"/>
                  </a:lnTo>
                  <a:lnTo>
                    <a:pt x="50208" y="741"/>
                  </a:lnTo>
                  <a:lnTo>
                    <a:pt x="50485" y="778"/>
                  </a:lnTo>
                  <a:lnTo>
                    <a:pt x="50745" y="834"/>
                  </a:lnTo>
                  <a:lnTo>
                    <a:pt x="50985" y="908"/>
                  </a:lnTo>
                  <a:lnTo>
                    <a:pt x="51245" y="982"/>
                  </a:lnTo>
                  <a:lnTo>
                    <a:pt x="51467" y="1093"/>
                  </a:lnTo>
                  <a:lnTo>
                    <a:pt x="51708" y="1204"/>
                  </a:lnTo>
                  <a:lnTo>
                    <a:pt x="51930" y="1316"/>
                  </a:lnTo>
                  <a:lnTo>
                    <a:pt x="52134" y="1445"/>
                  </a:lnTo>
                  <a:lnTo>
                    <a:pt x="52356" y="1593"/>
                  </a:lnTo>
                  <a:lnTo>
                    <a:pt x="52763" y="1908"/>
                  </a:lnTo>
                  <a:lnTo>
                    <a:pt x="53152" y="2260"/>
                  </a:lnTo>
                  <a:lnTo>
                    <a:pt x="53541" y="2612"/>
                  </a:lnTo>
                  <a:lnTo>
                    <a:pt x="53911" y="3001"/>
                  </a:lnTo>
                  <a:lnTo>
                    <a:pt x="54671" y="3779"/>
                  </a:lnTo>
                  <a:lnTo>
                    <a:pt x="55060" y="4149"/>
                  </a:lnTo>
                  <a:lnTo>
                    <a:pt x="55449" y="4519"/>
                  </a:lnTo>
                  <a:lnTo>
                    <a:pt x="55856" y="4871"/>
                  </a:lnTo>
                  <a:lnTo>
                    <a:pt x="56282" y="5186"/>
                  </a:lnTo>
                  <a:lnTo>
                    <a:pt x="56578" y="5390"/>
                  </a:lnTo>
                  <a:lnTo>
                    <a:pt x="56912" y="5575"/>
                  </a:lnTo>
                  <a:lnTo>
                    <a:pt x="57226" y="5723"/>
                  </a:lnTo>
                  <a:lnTo>
                    <a:pt x="57560" y="5871"/>
                  </a:lnTo>
                  <a:lnTo>
                    <a:pt x="57912" y="6001"/>
                  </a:lnTo>
                  <a:lnTo>
                    <a:pt x="58245" y="6094"/>
                  </a:lnTo>
                  <a:lnTo>
                    <a:pt x="58597" y="6168"/>
                  </a:lnTo>
                  <a:lnTo>
                    <a:pt x="58949" y="6223"/>
                  </a:lnTo>
                  <a:lnTo>
                    <a:pt x="59301" y="6242"/>
                  </a:lnTo>
                  <a:lnTo>
                    <a:pt x="59653" y="6242"/>
                  </a:lnTo>
                  <a:lnTo>
                    <a:pt x="59986" y="6205"/>
                  </a:lnTo>
                  <a:lnTo>
                    <a:pt x="60338" y="6149"/>
                  </a:lnTo>
                  <a:lnTo>
                    <a:pt x="60690" y="6057"/>
                  </a:lnTo>
                  <a:lnTo>
                    <a:pt x="61023" y="5927"/>
                  </a:lnTo>
                  <a:lnTo>
                    <a:pt x="61356" y="5779"/>
                  </a:lnTo>
                  <a:lnTo>
                    <a:pt x="61690" y="5594"/>
                  </a:lnTo>
                  <a:lnTo>
                    <a:pt x="61782" y="5519"/>
                  </a:lnTo>
                  <a:lnTo>
                    <a:pt x="61838" y="5445"/>
                  </a:lnTo>
                  <a:lnTo>
                    <a:pt x="61856" y="5390"/>
                  </a:lnTo>
                  <a:lnTo>
                    <a:pt x="61838" y="5334"/>
                  </a:lnTo>
                  <a:lnTo>
                    <a:pt x="61801" y="5279"/>
                  </a:lnTo>
                  <a:lnTo>
                    <a:pt x="61745" y="5242"/>
                  </a:lnTo>
                  <a:lnTo>
                    <a:pt x="61671" y="5205"/>
                  </a:lnTo>
                  <a:lnTo>
                    <a:pt x="61560" y="5168"/>
                  </a:lnTo>
                  <a:lnTo>
                    <a:pt x="61356" y="5131"/>
                  </a:lnTo>
                  <a:lnTo>
                    <a:pt x="61116" y="5131"/>
                  </a:lnTo>
                  <a:lnTo>
                    <a:pt x="60893" y="5149"/>
                  </a:lnTo>
                  <a:lnTo>
                    <a:pt x="60801" y="5186"/>
                  </a:lnTo>
                  <a:lnTo>
                    <a:pt x="60727" y="5223"/>
                  </a:lnTo>
                  <a:lnTo>
                    <a:pt x="60504" y="5353"/>
                  </a:lnTo>
                  <a:lnTo>
                    <a:pt x="60282" y="5464"/>
                  </a:lnTo>
                  <a:lnTo>
                    <a:pt x="60060" y="5538"/>
                  </a:lnTo>
                  <a:lnTo>
                    <a:pt x="59838" y="5575"/>
                  </a:lnTo>
                  <a:lnTo>
                    <a:pt x="59616" y="5612"/>
                  </a:lnTo>
                  <a:lnTo>
                    <a:pt x="59393" y="5612"/>
                  </a:lnTo>
                  <a:lnTo>
                    <a:pt x="59171" y="5594"/>
                  </a:lnTo>
                  <a:lnTo>
                    <a:pt x="58967" y="5557"/>
                  </a:lnTo>
                  <a:lnTo>
                    <a:pt x="58745" y="5501"/>
                  </a:lnTo>
                  <a:lnTo>
                    <a:pt x="58523" y="5427"/>
                  </a:lnTo>
                  <a:lnTo>
                    <a:pt x="58301" y="5334"/>
                  </a:lnTo>
                  <a:lnTo>
                    <a:pt x="58097" y="5223"/>
                  </a:lnTo>
                  <a:lnTo>
                    <a:pt x="57875" y="5112"/>
                  </a:lnTo>
                  <a:lnTo>
                    <a:pt x="57671" y="4964"/>
                  </a:lnTo>
                  <a:lnTo>
                    <a:pt x="57245" y="4686"/>
                  </a:lnTo>
                  <a:lnTo>
                    <a:pt x="56856" y="4353"/>
                  </a:lnTo>
                  <a:lnTo>
                    <a:pt x="56449" y="4001"/>
                  </a:lnTo>
                  <a:lnTo>
                    <a:pt x="56078" y="3630"/>
                  </a:lnTo>
                  <a:lnTo>
                    <a:pt x="55708" y="3260"/>
                  </a:lnTo>
                  <a:lnTo>
                    <a:pt x="55041" y="2556"/>
                  </a:lnTo>
                  <a:lnTo>
                    <a:pt x="54745" y="2242"/>
                  </a:lnTo>
                  <a:lnTo>
                    <a:pt x="54449" y="1964"/>
                  </a:lnTo>
                  <a:lnTo>
                    <a:pt x="54189" y="1723"/>
                  </a:lnTo>
                  <a:lnTo>
                    <a:pt x="53930" y="1482"/>
                  </a:lnTo>
                  <a:lnTo>
                    <a:pt x="53652" y="1278"/>
                  </a:lnTo>
                  <a:lnTo>
                    <a:pt x="53374" y="1075"/>
                  </a:lnTo>
                  <a:lnTo>
                    <a:pt x="53078" y="890"/>
                  </a:lnTo>
                  <a:lnTo>
                    <a:pt x="52782" y="723"/>
                  </a:lnTo>
                  <a:lnTo>
                    <a:pt x="52485" y="575"/>
                  </a:lnTo>
                  <a:lnTo>
                    <a:pt x="52189" y="445"/>
                  </a:lnTo>
                  <a:lnTo>
                    <a:pt x="51874" y="334"/>
                  </a:lnTo>
                  <a:lnTo>
                    <a:pt x="51559" y="223"/>
                  </a:lnTo>
                  <a:lnTo>
                    <a:pt x="51226" y="149"/>
                  </a:lnTo>
                  <a:lnTo>
                    <a:pt x="50893" y="75"/>
                  </a:lnTo>
                  <a:lnTo>
                    <a:pt x="50559" y="38"/>
                  </a:lnTo>
                  <a:lnTo>
                    <a:pt x="50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22"/>
          <p:cNvGrpSpPr/>
          <p:nvPr/>
        </p:nvGrpSpPr>
        <p:grpSpPr>
          <a:xfrm>
            <a:off x="108394" y="903285"/>
            <a:ext cx="503980" cy="252442"/>
            <a:chOff x="4202825" y="740925"/>
            <a:chExt cx="1546425" cy="774600"/>
          </a:xfrm>
        </p:grpSpPr>
        <p:sp>
          <p:nvSpPr>
            <p:cNvPr id="830" name="Google Shape;830;p22"/>
            <p:cNvSpPr/>
            <p:nvPr/>
          </p:nvSpPr>
          <p:spPr>
            <a:xfrm>
              <a:off x="4205625" y="740925"/>
              <a:ext cx="1543150" cy="167150"/>
            </a:xfrm>
            <a:custGeom>
              <a:avLst/>
              <a:gdLst/>
              <a:ahLst/>
              <a:cxnLst/>
              <a:rect l="l" t="t" r="r" b="b"/>
              <a:pathLst>
                <a:path w="61726" h="6686" extrusionOk="0">
                  <a:moveTo>
                    <a:pt x="49521" y="0"/>
                  </a:moveTo>
                  <a:lnTo>
                    <a:pt x="49077" y="19"/>
                  </a:lnTo>
                  <a:lnTo>
                    <a:pt x="48651" y="74"/>
                  </a:lnTo>
                  <a:lnTo>
                    <a:pt x="48207" y="149"/>
                  </a:lnTo>
                  <a:lnTo>
                    <a:pt x="47781" y="260"/>
                  </a:lnTo>
                  <a:lnTo>
                    <a:pt x="47373" y="371"/>
                  </a:lnTo>
                  <a:lnTo>
                    <a:pt x="46966" y="519"/>
                  </a:lnTo>
                  <a:lnTo>
                    <a:pt x="46558" y="686"/>
                  </a:lnTo>
                  <a:lnTo>
                    <a:pt x="46151" y="852"/>
                  </a:lnTo>
                  <a:lnTo>
                    <a:pt x="45762" y="1037"/>
                  </a:lnTo>
                  <a:lnTo>
                    <a:pt x="45355" y="1241"/>
                  </a:lnTo>
                  <a:lnTo>
                    <a:pt x="44595" y="1686"/>
                  </a:lnTo>
                  <a:lnTo>
                    <a:pt x="43817" y="2130"/>
                  </a:lnTo>
                  <a:lnTo>
                    <a:pt x="43058" y="2612"/>
                  </a:lnTo>
                  <a:lnTo>
                    <a:pt x="42299" y="3075"/>
                  </a:lnTo>
                  <a:lnTo>
                    <a:pt x="41521" y="3519"/>
                  </a:lnTo>
                  <a:lnTo>
                    <a:pt x="41132" y="3723"/>
                  </a:lnTo>
                  <a:lnTo>
                    <a:pt x="40743" y="3927"/>
                  </a:lnTo>
                  <a:lnTo>
                    <a:pt x="40354" y="4112"/>
                  </a:lnTo>
                  <a:lnTo>
                    <a:pt x="39947" y="4278"/>
                  </a:lnTo>
                  <a:lnTo>
                    <a:pt x="39539" y="4427"/>
                  </a:lnTo>
                  <a:lnTo>
                    <a:pt x="39132" y="4556"/>
                  </a:lnTo>
                  <a:lnTo>
                    <a:pt x="38725" y="4667"/>
                  </a:lnTo>
                  <a:lnTo>
                    <a:pt x="38299" y="4760"/>
                  </a:lnTo>
                  <a:lnTo>
                    <a:pt x="37873" y="4834"/>
                  </a:lnTo>
                  <a:lnTo>
                    <a:pt x="37447" y="4871"/>
                  </a:lnTo>
                  <a:lnTo>
                    <a:pt x="37002" y="4890"/>
                  </a:lnTo>
                  <a:lnTo>
                    <a:pt x="36539" y="4871"/>
                  </a:lnTo>
                  <a:lnTo>
                    <a:pt x="36317" y="4834"/>
                  </a:lnTo>
                  <a:lnTo>
                    <a:pt x="36076" y="4797"/>
                  </a:lnTo>
                  <a:lnTo>
                    <a:pt x="35873" y="4760"/>
                  </a:lnTo>
                  <a:lnTo>
                    <a:pt x="35669" y="4686"/>
                  </a:lnTo>
                  <a:lnTo>
                    <a:pt x="35465" y="4612"/>
                  </a:lnTo>
                  <a:lnTo>
                    <a:pt x="35261" y="4538"/>
                  </a:lnTo>
                  <a:lnTo>
                    <a:pt x="35095" y="4445"/>
                  </a:lnTo>
                  <a:lnTo>
                    <a:pt x="34909" y="4334"/>
                  </a:lnTo>
                  <a:lnTo>
                    <a:pt x="34576" y="4112"/>
                  </a:lnTo>
                  <a:lnTo>
                    <a:pt x="34261" y="3852"/>
                  </a:lnTo>
                  <a:lnTo>
                    <a:pt x="33965" y="3556"/>
                  </a:lnTo>
                  <a:lnTo>
                    <a:pt x="33669" y="3260"/>
                  </a:lnTo>
                  <a:lnTo>
                    <a:pt x="33113" y="2630"/>
                  </a:lnTo>
                  <a:lnTo>
                    <a:pt x="32539" y="2000"/>
                  </a:lnTo>
                  <a:lnTo>
                    <a:pt x="32243" y="1704"/>
                  </a:lnTo>
                  <a:lnTo>
                    <a:pt x="31928" y="1408"/>
                  </a:lnTo>
                  <a:lnTo>
                    <a:pt x="31594" y="1149"/>
                  </a:lnTo>
                  <a:lnTo>
                    <a:pt x="31243" y="908"/>
                  </a:lnTo>
                  <a:lnTo>
                    <a:pt x="30946" y="741"/>
                  </a:lnTo>
                  <a:lnTo>
                    <a:pt x="30631" y="612"/>
                  </a:lnTo>
                  <a:lnTo>
                    <a:pt x="30317" y="482"/>
                  </a:lnTo>
                  <a:lnTo>
                    <a:pt x="30002" y="371"/>
                  </a:lnTo>
                  <a:lnTo>
                    <a:pt x="29668" y="297"/>
                  </a:lnTo>
                  <a:lnTo>
                    <a:pt x="29354" y="223"/>
                  </a:lnTo>
                  <a:lnTo>
                    <a:pt x="29020" y="167"/>
                  </a:lnTo>
                  <a:lnTo>
                    <a:pt x="28687" y="130"/>
                  </a:lnTo>
                  <a:lnTo>
                    <a:pt x="28335" y="111"/>
                  </a:lnTo>
                  <a:lnTo>
                    <a:pt x="27668" y="111"/>
                  </a:lnTo>
                  <a:lnTo>
                    <a:pt x="27335" y="149"/>
                  </a:lnTo>
                  <a:lnTo>
                    <a:pt x="26983" y="167"/>
                  </a:lnTo>
                  <a:lnTo>
                    <a:pt x="26650" y="223"/>
                  </a:lnTo>
                  <a:lnTo>
                    <a:pt x="26002" y="334"/>
                  </a:lnTo>
                  <a:lnTo>
                    <a:pt x="25557" y="445"/>
                  </a:lnTo>
                  <a:lnTo>
                    <a:pt x="25113" y="556"/>
                  </a:lnTo>
                  <a:lnTo>
                    <a:pt x="24687" y="686"/>
                  </a:lnTo>
                  <a:lnTo>
                    <a:pt x="24261" y="834"/>
                  </a:lnTo>
                  <a:lnTo>
                    <a:pt x="23409" y="1149"/>
                  </a:lnTo>
                  <a:lnTo>
                    <a:pt x="22575" y="1482"/>
                  </a:lnTo>
                  <a:lnTo>
                    <a:pt x="20909" y="2186"/>
                  </a:lnTo>
                  <a:lnTo>
                    <a:pt x="20075" y="2501"/>
                  </a:lnTo>
                  <a:lnTo>
                    <a:pt x="19649" y="2649"/>
                  </a:lnTo>
                  <a:lnTo>
                    <a:pt x="19223" y="2797"/>
                  </a:lnTo>
                  <a:lnTo>
                    <a:pt x="18723" y="2945"/>
                  </a:lnTo>
                  <a:lnTo>
                    <a:pt x="18223" y="3056"/>
                  </a:lnTo>
                  <a:lnTo>
                    <a:pt x="17705" y="3167"/>
                  </a:lnTo>
                  <a:lnTo>
                    <a:pt x="17186" y="3223"/>
                  </a:lnTo>
                  <a:lnTo>
                    <a:pt x="16668" y="3260"/>
                  </a:lnTo>
                  <a:lnTo>
                    <a:pt x="16168" y="3241"/>
                  </a:lnTo>
                  <a:lnTo>
                    <a:pt x="15908" y="3223"/>
                  </a:lnTo>
                  <a:lnTo>
                    <a:pt x="15649" y="3186"/>
                  </a:lnTo>
                  <a:lnTo>
                    <a:pt x="15390" y="3149"/>
                  </a:lnTo>
                  <a:lnTo>
                    <a:pt x="15131" y="3075"/>
                  </a:lnTo>
                  <a:lnTo>
                    <a:pt x="14705" y="2964"/>
                  </a:lnTo>
                  <a:lnTo>
                    <a:pt x="14279" y="2797"/>
                  </a:lnTo>
                  <a:lnTo>
                    <a:pt x="13871" y="2630"/>
                  </a:lnTo>
                  <a:lnTo>
                    <a:pt x="13464" y="2426"/>
                  </a:lnTo>
                  <a:lnTo>
                    <a:pt x="12686" y="2000"/>
                  </a:lnTo>
                  <a:lnTo>
                    <a:pt x="11908" y="1556"/>
                  </a:lnTo>
                  <a:lnTo>
                    <a:pt x="11260" y="1204"/>
                  </a:lnTo>
                  <a:lnTo>
                    <a:pt x="10593" y="871"/>
                  </a:lnTo>
                  <a:lnTo>
                    <a:pt x="10241" y="723"/>
                  </a:lnTo>
                  <a:lnTo>
                    <a:pt x="9908" y="574"/>
                  </a:lnTo>
                  <a:lnTo>
                    <a:pt x="9556" y="445"/>
                  </a:lnTo>
                  <a:lnTo>
                    <a:pt x="9204" y="352"/>
                  </a:lnTo>
                  <a:lnTo>
                    <a:pt x="8852" y="260"/>
                  </a:lnTo>
                  <a:lnTo>
                    <a:pt x="8501" y="186"/>
                  </a:lnTo>
                  <a:lnTo>
                    <a:pt x="8149" y="149"/>
                  </a:lnTo>
                  <a:lnTo>
                    <a:pt x="7778" y="130"/>
                  </a:lnTo>
                  <a:lnTo>
                    <a:pt x="7426" y="149"/>
                  </a:lnTo>
                  <a:lnTo>
                    <a:pt x="7056" y="186"/>
                  </a:lnTo>
                  <a:lnTo>
                    <a:pt x="6686" y="278"/>
                  </a:lnTo>
                  <a:lnTo>
                    <a:pt x="6334" y="389"/>
                  </a:lnTo>
                  <a:lnTo>
                    <a:pt x="6019" y="537"/>
                  </a:lnTo>
                  <a:lnTo>
                    <a:pt x="5686" y="723"/>
                  </a:lnTo>
                  <a:lnTo>
                    <a:pt x="5352" y="945"/>
                  </a:lnTo>
                  <a:lnTo>
                    <a:pt x="5019" y="1204"/>
                  </a:lnTo>
                  <a:lnTo>
                    <a:pt x="4315" y="1741"/>
                  </a:lnTo>
                  <a:lnTo>
                    <a:pt x="3945" y="2019"/>
                  </a:lnTo>
                  <a:lnTo>
                    <a:pt x="3593" y="2297"/>
                  </a:lnTo>
                  <a:lnTo>
                    <a:pt x="3222" y="2538"/>
                  </a:lnTo>
                  <a:lnTo>
                    <a:pt x="2852" y="2760"/>
                  </a:lnTo>
                  <a:lnTo>
                    <a:pt x="2482" y="2945"/>
                  </a:lnTo>
                  <a:lnTo>
                    <a:pt x="2296" y="3019"/>
                  </a:lnTo>
                  <a:lnTo>
                    <a:pt x="2111" y="3075"/>
                  </a:lnTo>
                  <a:lnTo>
                    <a:pt x="1926" y="3130"/>
                  </a:lnTo>
                  <a:lnTo>
                    <a:pt x="1759" y="3167"/>
                  </a:lnTo>
                  <a:lnTo>
                    <a:pt x="1574" y="3186"/>
                  </a:lnTo>
                  <a:lnTo>
                    <a:pt x="1389" y="3186"/>
                  </a:lnTo>
                  <a:lnTo>
                    <a:pt x="1222" y="3167"/>
                  </a:lnTo>
                  <a:lnTo>
                    <a:pt x="1037" y="3130"/>
                  </a:lnTo>
                  <a:lnTo>
                    <a:pt x="870" y="3075"/>
                  </a:lnTo>
                  <a:lnTo>
                    <a:pt x="704" y="2982"/>
                  </a:lnTo>
                  <a:lnTo>
                    <a:pt x="574" y="2926"/>
                  </a:lnTo>
                  <a:lnTo>
                    <a:pt x="444" y="2908"/>
                  </a:lnTo>
                  <a:lnTo>
                    <a:pt x="333" y="2908"/>
                  </a:lnTo>
                  <a:lnTo>
                    <a:pt x="241" y="2945"/>
                  </a:lnTo>
                  <a:lnTo>
                    <a:pt x="167" y="2982"/>
                  </a:lnTo>
                  <a:lnTo>
                    <a:pt x="93" y="3056"/>
                  </a:lnTo>
                  <a:lnTo>
                    <a:pt x="56" y="3130"/>
                  </a:lnTo>
                  <a:lnTo>
                    <a:pt x="19" y="3223"/>
                  </a:lnTo>
                  <a:lnTo>
                    <a:pt x="0" y="3334"/>
                  </a:lnTo>
                  <a:lnTo>
                    <a:pt x="0" y="3445"/>
                  </a:lnTo>
                  <a:lnTo>
                    <a:pt x="0" y="3556"/>
                  </a:lnTo>
                  <a:lnTo>
                    <a:pt x="37" y="3649"/>
                  </a:lnTo>
                  <a:lnTo>
                    <a:pt x="93" y="3760"/>
                  </a:lnTo>
                  <a:lnTo>
                    <a:pt x="167" y="3852"/>
                  </a:lnTo>
                  <a:lnTo>
                    <a:pt x="259" y="3945"/>
                  </a:lnTo>
                  <a:lnTo>
                    <a:pt x="370" y="4019"/>
                  </a:lnTo>
                  <a:lnTo>
                    <a:pt x="667" y="4167"/>
                  </a:lnTo>
                  <a:lnTo>
                    <a:pt x="963" y="4260"/>
                  </a:lnTo>
                  <a:lnTo>
                    <a:pt x="1241" y="4315"/>
                  </a:lnTo>
                  <a:lnTo>
                    <a:pt x="1519" y="4334"/>
                  </a:lnTo>
                  <a:lnTo>
                    <a:pt x="1796" y="4334"/>
                  </a:lnTo>
                  <a:lnTo>
                    <a:pt x="2074" y="4297"/>
                  </a:lnTo>
                  <a:lnTo>
                    <a:pt x="2352" y="4241"/>
                  </a:lnTo>
                  <a:lnTo>
                    <a:pt x="2630" y="4149"/>
                  </a:lnTo>
                  <a:lnTo>
                    <a:pt x="2889" y="4038"/>
                  </a:lnTo>
                  <a:lnTo>
                    <a:pt x="3148" y="3908"/>
                  </a:lnTo>
                  <a:lnTo>
                    <a:pt x="3408" y="3778"/>
                  </a:lnTo>
                  <a:lnTo>
                    <a:pt x="3667" y="3612"/>
                  </a:lnTo>
                  <a:lnTo>
                    <a:pt x="4167" y="3278"/>
                  </a:lnTo>
                  <a:lnTo>
                    <a:pt x="4648" y="2926"/>
                  </a:lnTo>
                  <a:lnTo>
                    <a:pt x="5204" y="2501"/>
                  </a:lnTo>
                  <a:lnTo>
                    <a:pt x="5778" y="2075"/>
                  </a:lnTo>
                  <a:lnTo>
                    <a:pt x="6093" y="1871"/>
                  </a:lnTo>
                  <a:lnTo>
                    <a:pt x="6389" y="1704"/>
                  </a:lnTo>
                  <a:lnTo>
                    <a:pt x="6723" y="1537"/>
                  </a:lnTo>
                  <a:lnTo>
                    <a:pt x="7037" y="1408"/>
                  </a:lnTo>
                  <a:lnTo>
                    <a:pt x="7297" y="1352"/>
                  </a:lnTo>
                  <a:lnTo>
                    <a:pt x="7537" y="1297"/>
                  </a:lnTo>
                  <a:lnTo>
                    <a:pt x="7778" y="1278"/>
                  </a:lnTo>
                  <a:lnTo>
                    <a:pt x="8019" y="1260"/>
                  </a:lnTo>
                  <a:lnTo>
                    <a:pt x="8241" y="1278"/>
                  </a:lnTo>
                  <a:lnTo>
                    <a:pt x="8482" y="1297"/>
                  </a:lnTo>
                  <a:lnTo>
                    <a:pt x="8723" y="1334"/>
                  </a:lnTo>
                  <a:lnTo>
                    <a:pt x="8964" y="1389"/>
                  </a:lnTo>
                  <a:lnTo>
                    <a:pt x="9186" y="1463"/>
                  </a:lnTo>
                  <a:lnTo>
                    <a:pt x="9426" y="1537"/>
                  </a:lnTo>
                  <a:lnTo>
                    <a:pt x="9871" y="1723"/>
                  </a:lnTo>
                  <a:lnTo>
                    <a:pt x="10315" y="1926"/>
                  </a:lnTo>
                  <a:lnTo>
                    <a:pt x="10760" y="2149"/>
                  </a:lnTo>
                  <a:lnTo>
                    <a:pt x="11445" y="2519"/>
                  </a:lnTo>
                  <a:lnTo>
                    <a:pt x="12149" y="2908"/>
                  </a:lnTo>
                  <a:lnTo>
                    <a:pt x="12834" y="3278"/>
                  </a:lnTo>
                  <a:lnTo>
                    <a:pt x="13556" y="3612"/>
                  </a:lnTo>
                  <a:lnTo>
                    <a:pt x="13908" y="3778"/>
                  </a:lnTo>
                  <a:lnTo>
                    <a:pt x="14260" y="3927"/>
                  </a:lnTo>
                  <a:lnTo>
                    <a:pt x="14631" y="4038"/>
                  </a:lnTo>
                  <a:lnTo>
                    <a:pt x="15001" y="4167"/>
                  </a:lnTo>
                  <a:lnTo>
                    <a:pt x="15390" y="4241"/>
                  </a:lnTo>
                  <a:lnTo>
                    <a:pt x="15779" y="4315"/>
                  </a:lnTo>
                  <a:lnTo>
                    <a:pt x="16186" y="4371"/>
                  </a:lnTo>
                  <a:lnTo>
                    <a:pt x="16594" y="4390"/>
                  </a:lnTo>
                  <a:lnTo>
                    <a:pt x="17057" y="4390"/>
                  </a:lnTo>
                  <a:lnTo>
                    <a:pt x="17538" y="4352"/>
                  </a:lnTo>
                  <a:lnTo>
                    <a:pt x="18001" y="4297"/>
                  </a:lnTo>
                  <a:lnTo>
                    <a:pt x="18483" y="4223"/>
                  </a:lnTo>
                  <a:lnTo>
                    <a:pt x="18927" y="4112"/>
                  </a:lnTo>
                  <a:lnTo>
                    <a:pt x="19390" y="3982"/>
                  </a:lnTo>
                  <a:lnTo>
                    <a:pt x="19853" y="3852"/>
                  </a:lnTo>
                  <a:lnTo>
                    <a:pt x="20298" y="3704"/>
                  </a:lnTo>
                  <a:lnTo>
                    <a:pt x="21186" y="3371"/>
                  </a:lnTo>
                  <a:lnTo>
                    <a:pt x="22075" y="3001"/>
                  </a:lnTo>
                  <a:lnTo>
                    <a:pt x="22946" y="2630"/>
                  </a:lnTo>
                  <a:lnTo>
                    <a:pt x="23816" y="2278"/>
                  </a:lnTo>
                  <a:lnTo>
                    <a:pt x="24650" y="1945"/>
                  </a:lnTo>
                  <a:lnTo>
                    <a:pt x="25094" y="1797"/>
                  </a:lnTo>
                  <a:lnTo>
                    <a:pt x="25539" y="1667"/>
                  </a:lnTo>
                  <a:lnTo>
                    <a:pt x="25983" y="1537"/>
                  </a:lnTo>
                  <a:lnTo>
                    <a:pt x="26446" y="1426"/>
                  </a:lnTo>
                  <a:lnTo>
                    <a:pt x="26909" y="1334"/>
                  </a:lnTo>
                  <a:lnTo>
                    <a:pt x="27391" y="1260"/>
                  </a:lnTo>
                  <a:lnTo>
                    <a:pt x="27854" y="1223"/>
                  </a:lnTo>
                  <a:lnTo>
                    <a:pt x="28316" y="1223"/>
                  </a:lnTo>
                  <a:lnTo>
                    <a:pt x="28779" y="1241"/>
                  </a:lnTo>
                  <a:lnTo>
                    <a:pt x="29224" y="1297"/>
                  </a:lnTo>
                  <a:lnTo>
                    <a:pt x="29668" y="1408"/>
                  </a:lnTo>
                  <a:lnTo>
                    <a:pt x="29891" y="1463"/>
                  </a:lnTo>
                  <a:lnTo>
                    <a:pt x="30113" y="1537"/>
                  </a:lnTo>
                  <a:lnTo>
                    <a:pt x="30317" y="1630"/>
                  </a:lnTo>
                  <a:lnTo>
                    <a:pt x="30520" y="1741"/>
                  </a:lnTo>
                  <a:lnTo>
                    <a:pt x="30724" y="1852"/>
                  </a:lnTo>
                  <a:lnTo>
                    <a:pt x="30928" y="1982"/>
                  </a:lnTo>
                  <a:lnTo>
                    <a:pt x="31113" y="2112"/>
                  </a:lnTo>
                  <a:lnTo>
                    <a:pt x="31298" y="2260"/>
                  </a:lnTo>
                  <a:lnTo>
                    <a:pt x="31632" y="2556"/>
                  </a:lnTo>
                  <a:lnTo>
                    <a:pt x="31946" y="2908"/>
                  </a:lnTo>
                  <a:lnTo>
                    <a:pt x="32243" y="3260"/>
                  </a:lnTo>
                  <a:lnTo>
                    <a:pt x="32817" y="3964"/>
                  </a:lnTo>
                  <a:lnTo>
                    <a:pt x="33132" y="4315"/>
                  </a:lnTo>
                  <a:lnTo>
                    <a:pt x="33446" y="4630"/>
                  </a:lnTo>
                  <a:lnTo>
                    <a:pt x="33724" y="4871"/>
                  </a:lnTo>
                  <a:lnTo>
                    <a:pt x="34002" y="5075"/>
                  </a:lnTo>
                  <a:lnTo>
                    <a:pt x="34280" y="5260"/>
                  </a:lnTo>
                  <a:lnTo>
                    <a:pt x="34576" y="5427"/>
                  </a:lnTo>
                  <a:lnTo>
                    <a:pt x="34891" y="5575"/>
                  </a:lnTo>
                  <a:lnTo>
                    <a:pt x="35206" y="5704"/>
                  </a:lnTo>
                  <a:lnTo>
                    <a:pt x="35539" y="5816"/>
                  </a:lnTo>
                  <a:lnTo>
                    <a:pt x="35873" y="5908"/>
                  </a:lnTo>
                  <a:lnTo>
                    <a:pt x="36335" y="5982"/>
                  </a:lnTo>
                  <a:lnTo>
                    <a:pt x="36798" y="6038"/>
                  </a:lnTo>
                  <a:lnTo>
                    <a:pt x="37243" y="6056"/>
                  </a:lnTo>
                  <a:lnTo>
                    <a:pt x="37687" y="6038"/>
                  </a:lnTo>
                  <a:lnTo>
                    <a:pt x="38132" y="6001"/>
                  </a:lnTo>
                  <a:lnTo>
                    <a:pt x="38558" y="5927"/>
                  </a:lnTo>
                  <a:lnTo>
                    <a:pt x="38984" y="5834"/>
                  </a:lnTo>
                  <a:lnTo>
                    <a:pt x="39391" y="5723"/>
                  </a:lnTo>
                  <a:lnTo>
                    <a:pt x="39799" y="5575"/>
                  </a:lnTo>
                  <a:lnTo>
                    <a:pt x="40206" y="5427"/>
                  </a:lnTo>
                  <a:lnTo>
                    <a:pt x="40614" y="5260"/>
                  </a:lnTo>
                  <a:lnTo>
                    <a:pt x="41021" y="5075"/>
                  </a:lnTo>
                  <a:lnTo>
                    <a:pt x="41410" y="4871"/>
                  </a:lnTo>
                  <a:lnTo>
                    <a:pt x="41799" y="4667"/>
                  </a:lnTo>
                  <a:lnTo>
                    <a:pt x="42595" y="4223"/>
                  </a:lnTo>
                  <a:lnTo>
                    <a:pt x="44151" y="3278"/>
                  </a:lnTo>
                  <a:lnTo>
                    <a:pt x="44929" y="2815"/>
                  </a:lnTo>
                  <a:lnTo>
                    <a:pt x="45706" y="2389"/>
                  </a:lnTo>
                  <a:lnTo>
                    <a:pt x="46114" y="2186"/>
                  </a:lnTo>
                  <a:lnTo>
                    <a:pt x="46503" y="1982"/>
                  </a:lnTo>
                  <a:lnTo>
                    <a:pt x="46910" y="1815"/>
                  </a:lnTo>
                  <a:lnTo>
                    <a:pt x="47318" y="1649"/>
                  </a:lnTo>
                  <a:lnTo>
                    <a:pt x="47725" y="1500"/>
                  </a:lnTo>
                  <a:lnTo>
                    <a:pt x="48151" y="1389"/>
                  </a:lnTo>
                  <a:lnTo>
                    <a:pt x="48577" y="1278"/>
                  </a:lnTo>
                  <a:lnTo>
                    <a:pt x="49003" y="1204"/>
                  </a:lnTo>
                  <a:lnTo>
                    <a:pt x="49299" y="1167"/>
                  </a:lnTo>
                  <a:lnTo>
                    <a:pt x="49596" y="1149"/>
                  </a:lnTo>
                  <a:lnTo>
                    <a:pt x="49873" y="1149"/>
                  </a:lnTo>
                  <a:lnTo>
                    <a:pt x="50151" y="1167"/>
                  </a:lnTo>
                  <a:lnTo>
                    <a:pt x="50410" y="1204"/>
                  </a:lnTo>
                  <a:lnTo>
                    <a:pt x="50670" y="1241"/>
                  </a:lnTo>
                  <a:lnTo>
                    <a:pt x="50929" y="1315"/>
                  </a:lnTo>
                  <a:lnTo>
                    <a:pt x="51170" y="1389"/>
                  </a:lnTo>
                  <a:lnTo>
                    <a:pt x="51392" y="1463"/>
                  </a:lnTo>
                  <a:lnTo>
                    <a:pt x="51633" y="1575"/>
                  </a:lnTo>
                  <a:lnTo>
                    <a:pt x="51836" y="1686"/>
                  </a:lnTo>
                  <a:lnTo>
                    <a:pt x="52059" y="1797"/>
                  </a:lnTo>
                  <a:lnTo>
                    <a:pt x="52485" y="2075"/>
                  </a:lnTo>
                  <a:lnTo>
                    <a:pt x="52874" y="2389"/>
                  </a:lnTo>
                  <a:lnTo>
                    <a:pt x="53262" y="2723"/>
                  </a:lnTo>
                  <a:lnTo>
                    <a:pt x="53633" y="3075"/>
                  </a:lnTo>
                  <a:lnTo>
                    <a:pt x="54374" y="3815"/>
                  </a:lnTo>
                  <a:lnTo>
                    <a:pt x="55133" y="4556"/>
                  </a:lnTo>
                  <a:lnTo>
                    <a:pt x="55522" y="4927"/>
                  </a:lnTo>
                  <a:lnTo>
                    <a:pt x="55929" y="5260"/>
                  </a:lnTo>
                  <a:lnTo>
                    <a:pt x="56226" y="5501"/>
                  </a:lnTo>
                  <a:lnTo>
                    <a:pt x="56540" y="5723"/>
                  </a:lnTo>
                  <a:lnTo>
                    <a:pt x="56874" y="5927"/>
                  </a:lnTo>
                  <a:lnTo>
                    <a:pt x="57207" y="6093"/>
                  </a:lnTo>
                  <a:lnTo>
                    <a:pt x="57559" y="6260"/>
                  </a:lnTo>
                  <a:lnTo>
                    <a:pt x="57911" y="6408"/>
                  </a:lnTo>
                  <a:lnTo>
                    <a:pt x="58263" y="6519"/>
                  </a:lnTo>
                  <a:lnTo>
                    <a:pt x="58633" y="6593"/>
                  </a:lnTo>
                  <a:lnTo>
                    <a:pt x="58985" y="6667"/>
                  </a:lnTo>
                  <a:lnTo>
                    <a:pt x="59355" y="6686"/>
                  </a:lnTo>
                  <a:lnTo>
                    <a:pt x="59726" y="6686"/>
                  </a:lnTo>
                  <a:lnTo>
                    <a:pt x="60096" y="6649"/>
                  </a:lnTo>
                  <a:lnTo>
                    <a:pt x="60448" y="6575"/>
                  </a:lnTo>
                  <a:lnTo>
                    <a:pt x="60818" y="6464"/>
                  </a:lnTo>
                  <a:lnTo>
                    <a:pt x="61170" y="6297"/>
                  </a:lnTo>
                  <a:lnTo>
                    <a:pt x="61504" y="6093"/>
                  </a:lnTo>
                  <a:lnTo>
                    <a:pt x="61615" y="6019"/>
                  </a:lnTo>
                  <a:lnTo>
                    <a:pt x="61670" y="5927"/>
                  </a:lnTo>
                  <a:lnTo>
                    <a:pt x="61707" y="5834"/>
                  </a:lnTo>
                  <a:lnTo>
                    <a:pt x="61726" y="5741"/>
                  </a:lnTo>
                  <a:lnTo>
                    <a:pt x="61707" y="5630"/>
                  </a:lnTo>
                  <a:lnTo>
                    <a:pt x="61670" y="5538"/>
                  </a:lnTo>
                  <a:lnTo>
                    <a:pt x="61615" y="5427"/>
                  </a:lnTo>
                  <a:lnTo>
                    <a:pt x="61541" y="5353"/>
                  </a:lnTo>
                  <a:lnTo>
                    <a:pt x="61448" y="5260"/>
                  </a:lnTo>
                  <a:lnTo>
                    <a:pt x="61355" y="5186"/>
                  </a:lnTo>
                  <a:lnTo>
                    <a:pt x="61244" y="5130"/>
                  </a:lnTo>
                  <a:lnTo>
                    <a:pt x="61133" y="5093"/>
                  </a:lnTo>
                  <a:lnTo>
                    <a:pt x="61022" y="5075"/>
                  </a:lnTo>
                  <a:lnTo>
                    <a:pt x="60911" y="5075"/>
                  </a:lnTo>
                  <a:lnTo>
                    <a:pt x="60800" y="5112"/>
                  </a:lnTo>
                  <a:lnTo>
                    <a:pt x="60689" y="5167"/>
                  </a:lnTo>
                  <a:lnTo>
                    <a:pt x="60467" y="5297"/>
                  </a:lnTo>
                  <a:lnTo>
                    <a:pt x="60244" y="5390"/>
                  </a:lnTo>
                  <a:lnTo>
                    <a:pt x="60022" y="5482"/>
                  </a:lnTo>
                  <a:lnTo>
                    <a:pt x="59800" y="5538"/>
                  </a:lnTo>
                  <a:lnTo>
                    <a:pt x="59578" y="5575"/>
                  </a:lnTo>
                  <a:lnTo>
                    <a:pt x="59355" y="5612"/>
                  </a:lnTo>
                  <a:lnTo>
                    <a:pt x="59133" y="5612"/>
                  </a:lnTo>
                  <a:lnTo>
                    <a:pt x="58929" y="5593"/>
                  </a:lnTo>
                  <a:lnTo>
                    <a:pt x="58707" y="5556"/>
                  </a:lnTo>
                  <a:lnTo>
                    <a:pt x="58503" y="5501"/>
                  </a:lnTo>
                  <a:lnTo>
                    <a:pt x="58300" y="5427"/>
                  </a:lnTo>
                  <a:lnTo>
                    <a:pt x="58078" y="5353"/>
                  </a:lnTo>
                  <a:lnTo>
                    <a:pt x="57874" y="5260"/>
                  </a:lnTo>
                  <a:lnTo>
                    <a:pt x="57670" y="5149"/>
                  </a:lnTo>
                  <a:lnTo>
                    <a:pt x="57281" y="4908"/>
                  </a:lnTo>
                  <a:lnTo>
                    <a:pt x="56892" y="4630"/>
                  </a:lnTo>
                  <a:lnTo>
                    <a:pt x="56503" y="4315"/>
                  </a:lnTo>
                  <a:lnTo>
                    <a:pt x="56151" y="4001"/>
                  </a:lnTo>
                  <a:lnTo>
                    <a:pt x="55800" y="3667"/>
                  </a:lnTo>
                  <a:lnTo>
                    <a:pt x="55133" y="2982"/>
                  </a:lnTo>
                  <a:lnTo>
                    <a:pt x="54540" y="2371"/>
                  </a:lnTo>
                  <a:lnTo>
                    <a:pt x="54003" y="1871"/>
                  </a:lnTo>
                  <a:lnTo>
                    <a:pt x="53725" y="1649"/>
                  </a:lnTo>
                  <a:lnTo>
                    <a:pt x="53448" y="1408"/>
                  </a:lnTo>
                  <a:lnTo>
                    <a:pt x="53170" y="1204"/>
                  </a:lnTo>
                  <a:lnTo>
                    <a:pt x="52874" y="1000"/>
                  </a:lnTo>
                  <a:lnTo>
                    <a:pt x="52577" y="815"/>
                  </a:lnTo>
                  <a:lnTo>
                    <a:pt x="52262" y="649"/>
                  </a:lnTo>
                  <a:lnTo>
                    <a:pt x="51966" y="500"/>
                  </a:lnTo>
                  <a:lnTo>
                    <a:pt x="51633" y="371"/>
                  </a:lnTo>
                  <a:lnTo>
                    <a:pt x="51299" y="260"/>
                  </a:lnTo>
                  <a:lnTo>
                    <a:pt x="50966" y="167"/>
                  </a:lnTo>
                  <a:lnTo>
                    <a:pt x="50633" y="93"/>
                  </a:lnTo>
                  <a:lnTo>
                    <a:pt x="50262" y="37"/>
                  </a:lnTo>
                  <a:lnTo>
                    <a:pt x="49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>
              <a:off x="4202825" y="1359475"/>
              <a:ext cx="1546425" cy="156050"/>
            </a:xfrm>
            <a:custGeom>
              <a:avLst/>
              <a:gdLst/>
              <a:ahLst/>
              <a:cxnLst/>
              <a:rect l="l" t="t" r="r" b="b"/>
              <a:pathLst>
                <a:path w="61857" h="6242" extrusionOk="0">
                  <a:moveTo>
                    <a:pt x="49856" y="1"/>
                  </a:moveTo>
                  <a:lnTo>
                    <a:pt x="49504" y="19"/>
                  </a:lnTo>
                  <a:lnTo>
                    <a:pt x="49115" y="56"/>
                  </a:lnTo>
                  <a:lnTo>
                    <a:pt x="48726" y="112"/>
                  </a:lnTo>
                  <a:lnTo>
                    <a:pt x="48337" y="186"/>
                  </a:lnTo>
                  <a:lnTo>
                    <a:pt x="47948" y="278"/>
                  </a:lnTo>
                  <a:lnTo>
                    <a:pt x="47578" y="371"/>
                  </a:lnTo>
                  <a:lnTo>
                    <a:pt x="47207" y="501"/>
                  </a:lnTo>
                  <a:lnTo>
                    <a:pt x="46837" y="630"/>
                  </a:lnTo>
                  <a:lnTo>
                    <a:pt x="46485" y="778"/>
                  </a:lnTo>
                  <a:lnTo>
                    <a:pt x="45763" y="1112"/>
                  </a:lnTo>
                  <a:lnTo>
                    <a:pt x="45059" y="1464"/>
                  </a:lnTo>
                  <a:lnTo>
                    <a:pt x="44374" y="1853"/>
                  </a:lnTo>
                  <a:lnTo>
                    <a:pt x="43707" y="2242"/>
                  </a:lnTo>
                  <a:lnTo>
                    <a:pt x="42911" y="2723"/>
                  </a:lnTo>
                  <a:lnTo>
                    <a:pt x="42077" y="3223"/>
                  </a:lnTo>
                  <a:lnTo>
                    <a:pt x="41226" y="3705"/>
                  </a:lnTo>
                  <a:lnTo>
                    <a:pt x="40800" y="3927"/>
                  </a:lnTo>
                  <a:lnTo>
                    <a:pt x="40355" y="4149"/>
                  </a:lnTo>
                  <a:lnTo>
                    <a:pt x="39911" y="4334"/>
                  </a:lnTo>
                  <a:lnTo>
                    <a:pt x="39448" y="4501"/>
                  </a:lnTo>
                  <a:lnTo>
                    <a:pt x="38985" y="4649"/>
                  </a:lnTo>
                  <a:lnTo>
                    <a:pt x="38522" y="4760"/>
                  </a:lnTo>
                  <a:lnTo>
                    <a:pt x="38059" y="4853"/>
                  </a:lnTo>
                  <a:lnTo>
                    <a:pt x="37577" y="4890"/>
                  </a:lnTo>
                  <a:lnTo>
                    <a:pt x="37114" y="4890"/>
                  </a:lnTo>
                  <a:lnTo>
                    <a:pt x="36873" y="4871"/>
                  </a:lnTo>
                  <a:lnTo>
                    <a:pt x="36633" y="4834"/>
                  </a:lnTo>
                  <a:lnTo>
                    <a:pt x="36392" y="4797"/>
                  </a:lnTo>
                  <a:lnTo>
                    <a:pt x="36188" y="4742"/>
                  </a:lnTo>
                  <a:lnTo>
                    <a:pt x="35966" y="4686"/>
                  </a:lnTo>
                  <a:lnTo>
                    <a:pt x="35762" y="4612"/>
                  </a:lnTo>
                  <a:lnTo>
                    <a:pt x="35577" y="4519"/>
                  </a:lnTo>
                  <a:lnTo>
                    <a:pt x="35373" y="4408"/>
                  </a:lnTo>
                  <a:lnTo>
                    <a:pt x="35021" y="4186"/>
                  </a:lnTo>
                  <a:lnTo>
                    <a:pt x="34688" y="3927"/>
                  </a:lnTo>
                  <a:lnTo>
                    <a:pt x="34373" y="3649"/>
                  </a:lnTo>
                  <a:lnTo>
                    <a:pt x="34077" y="3353"/>
                  </a:lnTo>
                  <a:lnTo>
                    <a:pt x="33781" y="3038"/>
                  </a:lnTo>
                  <a:lnTo>
                    <a:pt x="33207" y="2390"/>
                  </a:lnTo>
                  <a:lnTo>
                    <a:pt x="32929" y="2056"/>
                  </a:lnTo>
                  <a:lnTo>
                    <a:pt x="32614" y="1741"/>
                  </a:lnTo>
                  <a:lnTo>
                    <a:pt x="32299" y="1445"/>
                  </a:lnTo>
                  <a:lnTo>
                    <a:pt x="31984" y="1167"/>
                  </a:lnTo>
                  <a:lnTo>
                    <a:pt x="31614" y="927"/>
                  </a:lnTo>
                  <a:lnTo>
                    <a:pt x="31429" y="815"/>
                  </a:lnTo>
                  <a:lnTo>
                    <a:pt x="31243" y="704"/>
                  </a:lnTo>
                  <a:lnTo>
                    <a:pt x="30947" y="575"/>
                  </a:lnTo>
                  <a:lnTo>
                    <a:pt x="30651" y="464"/>
                  </a:lnTo>
                  <a:lnTo>
                    <a:pt x="30355" y="371"/>
                  </a:lnTo>
                  <a:lnTo>
                    <a:pt x="30040" y="278"/>
                  </a:lnTo>
                  <a:lnTo>
                    <a:pt x="29743" y="223"/>
                  </a:lnTo>
                  <a:lnTo>
                    <a:pt x="29429" y="167"/>
                  </a:lnTo>
                  <a:lnTo>
                    <a:pt x="29114" y="130"/>
                  </a:lnTo>
                  <a:lnTo>
                    <a:pt x="28799" y="112"/>
                  </a:lnTo>
                  <a:lnTo>
                    <a:pt x="28466" y="93"/>
                  </a:lnTo>
                  <a:lnTo>
                    <a:pt x="28151" y="93"/>
                  </a:lnTo>
                  <a:lnTo>
                    <a:pt x="27521" y="130"/>
                  </a:lnTo>
                  <a:lnTo>
                    <a:pt x="26891" y="223"/>
                  </a:lnTo>
                  <a:lnTo>
                    <a:pt x="26262" y="334"/>
                  </a:lnTo>
                  <a:lnTo>
                    <a:pt x="25836" y="427"/>
                  </a:lnTo>
                  <a:lnTo>
                    <a:pt x="25428" y="519"/>
                  </a:lnTo>
                  <a:lnTo>
                    <a:pt x="25021" y="649"/>
                  </a:lnTo>
                  <a:lnTo>
                    <a:pt x="24613" y="778"/>
                  </a:lnTo>
                  <a:lnTo>
                    <a:pt x="23817" y="1075"/>
                  </a:lnTo>
                  <a:lnTo>
                    <a:pt x="23021" y="1390"/>
                  </a:lnTo>
                  <a:lnTo>
                    <a:pt x="21447" y="2056"/>
                  </a:lnTo>
                  <a:lnTo>
                    <a:pt x="20650" y="2371"/>
                  </a:lnTo>
                  <a:lnTo>
                    <a:pt x="19835" y="2667"/>
                  </a:lnTo>
                  <a:lnTo>
                    <a:pt x="19298" y="2834"/>
                  </a:lnTo>
                  <a:lnTo>
                    <a:pt x="18724" y="2982"/>
                  </a:lnTo>
                  <a:lnTo>
                    <a:pt x="18169" y="3112"/>
                  </a:lnTo>
                  <a:lnTo>
                    <a:pt x="17595" y="3205"/>
                  </a:lnTo>
                  <a:lnTo>
                    <a:pt x="17298" y="3223"/>
                  </a:lnTo>
                  <a:lnTo>
                    <a:pt x="17020" y="3242"/>
                  </a:lnTo>
                  <a:lnTo>
                    <a:pt x="16724" y="3242"/>
                  </a:lnTo>
                  <a:lnTo>
                    <a:pt x="16446" y="3223"/>
                  </a:lnTo>
                  <a:lnTo>
                    <a:pt x="16150" y="3205"/>
                  </a:lnTo>
                  <a:lnTo>
                    <a:pt x="15872" y="3149"/>
                  </a:lnTo>
                  <a:lnTo>
                    <a:pt x="15576" y="3093"/>
                  </a:lnTo>
                  <a:lnTo>
                    <a:pt x="15298" y="3019"/>
                  </a:lnTo>
                  <a:lnTo>
                    <a:pt x="14891" y="2890"/>
                  </a:lnTo>
                  <a:lnTo>
                    <a:pt x="14483" y="2723"/>
                  </a:lnTo>
                  <a:lnTo>
                    <a:pt x="14094" y="2538"/>
                  </a:lnTo>
                  <a:lnTo>
                    <a:pt x="13705" y="2353"/>
                  </a:lnTo>
                  <a:lnTo>
                    <a:pt x="12946" y="1945"/>
                  </a:lnTo>
                  <a:lnTo>
                    <a:pt x="12205" y="1519"/>
                  </a:lnTo>
                  <a:lnTo>
                    <a:pt x="11594" y="1186"/>
                  </a:lnTo>
                  <a:lnTo>
                    <a:pt x="10983" y="871"/>
                  </a:lnTo>
                  <a:lnTo>
                    <a:pt x="10668" y="741"/>
                  </a:lnTo>
                  <a:lnTo>
                    <a:pt x="10353" y="593"/>
                  </a:lnTo>
                  <a:lnTo>
                    <a:pt x="10020" y="482"/>
                  </a:lnTo>
                  <a:lnTo>
                    <a:pt x="9705" y="371"/>
                  </a:lnTo>
                  <a:lnTo>
                    <a:pt x="9372" y="278"/>
                  </a:lnTo>
                  <a:lnTo>
                    <a:pt x="9038" y="204"/>
                  </a:lnTo>
                  <a:lnTo>
                    <a:pt x="8705" y="149"/>
                  </a:lnTo>
                  <a:lnTo>
                    <a:pt x="8372" y="130"/>
                  </a:lnTo>
                  <a:lnTo>
                    <a:pt x="8038" y="112"/>
                  </a:lnTo>
                  <a:lnTo>
                    <a:pt x="7687" y="130"/>
                  </a:lnTo>
                  <a:lnTo>
                    <a:pt x="7353" y="186"/>
                  </a:lnTo>
                  <a:lnTo>
                    <a:pt x="7001" y="241"/>
                  </a:lnTo>
                  <a:lnTo>
                    <a:pt x="6686" y="334"/>
                  </a:lnTo>
                  <a:lnTo>
                    <a:pt x="6372" y="464"/>
                  </a:lnTo>
                  <a:lnTo>
                    <a:pt x="6075" y="593"/>
                  </a:lnTo>
                  <a:lnTo>
                    <a:pt x="5779" y="741"/>
                  </a:lnTo>
                  <a:lnTo>
                    <a:pt x="5501" y="890"/>
                  </a:lnTo>
                  <a:lnTo>
                    <a:pt x="5223" y="1075"/>
                  </a:lnTo>
                  <a:lnTo>
                    <a:pt x="4686" y="1427"/>
                  </a:lnTo>
                  <a:lnTo>
                    <a:pt x="4334" y="1704"/>
                  </a:lnTo>
                  <a:lnTo>
                    <a:pt x="3927" y="2038"/>
                  </a:lnTo>
                  <a:lnTo>
                    <a:pt x="3501" y="2390"/>
                  </a:lnTo>
                  <a:lnTo>
                    <a:pt x="3260" y="2556"/>
                  </a:lnTo>
                  <a:lnTo>
                    <a:pt x="3038" y="2704"/>
                  </a:lnTo>
                  <a:lnTo>
                    <a:pt x="2797" y="2853"/>
                  </a:lnTo>
                  <a:lnTo>
                    <a:pt x="2557" y="2982"/>
                  </a:lnTo>
                  <a:lnTo>
                    <a:pt x="2334" y="3075"/>
                  </a:lnTo>
                  <a:lnTo>
                    <a:pt x="2094" y="3149"/>
                  </a:lnTo>
                  <a:lnTo>
                    <a:pt x="1853" y="3167"/>
                  </a:lnTo>
                  <a:lnTo>
                    <a:pt x="1612" y="3167"/>
                  </a:lnTo>
                  <a:lnTo>
                    <a:pt x="1501" y="3149"/>
                  </a:lnTo>
                  <a:lnTo>
                    <a:pt x="1390" y="3130"/>
                  </a:lnTo>
                  <a:lnTo>
                    <a:pt x="1279" y="3093"/>
                  </a:lnTo>
                  <a:lnTo>
                    <a:pt x="1168" y="3038"/>
                  </a:lnTo>
                  <a:lnTo>
                    <a:pt x="1094" y="3001"/>
                  </a:lnTo>
                  <a:lnTo>
                    <a:pt x="982" y="2982"/>
                  </a:lnTo>
                  <a:lnTo>
                    <a:pt x="779" y="2982"/>
                  </a:lnTo>
                  <a:lnTo>
                    <a:pt x="538" y="3038"/>
                  </a:lnTo>
                  <a:lnTo>
                    <a:pt x="316" y="3112"/>
                  </a:lnTo>
                  <a:lnTo>
                    <a:pt x="131" y="3205"/>
                  </a:lnTo>
                  <a:lnTo>
                    <a:pt x="75" y="3260"/>
                  </a:lnTo>
                  <a:lnTo>
                    <a:pt x="19" y="3316"/>
                  </a:lnTo>
                  <a:lnTo>
                    <a:pt x="1" y="3371"/>
                  </a:lnTo>
                  <a:lnTo>
                    <a:pt x="19" y="3427"/>
                  </a:lnTo>
                  <a:lnTo>
                    <a:pt x="56" y="3482"/>
                  </a:lnTo>
                  <a:lnTo>
                    <a:pt x="131" y="3519"/>
                  </a:lnTo>
                  <a:lnTo>
                    <a:pt x="371" y="3649"/>
                  </a:lnTo>
                  <a:lnTo>
                    <a:pt x="631" y="3742"/>
                  </a:lnTo>
                  <a:lnTo>
                    <a:pt x="890" y="3816"/>
                  </a:lnTo>
                  <a:lnTo>
                    <a:pt x="1131" y="3871"/>
                  </a:lnTo>
                  <a:lnTo>
                    <a:pt x="1390" y="3890"/>
                  </a:lnTo>
                  <a:lnTo>
                    <a:pt x="1631" y="3890"/>
                  </a:lnTo>
                  <a:lnTo>
                    <a:pt x="1871" y="3871"/>
                  </a:lnTo>
                  <a:lnTo>
                    <a:pt x="2131" y="3834"/>
                  </a:lnTo>
                  <a:lnTo>
                    <a:pt x="2371" y="3779"/>
                  </a:lnTo>
                  <a:lnTo>
                    <a:pt x="2612" y="3723"/>
                  </a:lnTo>
                  <a:lnTo>
                    <a:pt x="2853" y="3630"/>
                  </a:lnTo>
                  <a:lnTo>
                    <a:pt x="3075" y="3538"/>
                  </a:lnTo>
                  <a:lnTo>
                    <a:pt x="3316" y="3408"/>
                  </a:lnTo>
                  <a:lnTo>
                    <a:pt x="3557" y="3279"/>
                  </a:lnTo>
                  <a:lnTo>
                    <a:pt x="4020" y="3001"/>
                  </a:lnTo>
                  <a:lnTo>
                    <a:pt x="4334" y="2779"/>
                  </a:lnTo>
                  <a:lnTo>
                    <a:pt x="4668" y="2519"/>
                  </a:lnTo>
                  <a:lnTo>
                    <a:pt x="5298" y="2038"/>
                  </a:lnTo>
                  <a:lnTo>
                    <a:pt x="5631" y="1797"/>
                  </a:lnTo>
                  <a:lnTo>
                    <a:pt x="5946" y="1556"/>
                  </a:lnTo>
                  <a:lnTo>
                    <a:pt x="6298" y="1353"/>
                  </a:lnTo>
                  <a:lnTo>
                    <a:pt x="6649" y="1149"/>
                  </a:lnTo>
                  <a:lnTo>
                    <a:pt x="6909" y="1038"/>
                  </a:lnTo>
                  <a:lnTo>
                    <a:pt x="7168" y="945"/>
                  </a:lnTo>
                  <a:lnTo>
                    <a:pt x="7427" y="890"/>
                  </a:lnTo>
                  <a:lnTo>
                    <a:pt x="7687" y="853"/>
                  </a:lnTo>
                  <a:lnTo>
                    <a:pt x="8205" y="853"/>
                  </a:lnTo>
                  <a:lnTo>
                    <a:pt x="8446" y="890"/>
                  </a:lnTo>
                  <a:lnTo>
                    <a:pt x="8705" y="927"/>
                  </a:lnTo>
                  <a:lnTo>
                    <a:pt x="8964" y="1001"/>
                  </a:lnTo>
                  <a:lnTo>
                    <a:pt x="9205" y="1075"/>
                  </a:lnTo>
                  <a:lnTo>
                    <a:pt x="9464" y="1167"/>
                  </a:lnTo>
                  <a:lnTo>
                    <a:pt x="9705" y="1260"/>
                  </a:lnTo>
                  <a:lnTo>
                    <a:pt x="10187" y="1482"/>
                  </a:lnTo>
                  <a:lnTo>
                    <a:pt x="10668" y="1723"/>
                  </a:lnTo>
                  <a:lnTo>
                    <a:pt x="12057" y="2482"/>
                  </a:lnTo>
                  <a:lnTo>
                    <a:pt x="12742" y="2853"/>
                  </a:lnTo>
                  <a:lnTo>
                    <a:pt x="13428" y="3186"/>
                  </a:lnTo>
                  <a:lnTo>
                    <a:pt x="13779" y="3334"/>
                  </a:lnTo>
                  <a:lnTo>
                    <a:pt x="14150" y="3482"/>
                  </a:lnTo>
                  <a:lnTo>
                    <a:pt x="14502" y="3612"/>
                  </a:lnTo>
                  <a:lnTo>
                    <a:pt x="14872" y="3705"/>
                  </a:lnTo>
                  <a:lnTo>
                    <a:pt x="15261" y="3797"/>
                  </a:lnTo>
                  <a:lnTo>
                    <a:pt x="15631" y="3871"/>
                  </a:lnTo>
                  <a:lnTo>
                    <a:pt x="16039" y="3927"/>
                  </a:lnTo>
                  <a:lnTo>
                    <a:pt x="16428" y="3945"/>
                  </a:lnTo>
                  <a:lnTo>
                    <a:pt x="16891" y="3945"/>
                  </a:lnTo>
                  <a:lnTo>
                    <a:pt x="17354" y="3927"/>
                  </a:lnTo>
                  <a:lnTo>
                    <a:pt x="17798" y="3871"/>
                  </a:lnTo>
                  <a:lnTo>
                    <a:pt x="18243" y="3816"/>
                  </a:lnTo>
                  <a:lnTo>
                    <a:pt x="18687" y="3723"/>
                  </a:lnTo>
                  <a:lnTo>
                    <a:pt x="19132" y="3612"/>
                  </a:lnTo>
                  <a:lnTo>
                    <a:pt x="19576" y="3482"/>
                  </a:lnTo>
                  <a:lnTo>
                    <a:pt x="20021" y="3353"/>
                  </a:lnTo>
                  <a:lnTo>
                    <a:pt x="20872" y="3056"/>
                  </a:lnTo>
                  <a:lnTo>
                    <a:pt x="21724" y="2704"/>
                  </a:lnTo>
                  <a:lnTo>
                    <a:pt x="23410" y="2001"/>
                  </a:lnTo>
                  <a:lnTo>
                    <a:pt x="24317" y="1630"/>
                  </a:lnTo>
                  <a:lnTo>
                    <a:pt x="24799" y="1464"/>
                  </a:lnTo>
                  <a:lnTo>
                    <a:pt x="25299" y="1297"/>
                  </a:lnTo>
                  <a:lnTo>
                    <a:pt x="25780" y="1149"/>
                  </a:lnTo>
                  <a:lnTo>
                    <a:pt x="26299" y="1019"/>
                  </a:lnTo>
                  <a:lnTo>
                    <a:pt x="26799" y="927"/>
                  </a:lnTo>
                  <a:lnTo>
                    <a:pt x="27299" y="834"/>
                  </a:lnTo>
                  <a:lnTo>
                    <a:pt x="27817" y="797"/>
                  </a:lnTo>
                  <a:lnTo>
                    <a:pt x="28317" y="797"/>
                  </a:lnTo>
                  <a:lnTo>
                    <a:pt x="28577" y="815"/>
                  </a:lnTo>
                  <a:lnTo>
                    <a:pt x="28817" y="834"/>
                  </a:lnTo>
                  <a:lnTo>
                    <a:pt x="29058" y="871"/>
                  </a:lnTo>
                  <a:lnTo>
                    <a:pt x="29299" y="908"/>
                  </a:lnTo>
                  <a:lnTo>
                    <a:pt x="29540" y="982"/>
                  </a:lnTo>
                  <a:lnTo>
                    <a:pt x="29780" y="1038"/>
                  </a:lnTo>
                  <a:lnTo>
                    <a:pt x="30021" y="1130"/>
                  </a:lnTo>
                  <a:lnTo>
                    <a:pt x="30243" y="1223"/>
                  </a:lnTo>
                  <a:lnTo>
                    <a:pt x="30466" y="1353"/>
                  </a:lnTo>
                  <a:lnTo>
                    <a:pt x="30688" y="1482"/>
                  </a:lnTo>
                  <a:lnTo>
                    <a:pt x="30910" y="1612"/>
                  </a:lnTo>
                  <a:lnTo>
                    <a:pt x="31132" y="1779"/>
                  </a:lnTo>
                  <a:lnTo>
                    <a:pt x="31429" y="2038"/>
                  </a:lnTo>
                  <a:lnTo>
                    <a:pt x="31725" y="2316"/>
                  </a:lnTo>
                  <a:lnTo>
                    <a:pt x="32003" y="2593"/>
                  </a:lnTo>
                  <a:lnTo>
                    <a:pt x="32262" y="2871"/>
                  </a:lnTo>
                  <a:lnTo>
                    <a:pt x="32762" y="3445"/>
                  </a:lnTo>
                  <a:lnTo>
                    <a:pt x="33262" y="3982"/>
                  </a:lnTo>
                  <a:lnTo>
                    <a:pt x="33521" y="4242"/>
                  </a:lnTo>
                  <a:lnTo>
                    <a:pt x="33799" y="4482"/>
                  </a:lnTo>
                  <a:lnTo>
                    <a:pt x="34096" y="4705"/>
                  </a:lnTo>
                  <a:lnTo>
                    <a:pt x="34392" y="4908"/>
                  </a:lnTo>
                  <a:lnTo>
                    <a:pt x="34725" y="5094"/>
                  </a:lnTo>
                  <a:lnTo>
                    <a:pt x="35096" y="5260"/>
                  </a:lnTo>
                  <a:lnTo>
                    <a:pt x="35484" y="5390"/>
                  </a:lnTo>
                  <a:lnTo>
                    <a:pt x="35892" y="5482"/>
                  </a:lnTo>
                  <a:lnTo>
                    <a:pt x="36281" y="5538"/>
                  </a:lnTo>
                  <a:lnTo>
                    <a:pt x="36670" y="5575"/>
                  </a:lnTo>
                  <a:lnTo>
                    <a:pt x="37429" y="5575"/>
                  </a:lnTo>
                  <a:lnTo>
                    <a:pt x="37818" y="5538"/>
                  </a:lnTo>
                  <a:lnTo>
                    <a:pt x="38188" y="5501"/>
                  </a:lnTo>
                  <a:lnTo>
                    <a:pt x="38577" y="5427"/>
                  </a:lnTo>
                  <a:lnTo>
                    <a:pt x="38948" y="5334"/>
                  </a:lnTo>
                  <a:lnTo>
                    <a:pt x="39337" y="5242"/>
                  </a:lnTo>
                  <a:lnTo>
                    <a:pt x="39707" y="5131"/>
                  </a:lnTo>
                  <a:lnTo>
                    <a:pt x="40077" y="5001"/>
                  </a:lnTo>
                  <a:lnTo>
                    <a:pt x="40429" y="4871"/>
                  </a:lnTo>
                  <a:lnTo>
                    <a:pt x="41151" y="4575"/>
                  </a:lnTo>
                  <a:lnTo>
                    <a:pt x="41837" y="4242"/>
                  </a:lnTo>
                  <a:lnTo>
                    <a:pt x="42281" y="4019"/>
                  </a:lnTo>
                  <a:lnTo>
                    <a:pt x="42744" y="3760"/>
                  </a:lnTo>
                  <a:lnTo>
                    <a:pt x="43633" y="3223"/>
                  </a:lnTo>
                  <a:lnTo>
                    <a:pt x="44541" y="2667"/>
                  </a:lnTo>
                  <a:lnTo>
                    <a:pt x="45448" y="2112"/>
                  </a:lnTo>
                  <a:lnTo>
                    <a:pt x="45911" y="1853"/>
                  </a:lnTo>
                  <a:lnTo>
                    <a:pt x="46374" y="1612"/>
                  </a:lnTo>
                  <a:lnTo>
                    <a:pt x="46837" y="1390"/>
                  </a:lnTo>
                  <a:lnTo>
                    <a:pt x="47319" y="1204"/>
                  </a:lnTo>
                  <a:lnTo>
                    <a:pt x="47819" y="1038"/>
                  </a:lnTo>
                  <a:lnTo>
                    <a:pt x="48300" y="890"/>
                  </a:lnTo>
                  <a:lnTo>
                    <a:pt x="48819" y="797"/>
                  </a:lnTo>
                  <a:lnTo>
                    <a:pt x="49337" y="723"/>
                  </a:lnTo>
                  <a:lnTo>
                    <a:pt x="49633" y="704"/>
                  </a:lnTo>
                  <a:lnTo>
                    <a:pt x="49930" y="704"/>
                  </a:lnTo>
                  <a:lnTo>
                    <a:pt x="50208" y="741"/>
                  </a:lnTo>
                  <a:lnTo>
                    <a:pt x="50485" y="778"/>
                  </a:lnTo>
                  <a:lnTo>
                    <a:pt x="50745" y="834"/>
                  </a:lnTo>
                  <a:lnTo>
                    <a:pt x="50985" y="908"/>
                  </a:lnTo>
                  <a:lnTo>
                    <a:pt x="51245" y="982"/>
                  </a:lnTo>
                  <a:lnTo>
                    <a:pt x="51467" y="1093"/>
                  </a:lnTo>
                  <a:lnTo>
                    <a:pt x="51708" y="1204"/>
                  </a:lnTo>
                  <a:lnTo>
                    <a:pt x="51930" y="1316"/>
                  </a:lnTo>
                  <a:lnTo>
                    <a:pt x="52134" y="1445"/>
                  </a:lnTo>
                  <a:lnTo>
                    <a:pt x="52356" y="1593"/>
                  </a:lnTo>
                  <a:lnTo>
                    <a:pt x="52763" y="1908"/>
                  </a:lnTo>
                  <a:lnTo>
                    <a:pt x="53152" y="2260"/>
                  </a:lnTo>
                  <a:lnTo>
                    <a:pt x="53541" y="2612"/>
                  </a:lnTo>
                  <a:lnTo>
                    <a:pt x="53911" y="3001"/>
                  </a:lnTo>
                  <a:lnTo>
                    <a:pt x="54671" y="3779"/>
                  </a:lnTo>
                  <a:lnTo>
                    <a:pt x="55060" y="4149"/>
                  </a:lnTo>
                  <a:lnTo>
                    <a:pt x="55449" y="4519"/>
                  </a:lnTo>
                  <a:lnTo>
                    <a:pt x="55856" y="4871"/>
                  </a:lnTo>
                  <a:lnTo>
                    <a:pt x="56282" y="5186"/>
                  </a:lnTo>
                  <a:lnTo>
                    <a:pt x="56578" y="5390"/>
                  </a:lnTo>
                  <a:lnTo>
                    <a:pt x="56912" y="5575"/>
                  </a:lnTo>
                  <a:lnTo>
                    <a:pt x="57226" y="5723"/>
                  </a:lnTo>
                  <a:lnTo>
                    <a:pt x="57560" y="5871"/>
                  </a:lnTo>
                  <a:lnTo>
                    <a:pt x="57912" y="6001"/>
                  </a:lnTo>
                  <a:lnTo>
                    <a:pt x="58245" y="6094"/>
                  </a:lnTo>
                  <a:lnTo>
                    <a:pt x="58597" y="6168"/>
                  </a:lnTo>
                  <a:lnTo>
                    <a:pt x="58949" y="6223"/>
                  </a:lnTo>
                  <a:lnTo>
                    <a:pt x="59301" y="6242"/>
                  </a:lnTo>
                  <a:lnTo>
                    <a:pt x="59653" y="6242"/>
                  </a:lnTo>
                  <a:lnTo>
                    <a:pt x="59986" y="6205"/>
                  </a:lnTo>
                  <a:lnTo>
                    <a:pt x="60338" y="6149"/>
                  </a:lnTo>
                  <a:lnTo>
                    <a:pt x="60690" y="6057"/>
                  </a:lnTo>
                  <a:lnTo>
                    <a:pt x="61023" y="5927"/>
                  </a:lnTo>
                  <a:lnTo>
                    <a:pt x="61356" y="5779"/>
                  </a:lnTo>
                  <a:lnTo>
                    <a:pt x="61690" y="5594"/>
                  </a:lnTo>
                  <a:lnTo>
                    <a:pt x="61782" y="5519"/>
                  </a:lnTo>
                  <a:lnTo>
                    <a:pt x="61838" y="5445"/>
                  </a:lnTo>
                  <a:lnTo>
                    <a:pt x="61856" y="5390"/>
                  </a:lnTo>
                  <a:lnTo>
                    <a:pt x="61838" y="5334"/>
                  </a:lnTo>
                  <a:lnTo>
                    <a:pt x="61801" y="5279"/>
                  </a:lnTo>
                  <a:lnTo>
                    <a:pt x="61745" y="5242"/>
                  </a:lnTo>
                  <a:lnTo>
                    <a:pt x="61671" y="5205"/>
                  </a:lnTo>
                  <a:lnTo>
                    <a:pt x="61560" y="5168"/>
                  </a:lnTo>
                  <a:lnTo>
                    <a:pt x="61356" y="5131"/>
                  </a:lnTo>
                  <a:lnTo>
                    <a:pt x="61116" y="5131"/>
                  </a:lnTo>
                  <a:lnTo>
                    <a:pt x="60893" y="5149"/>
                  </a:lnTo>
                  <a:lnTo>
                    <a:pt x="60801" y="5186"/>
                  </a:lnTo>
                  <a:lnTo>
                    <a:pt x="60727" y="5223"/>
                  </a:lnTo>
                  <a:lnTo>
                    <a:pt x="60504" y="5353"/>
                  </a:lnTo>
                  <a:lnTo>
                    <a:pt x="60282" y="5464"/>
                  </a:lnTo>
                  <a:lnTo>
                    <a:pt x="60060" y="5538"/>
                  </a:lnTo>
                  <a:lnTo>
                    <a:pt x="59838" y="5575"/>
                  </a:lnTo>
                  <a:lnTo>
                    <a:pt x="59616" y="5612"/>
                  </a:lnTo>
                  <a:lnTo>
                    <a:pt x="59393" y="5612"/>
                  </a:lnTo>
                  <a:lnTo>
                    <a:pt x="59171" y="5594"/>
                  </a:lnTo>
                  <a:lnTo>
                    <a:pt x="58967" y="5557"/>
                  </a:lnTo>
                  <a:lnTo>
                    <a:pt x="58745" y="5501"/>
                  </a:lnTo>
                  <a:lnTo>
                    <a:pt x="58523" y="5427"/>
                  </a:lnTo>
                  <a:lnTo>
                    <a:pt x="58301" y="5334"/>
                  </a:lnTo>
                  <a:lnTo>
                    <a:pt x="58097" y="5223"/>
                  </a:lnTo>
                  <a:lnTo>
                    <a:pt x="57875" y="5112"/>
                  </a:lnTo>
                  <a:lnTo>
                    <a:pt x="57671" y="4964"/>
                  </a:lnTo>
                  <a:lnTo>
                    <a:pt x="57245" y="4686"/>
                  </a:lnTo>
                  <a:lnTo>
                    <a:pt x="56856" y="4353"/>
                  </a:lnTo>
                  <a:lnTo>
                    <a:pt x="56449" y="4001"/>
                  </a:lnTo>
                  <a:lnTo>
                    <a:pt x="56078" y="3630"/>
                  </a:lnTo>
                  <a:lnTo>
                    <a:pt x="55708" y="3260"/>
                  </a:lnTo>
                  <a:lnTo>
                    <a:pt x="55041" y="2556"/>
                  </a:lnTo>
                  <a:lnTo>
                    <a:pt x="54745" y="2242"/>
                  </a:lnTo>
                  <a:lnTo>
                    <a:pt x="54449" y="1964"/>
                  </a:lnTo>
                  <a:lnTo>
                    <a:pt x="54189" y="1723"/>
                  </a:lnTo>
                  <a:lnTo>
                    <a:pt x="53930" y="1482"/>
                  </a:lnTo>
                  <a:lnTo>
                    <a:pt x="53652" y="1278"/>
                  </a:lnTo>
                  <a:lnTo>
                    <a:pt x="53374" y="1075"/>
                  </a:lnTo>
                  <a:lnTo>
                    <a:pt x="53078" y="890"/>
                  </a:lnTo>
                  <a:lnTo>
                    <a:pt x="52782" y="723"/>
                  </a:lnTo>
                  <a:lnTo>
                    <a:pt x="52485" y="575"/>
                  </a:lnTo>
                  <a:lnTo>
                    <a:pt x="52189" y="445"/>
                  </a:lnTo>
                  <a:lnTo>
                    <a:pt x="51874" y="334"/>
                  </a:lnTo>
                  <a:lnTo>
                    <a:pt x="51559" y="223"/>
                  </a:lnTo>
                  <a:lnTo>
                    <a:pt x="51226" y="149"/>
                  </a:lnTo>
                  <a:lnTo>
                    <a:pt x="50893" y="75"/>
                  </a:lnTo>
                  <a:lnTo>
                    <a:pt x="50559" y="38"/>
                  </a:lnTo>
                  <a:lnTo>
                    <a:pt x="50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" name="Google Shape;832;p22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6" y="539496"/>
            <a:ext cx="7726800" cy="4938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hilosopher"/>
              <a:buNone/>
              <a:defRPr sz="2800" b="1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anum Gothic"/>
              <a:buChar char="●"/>
              <a:defRPr sz="160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anum Gothic"/>
              <a:buChar char="○"/>
              <a:defRPr sz="160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anum Gothic"/>
              <a:buChar char="■"/>
              <a:defRPr sz="160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anum Gothic"/>
              <a:buChar char="●"/>
              <a:defRPr sz="160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anum Gothic"/>
              <a:buChar char="○"/>
              <a:defRPr sz="160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anum Gothic"/>
              <a:buChar char="■"/>
              <a:defRPr sz="160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anum Gothic"/>
              <a:buChar char="●"/>
              <a:defRPr sz="160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anum Gothic"/>
              <a:buChar char="○"/>
              <a:defRPr sz="160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anum Gothic"/>
              <a:buChar char="■"/>
              <a:defRPr sz="160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algn="ctr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>
              <a:buNone/>
              <a:defRPr sz="13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4" r:id="rId8"/>
    <p:sldLayoutId id="2147483668" r:id="rId9"/>
    <p:sldLayoutId id="2147483671" r:id="rId10"/>
    <p:sldLayoutId id="2147483673" r:id="rId11"/>
    <p:sldLayoutId id="214748367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brapa.br/florestas/transferencia-de-tecnologia/iniciativa-araucaria/perguntas-e-resposta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oaspraticasagronomicas.com.br/artigos/tipos-de-solo/" TargetMode="External"/><Relationship Id="rId5" Type="http://schemas.openxmlformats.org/officeDocument/2006/relationships/hyperlink" Target="https://camposgeraisrural.com.br/noticia/366/voce-gosta-de-pinhao-confira-cinco-curiosidade-sobre-a-semente-da-araucaria" TargetMode="External"/><Relationship Id="rId4" Type="http://schemas.openxmlformats.org/officeDocument/2006/relationships/hyperlink" Target="https://apremavi.org.br/araucaria-angustifolia-uma-analise-da-especie-sob-o-vies-da-historia-ambiental-glob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1"/>
          <p:cNvSpPr txBox="1">
            <a:spLocks noGrp="1"/>
          </p:cNvSpPr>
          <p:nvPr>
            <p:ph type="ctrTitle"/>
          </p:nvPr>
        </p:nvSpPr>
        <p:spPr>
          <a:xfrm>
            <a:off x="1210800" y="539500"/>
            <a:ext cx="6735000" cy="3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Pinhão</a:t>
            </a:r>
            <a:endParaRPr dirty="0"/>
          </a:p>
        </p:txBody>
      </p:sp>
      <p:sp>
        <p:nvSpPr>
          <p:cNvPr id="1203" name="Google Shape;1203;p31"/>
          <p:cNvSpPr txBox="1">
            <a:spLocks noGrp="1"/>
          </p:cNvSpPr>
          <p:nvPr>
            <p:ph type="subTitle" idx="1"/>
          </p:nvPr>
        </p:nvSpPr>
        <p:spPr>
          <a:xfrm>
            <a:off x="1210800" y="3993725"/>
            <a:ext cx="6735000" cy="5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Por: Juliana da Costa Santos.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35"/>
          <p:cNvSpPr txBox="1">
            <a:spLocks noGrp="1"/>
          </p:cNvSpPr>
          <p:nvPr>
            <p:ph type="title"/>
          </p:nvPr>
        </p:nvSpPr>
        <p:spPr>
          <a:xfrm>
            <a:off x="2148900" y="1680916"/>
            <a:ext cx="4846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Obrigada!</a:t>
            </a:r>
            <a:endParaRPr dirty="0"/>
          </a:p>
        </p:txBody>
      </p:sp>
      <p:sp>
        <p:nvSpPr>
          <p:cNvPr id="1250" name="Google Shape;1250;p35"/>
          <p:cNvSpPr txBox="1">
            <a:spLocks noGrp="1"/>
          </p:cNvSpPr>
          <p:nvPr>
            <p:ph type="subTitle" idx="1"/>
          </p:nvPr>
        </p:nvSpPr>
        <p:spPr>
          <a:xfrm>
            <a:off x="2148900" y="2731184"/>
            <a:ext cx="4846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Juliana da Costa Santos</a:t>
            </a:r>
          </a:p>
          <a:p>
            <a:pPr marL="0" lvl="0" indent="0"/>
            <a:r>
              <a:rPr lang="pt-BR" dirty="0" smtClean="0"/>
              <a:t>1º Biológicas.</a:t>
            </a:r>
            <a:endParaRPr dirty="0"/>
          </a:p>
        </p:txBody>
      </p:sp>
      <p:sp>
        <p:nvSpPr>
          <p:cNvPr id="1251" name="Google Shape;1251;p35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32"/>
          <p:cNvSpPr txBox="1">
            <a:spLocks noGrp="1"/>
          </p:cNvSpPr>
          <p:nvPr>
            <p:ph type="title"/>
          </p:nvPr>
        </p:nvSpPr>
        <p:spPr>
          <a:xfrm>
            <a:off x="713250" y="536100"/>
            <a:ext cx="7726800" cy="4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Conteúdos deste slide:</a:t>
            </a:r>
            <a:endParaRPr dirty="0"/>
          </a:p>
        </p:txBody>
      </p:sp>
      <p:sp>
        <p:nvSpPr>
          <p:cNvPr id="1211" name="Google Shape;1211;p32"/>
          <p:cNvSpPr txBox="1">
            <a:spLocks noGrp="1"/>
          </p:cNvSpPr>
          <p:nvPr>
            <p:ph type="body" idx="1"/>
          </p:nvPr>
        </p:nvSpPr>
        <p:spPr>
          <a:xfrm>
            <a:off x="713100" y="1032150"/>
            <a:ext cx="7726800" cy="3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457200" marR="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800" dirty="0" smtClean="0"/>
              <a:t>O que é o pinhão?</a:t>
            </a:r>
            <a:endParaRPr sz="1800" dirty="0" smtClean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800" dirty="0" smtClean="0"/>
              <a:t>Como é a produção de pinhão?</a:t>
            </a:r>
            <a:endParaRPr sz="1800" dirty="0"/>
          </a:p>
          <a:p>
            <a:pPr lvl="0" indent="-304800">
              <a:buSzPts val="1200"/>
            </a:pPr>
            <a:r>
              <a:rPr lang="pt-BR" sz="1800" dirty="0" smtClean="0"/>
              <a:t>Origem do pinhão.</a:t>
            </a:r>
            <a:endParaRPr lang="pt-BR" sz="1800" dirty="0"/>
          </a:p>
          <a:p>
            <a:pPr lvl="0" indent="-304800">
              <a:buSzPts val="1200"/>
            </a:pPr>
            <a:r>
              <a:rPr lang="pt-BR" sz="1800" dirty="0"/>
              <a:t>O</a:t>
            </a:r>
            <a:r>
              <a:rPr lang="pt-BR" sz="1800" dirty="0" smtClean="0"/>
              <a:t> </a:t>
            </a:r>
            <a:r>
              <a:rPr lang="pt-BR" sz="1800" dirty="0"/>
              <a:t>Brasil </a:t>
            </a:r>
            <a:r>
              <a:rPr lang="pt-BR" sz="1800" dirty="0" smtClean="0"/>
              <a:t>e a </a:t>
            </a:r>
            <a:r>
              <a:rPr lang="pt-BR" sz="1800" dirty="0"/>
              <a:t>produção de </a:t>
            </a:r>
            <a:r>
              <a:rPr lang="pt-BR" sz="1800" dirty="0" smtClean="0"/>
              <a:t>pinhão.</a:t>
            </a:r>
            <a:endParaRPr lang="pt-BR" sz="1800" b="1" dirty="0" smtClean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pt-BR" sz="1800" dirty="0" smtClean="0"/>
              <a:t>Tipos de pinhão.</a:t>
            </a: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pt-BR" sz="1800" dirty="0" smtClean="0"/>
              <a:t>Curiosidades.</a:t>
            </a: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pt-BR" sz="1800" dirty="0" smtClean="0"/>
              <a:t>Desfecho. </a:t>
            </a:r>
            <a:endParaRPr sz="1800" dirty="0"/>
          </a:p>
        </p:txBody>
      </p:sp>
      <p:sp>
        <p:nvSpPr>
          <p:cNvPr id="1212" name="Google Shape;1212;p32"/>
          <p:cNvSpPr/>
          <p:nvPr/>
        </p:nvSpPr>
        <p:spPr>
          <a:xfrm>
            <a:off x="8440500" y="0"/>
            <a:ext cx="702900" cy="536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32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7"/>
          <p:cNvSpPr txBox="1">
            <a:spLocks noGrp="1"/>
          </p:cNvSpPr>
          <p:nvPr>
            <p:ph type="title"/>
          </p:nvPr>
        </p:nvSpPr>
        <p:spPr>
          <a:xfrm>
            <a:off x="713225" y="539496"/>
            <a:ext cx="77175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a typeface="Nunito Sans"/>
                <a:cs typeface="Nunito Sans"/>
              </a:rPr>
              <a:t>O que é o pinhão?</a:t>
            </a:r>
            <a:endParaRPr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69" name="Google Shape;1269;p37"/>
          <p:cNvSpPr txBox="1">
            <a:spLocks noGrp="1"/>
          </p:cNvSpPr>
          <p:nvPr>
            <p:ph type="body" idx="1"/>
          </p:nvPr>
        </p:nvSpPr>
        <p:spPr>
          <a:xfrm>
            <a:off x="4067575" y="1589670"/>
            <a:ext cx="4365900" cy="24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/>
            <a:r>
              <a:rPr lang="pt-BR" dirty="0"/>
              <a:t>O pinhão é a semente da Araucária e a parte comestível da pinha</a:t>
            </a:r>
            <a:r>
              <a:rPr lang="pt-BR" dirty="0" smtClean="0"/>
              <a:t>. Está presente na culinária brasileira desde os indígenas.</a:t>
            </a:r>
          </a:p>
          <a:p>
            <a:pPr marL="285750" indent="-285750"/>
            <a:r>
              <a:rPr lang="pt-BR" dirty="0"/>
              <a:t>É</a:t>
            </a:r>
            <a:r>
              <a:rPr lang="pt-BR" dirty="0" smtClean="0"/>
              <a:t> mais facilmente encontrado nas épocas de março e agosto.</a:t>
            </a:r>
          </a:p>
          <a:p>
            <a:pPr marL="285750" indent="-285750"/>
            <a:r>
              <a:rPr lang="pt-BR" dirty="0"/>
              <a:t>M</a:t>
            </a:r>
            <a:r>
              <a:rPr lang="pt-BR" dirty="0" smtClean="0"/>
              <a:t>aior presença de plantio nas regiões do Sul e Sudeste do Brasil.</a:t>
            </a:r>
          </a:p>
          <a:p>
            <a:pPr marL="285750" indent="-285750"/>
            <a:r>
              <a:rPr lang="pt-BR" dirty="0" err="1"/>
              <a:t>Araucaria</a:t>
            </a:r>
            <a:r>
              <a:rPr lang="pt-BR" dirty="0"/>
              <a:t> </a:t>
            </a:r>
            <a:r>
              <a:rPr lang="pt-BR" dirty="0" smtClean="0"/>
              <a:t>angustifólia (nome científico).</a:t>
            </a:r>
          </a:p>
          <a:p>
            <a:pPr marL="285750" indent="-285750"/>
            <a:r>
              <a:rPr lang="pt-BR" dirty="0" smtClean="0"/>
              <a:t>É ameaçada de extinção.</a:t>
            </a:r>
            <a:endParaRPr dirty="0"/>
          </a:p>
        </p:txBody>
      </p:sp>
      <p:sp>
        <p:nvSpPr>
          <p:cNvPr id="1270" name="Google Shape;1270;p37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271" name="Google Shape;1271;p37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450" r="525" b="-450"/>
          <a:stretch/>
        </p:blipFill>
        <p:spPr>
          <a:xfrm>
            <a:off x="734489" y="1074609"/>
            <a:ext cx="2721091" cy="200761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5" y="3123538"/>
            <a:ext cx="2763621" cy="1839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34"/>
          <p:cNvSpPr txBox="1">
            <a:spLocks noGrp="1"/>
          </p:cNvSpPr>
          <p:nvPr>
            <p:ph type="subTitle" idx="1"/>
          </p:nvPr>
        </p:nvSpPr>
        <p:spPr>
          <a:xfrm>
            <a:off x="1994353" y="1416125"/>
            <a:ext cx="2367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SEMENTE</a:t>
            </a:r>
            <a:endParaRPr dirty="0"/>
          </a:p>
        </p:txBody>
      </p:sp>
      <p:sp>
        <p:nvSpPr>
          <p:cNvPr id="1228" name="Google Shape;1228;p34"/>
          <p:cNvSpPr txBox="1">
            <a:spLocks noGrp="1"/>
          </p:cNvSpPr>
          <p:nvPr>
            <p:ph type="subTitle" idx="2"/>
          </p:nvPr>
        </p:nvSpPr>
        <p:spPr>
          <a:xfrm>
            <a:off x="2030569" y="1903249"/>
            <a:ext cx="2413775" cy="8120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As três sementes novas devem ser plantadas na horizontal.</a:t>
            </a:r>
            <a:endParaRPr dirty="0"/>
          </a:p>
        </p:txBody>
      </p:sp>
      <p:sp>
        <p:nvSpPr>
          <p:cNvPr id="1229" name="Google Shape;1229;p34"/>
          <p:cNvSpPr txBox="1">
            <a:spLocks noGrp="1"/>
          </p:cNvSpPr>
          <p:nvPr>
            <p:ph type="subTitle" idx="3"/>
          </p:nvPr>
        </p:nvSpPr>
        <p:spPr>
          <a:xfrm>
            <a:off x="1994353" y="3077930"/>
            <a:ext cx="2367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TERRA</a:t>
            </a:r>
            <a:endParaRPr dirty="0"/>
          </a:p>
        </p:txBody>
      </p:sp>
      <p:sp>
        <p:nvSpPr>
          <p:cNvPr id="1230" name="Google Shape;1230;p34"/>
          <p:cNvSpPr/>
          <p:nvPr/>
        </p:nvSpPr>
        <p:spPr>
          <a:xfrm>
            <a:off x="1175526" y="3246394"/>
            <a:ext cx="749700" cy="749700"/>
          </a:xfrm>
          <a:prstGeom prst="octagon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34"/>
          <p:cNvSpPr/>
          <p:nvPr/>
        </p:nvSpPr>
        <p:spPr>
          <a:xfrm>
            <a:off x="5002553" y="3246394"/>
            <a:ext cx="749700" cy="749700"/>
          </a:xfrm>
          <a:prstGeom prst="octagon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34"/>
          <p:cNvSpPr/>
          <p:nvPr/>
        </p:nvSpPr>
        <p:spPr>
          <a:xfrm>
            <a:off x="5002553" y="1595920"/>
            <a:ext cx="749700" cy="749700"/>
          </a:xfrm>
          <a:prstGeom prst="octagon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34"/>
          <p:cNvSpPr/>
          <p:nvPr/>
        </p:nvSpPr>
        <p:spPr>
          <a:xfrm>
            <a:off x="1174776" y="1595920"/>
            <a:ext cx="751200" cy="751200"/>
          </a:xfrm>
          <a:prstGeom prst="octagon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34"/>
          <p:cNvSpPr txBox="1">
            <a:spLocks noGrp="1"/>
          </p:cNvSpPr>
          <p:nvPr>
            <p:ph type="subTitle" idx="4"/>
          </p:nvPr>
        </p:nvSpPr>
        <p:spPr>
          <a:xfrm>
            <a:off x="2030499" y="3574845"/>
            <a:ext cx="2255700" cy="8171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terra normalmente usada é a terra preta, que é rica em humus.</a:t>
            </a:r>
            <a:endParaRPr dirty="0"/>
          </a:p>
        </p:txBody>
      </p:sp>
      <p:sp>
        <p:nvSpPr>
          <p:cNvPr id="1235" name="Google Shape;1235;p34"/>
          <p:cNvSpPr txBox="1">
            <a:spLocks noGrp="1"/>
          </p:cNvSpPr>
          <p:nvPr>
            <p:ph type="title"/>
          </p:nvPr>
        </p:nvSpPr>
        <p:spPr>
          <a:xfrm>
            <a:off x="1152578" y="1839592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36" name="Google Shape;1236;p34"/>
          <p:cNvSpPr txBox="1">
            <a:spLocks noGrp="1"/>
          </p:cNvSpPr>
          <p:nvPr>
            <p:ph type="title" idx="5"/>
          </p:nvPr>
        </p:nvSpPr>
        <p:spPr>
          <a:xfrm>
            <a:off x="1152503" y="3474994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37" name="Google Shape;1237;p34"/>
          <p:cNvSpPr txBox="1">
            <a:spLocks noGrp="1"/>
          </p:cNvSpPr>
          <p:nvPr>
            <p:ph type="subTitle" idx="7"/>
          </p:nvPr>
        </p:nvSpPr>
        <p:spPr>
          <a:xfrm>
            <a:off x="5834645" y="1416134"/>
            <a:ext cx="1308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FRUTO</a:t>
            </a:r>
            <a:endParaRPr dirty="0"/>
          </a:p>
        </p:txBody>
      </p:sp>
      <p:sp>
        <p:nvSpPr>
          <p:cNvPr id="1238" name="Google Shape;1238;p34"/>
          <p:cNvSpPr txBox="1">
            <a:spLocks noGrp="1"/>
          </p:cNvSpPr>
          <p:nvPr>
            <p:ph type="subTitle" idx="8"/>
          </p:nvPr>
        </p:nvSpPr>
        <p:spPr>
          <a:xfrm>
            <a:off x="5870645" y="1903268"/>
            <a:ext cx="2368202" cy="8120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Araucária começa a produzir o fruto com 12 a 15 anos de idade.</a:t>
            </a:r>
            <a:endParaRPr dirty="0"/>
          </a:p>
        </p:txBody>
      </p:sp>
      <p:sp>
        <p:nvSpPr>
          <p:cNvPr id="1239" name="Google Shape;1239;p34"/>
          <p:cNvSpPr txBox="1">
            <a:spLocks noGrp="1"/>
          </p:cNvSpPr>
          <p:nvPr>
            <p:ph type="subTitle" idx="13"/>
          </p:nvPr>
        </p:nvSpPr>
        <p:spPr>
          <a:xfrm>
            <a:off x="5834645" y="3471526"/>
            <a:ext cx="2724559" cy="1268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Araucária pode chegar á 50m, e é preciso jogar uma linha para fazer peso no galho e a pinha cair.</a:t>
            </a:r>
            <a:endParaRPr dirty="0"/>
          </a:p>
        </p:txBody>
      </p:sp>
      <p:sp>
        <p:nvSpPr>
          <p:cNvPr id="1240" name="Google Shape;1240;p34"/>
          <p:cNvSpPr txBox="1">
            <a:spLocks noGrp="1"/>
          </p:cNvSpPr>
          <p:nvPr>
            <p:ph type="title" idx="14"/>
          </p:nvPr>
        </p:nvSpPr>
        <p:spPr>
          <a:xfrm>
            <a:off x="4991153" y="1839593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41" name="Google Shape;1241;p34"/>
          <p:cNvSpPr txBox="1">
            <a:spLocks noGrp="1"/>
          </p:cNvSpPr>
          <p:nvPr>
            <p:ph type="title" idx="15"/>
          </p:nvPr>
        </p:nvSpPr>
        <p:spPr>
          <a:xfrm>
            <a:off x="4990253" y="3474994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42" name="Google Shape;1242;p34"/>
          <p:cNvSpPr txBox="1">
            <a:spLocks noGrp="1"/>
          </p:cNvSpPr>
          <p:nvPr>
            <p:ph type="subTitle" idx="9"/>
          </p:nvPr>
        </p:nvSpPr>
        <p:spPr>
          <a:xfrm>
            <a:off x="5834649" y="3077925"/>
            <a:ext cx="236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COLHEITA</a:t>
            </a:r>
            <a:endParaRPr dirty="0"/>
          </a:p>
        </p:txBody>
      </p:sp>
      <p:sp>
        <p:nvSpPr>
          <p:cNvPr id="1243" name="Google Shape;1243;p34"/>
          <p:cNvSpPr txBox="1">
            <a:spLocks noGrp="1"/>
          </p:cNvSpPr>
          <p:nvPr>
            <p:ph type="title" idx="6"/>
          </p:nvPr>
        </p:nvSpPr>
        <p:spPr>
          <a:xfrm>
            <a:off x="713232" y="539496"/>
            <a:ext cx="77268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Como é a produção de pinhão?</a:t>
            </a:r>
            <a:endParaRPr dirty="0"/>
          </a:p>
        </p:txBody>
      </p:sp>
      <p:sp>
        <p:nvSpPr>
          <p:cNvPr id="1244" name="Google Shape;1244;p34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1"/>
          <p:cNvSpPr txBox="1">
            <a:spLocks noGrp="1"/>
          </p:cNvSpPr>
          <p:nvPr>
            <p:ph type="title"/>
          </p:nvPr>
        </p:nvSpPr>
        <p:spPr>
          <a:xfrm>
            <a:off x="713225" y="539496"/>
            <a:ext cx="77175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a typeface="Nunito Sans"/>
                <a:cs typeface="Nunito Sans"/>
              </a:rPr>
              <a:t>Origem</a:t>
            </a:r>
            <a:endParaRPr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71" name="Google Shape;1371;p41"/>
          <p:cNvSpPr txBox="1"/>
          <p:nvPr/>
        </p:nvSpPr>
        <p:spPr>
          <a:xfrm flipH="1">
            <a:off x="6274247" y="1775200"/>
            <a:ext cx="1963130" cy="58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000" b="1" dirty="0" err="1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Gondwana</a:t>
            </a:r>
            <a:r>
              <a:rPr lang="pt-BR" sz="2000" b="1" dirty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 Oriental</a:t>
            </a:r>
            <a:endParaRPr sz="2000" b="1" dirty="0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372" name="Google Shape;1372;p41"/>
          <p:cNvSpPr txBox="1"/>
          <p:nvPr/>
        </p:nvSpPr>
        <p:spPr>
          <a:xfrm flipH="1">
            <a:off x="6281857" y="2400881"/>
            <a:ext cx="2103000" cy="218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1300" dirty="0" smtClean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Segundo pesquisas, vem desde a Pangeia, há mais de 251 milhões de anos atrás.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sz="1300" dirty="0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lvl="0"/>
            <a:r>
              <a:rPr lang="en" sz="1300" dirty="0" smtClean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Após um tempo foram encontrados fósseis da espécie </a:t>
            </a:r>
            <a:r>
              <a:rPr lang="pt-BR" sz="1300" dirty="0" err="1" smtClean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Araucariaceae</a:t>
            </a:r>
            <a:r>
              <a:rPr lang="pt-BR" sz="1300" dirty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 na Antártica, África, Índia, Europa e América do </a:t>
            </a:r>
            <a:r>
              <a:rPr lang="pt-BR" sz="1300" dirty="0" smtClean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Norte.</a:t>
            </a:r>
            <a:endParaRPr sz="1300" dirty="0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373" name="Google Shape;1373;p41"/>
          <p:cNvSpPr/>
          <p:nvPr/>
        </p:nvSpPr>
        <p:spPr>
          <a:xfrm>
            <a:off x="6153604" y="1871909"/>
            <a:ext cx="128100" cy="128100"/>
          </a:xfrm>
          <a:prstGeom prst="octagon">
            <a:avLst>
              <a:gd name="adj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1374" name="Google Shape;1374;p41"/>
          <p:cNvGrpSpPr/>
          <p:nvPr/>
        </p:nvGrpSpPr>
        <p:grpSpPr>
          <a:xfrm>
            <a:off x="784806" y="1416583"/>
            <a:ext cx="5194747" cy="2767534"/>
            <a:chOff x="-6278622" y="2442183"/>
            <a:chExt cx="13760919" cy="7331215"/>
          </a:xfrm>
        </p:grpSpPr>
        <p:sp>
          <p:nvSpPr>
            <p:cNvPr id="1375" name="Google Shape;1375;p41"/>
            <p:cNvSpPr/>
            <p:nvPr/>
          </p:nvSpPr>
          <p:spPr>
            <a:xfrm>
              <a:off x="1809660" y="6027249"/>
              <a:ext cx="2851319" cy="636466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6" name="Google Shape;1376;p41"/>
            <p:cNvSpPr/>
            <p:nvPr/>
          </p:nvSpPr>
          <p:spPr>
            <a:xfrm>
              <a:off x="-1119115" y="2686805"/>
              <a:ext cx="7940757" cy="5994897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7" name="Google Shape;1377;p41"/>
            <p:cNvSpPr/>
            <p:nvPr/>
          </p:nvSpPr>
          <p:spPr>
            <a:xfrm>
              <a:off x="4673460" y="7404600"/>
              <a:ext cx="2138297" cy="1569232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8" name="Google Shape;1378;p41"/>
            <p:cNvSpPr/>
            <p:nvPr/>
          </p:nvSpPr>
          <p:spPr>
            <a:xfrm>
              <a:off x="5692184" y="6856359"/>
              <a:ext cx="1102093" cy="601182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79" name="Google Shape;1379;p41"/>
            <p:cNvSpPr/>
            <p:nvPr/>
          </p:nvSpPr>
          <p:spPr>
            <a:xfrm>
              <a:off x="4644299" y="6452480"/>
              <a:ext cx="543985" cy="614003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80" name="Google Shape;1380;p41"/>
            <p:cNvSpPr/>
            <p:nvPr/>
          </p:nvSpPr>
          <p:spPr>
            <a:xfrm>
              <a:off x="3961246" y="6521890"/>
              <a:ext cx="1044590" cy="830433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81" name="Google Shape;1381;p41"/>
            <p:cNvSpPr/>
            <p:nvPr/>
          </p:nvSpPr>
          <p:spPr>
            <a:xfrm>
              <a:off x="1733021" y="7419157"/>
              <a:ext cx="438186" cy="762419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82" name="Google Shape;1382;p41"/>
            <p:cNvSpPr/>
            <p:nvPr/>
          </p:nvSpPr>
          <p:spPr>
            <a:xfrm>
              <a:off x="5684713" y="4263420"/>
              <a:ext cx="515644" cy="806476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83" name="Google Shape;1383;p41"/>
            <p:cNvSpPr/>
            <p:nvPr/>
          </p:nvSpPr>
          <p:spPr>
            <a:xfrm>
              <a:off x="6578499" y="8749753"/>
              <a:ext cx="903798" cy="683608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5429827" y="5730618"/>
              <a:ext cx="448983" cy="743138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85" name="Google Shape;1385;p41"/>
            <p:cNvSpPr/>
            <p:nvPr/>
          </p:nvSpPr>
          <p:spPr>
            <a:xfrm>
              <a:off x="5109099" y="6740387"/>
              <a:ext cx="357403" cy="438498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1600565" y="2692782"/>
              <a:ext cx="501521" cy="31428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223662" y="2573242"/>
              <a:ext cx="474818" cy="171167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88" name="Google Shape;1388;p41"/>
            <p:cNvSpPr/>
            <p:nvPr/>
          </p:nvSpPr>
          <p:spPr>
            <a:xfrm>
              <a:off x="-633492" y="3721493"/>
              <a:ext cx="223311" cy="223322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4999394" y="7279855"/>
              <a:ext cx="415195" cy="158827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4312967" y="2740260"/>
              <a:ext cx="505473" cy="105708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5799671" y="9079064"/>
              <a:ext cx="242398" cy="187749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3557275" y="6215475"/>
              <a:ext cx="158289" cy="246893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2659295" y="2535308"/>
              <a:ext cx="309926" cy="127544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527712" y="2537091"/>
              <a:ext cx="227456" cy="107443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5311542" y="7289158"/>
              <a:ext cx="246591" cy="147789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5392471" y="5363325"/>
              <a:ext cx="130670" cy="180952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5378156" y="6128857"/>
              <a:ext cx="145805" cy="187556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1263208" y="2530343"/>
              <a:ext cx="214972" cy="91247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7179563" y="7945033"/>
              <a:ext cx="142817" cy="154344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5884698" y="6624318"/>
              <a:ext cx="127393" cy="153862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1519781" y="2515353"/>
              <a:ext cx="168170" cy="96694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02" name="Google Shape;1402;p41"/>
            <p:cNvSpPr/>
            <p:nvPr/>
          </p:nvSpPr>
          <p:spPr>
            <a:xfrm>
              <a:off x="5988088" y="2933547"/>
              <a:ext cx="156313" cy="80595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2989422" y="2606790"/>
              <a:ext cx="157228" cy="90572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5574140" y="6979320"/>
              <a:ext cx="149998" cy="77558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1725550" y="2533669"/>
              <a:ext cx="119584" cy="76690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-2678458" y="2548708"/>
              <a:ext cx="1002946" cy="183266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07" name="Google Shape;1407;p41"/>
            <p:cNvSpPr/>
            <p:nvPr/>
          </p:nvSpPr>
          <p:spPr>
            <a:xfrm>
              <a:off x="-6278622" y="2442183"/>
              <a:ext cx="6232356" cy="7331215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-3679685" y="2638603"/>
              <a:ext cx="545624" cy="176759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09" name="Google Shape;1409;p41"/>
            <p:cNvSpPr/>
            <p:nvPr/>
          </p:nvSpPr>
          <p:spPr>
            <a:xfrm>
              <a:off x="-665980" y="3155803"/>
              <a:ext cx="411532" cy="184278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10" name="Google Shape;1410;p41"/>
            <p:cNvSpPr/>
            <p:nvPr/>
          </p:nvSpPr>
          <p:spPr>
            <a:xfrm>
              <a:off x="-3927099" y="5449460"/>
              <a:ext cx="508173" cy="218068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11" name="Google Shape;1411;p41"/>
            <p:cNvSpPr/>
            <p:nvPr/>
          </p:nvSpPr>
          <p:spPr>
            <a:xfrm>
              <a:off x="-3102432" y="2579268"/>
              <a:ext cx="312384" cy="21599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12" name="Google Shape;1412;p41"/>
            <p:cNvSpPr/>
            <p:nvPr/>
          </p:nvSpPr>
          <p:spPr>
            <a:xfrm>
              <a:off x="-3472277" y="5631565"/>
              <a:ext cx="318216" cy="142583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13" name="Google Shape;1413;p41"/>
            <p:cNvSpPr/>
            <p:nvPr/>
          </p:nvSpPr>
          <p:spPr>
            <a:xfrm>
              <a:off x="-3022467" y="3205065"/>
              <a:ext cx="249917" cy="124411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14" name="Google Shape;1414;p41"/>
            <p:cNvSpPr/>
            <p:nvPr/>
          </p:nvSpPr>
          <p:spPr>
            <a:xfrm>
              <a:off x="-3281546" y="2598934"/>
              <a:ext cx="181714" cy="86427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15" name="Google Shape;1415;p41"/>
            <p:cNvSpPr/>
            <p:nvPr/>
          </p:nvSpPr>
          <p:spPr>
            <a:xfrm>
              <a:off x="-3122436" y="5700637"/>
              <a:ext cx="114186" cy="85463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16" name="Google Shape;1416;p41"/>
            <p:cNvSpPr/>
            <p:nvPr/>
          </p:nvSpPr>
          <p:spPr>
            <a:xfrm>
              <a:off x="-2361924" y="9539097"/>
              <a:ext cx="120837" cy="75630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17" name="Google Shape;1417;p41"/>
            <p:cNvSpPr/>
            <p:nvPr/>
          </p:nvSpPr>
          <p:spPr>
            <a:xfrm>
              <a:off x="-3635533" y="5712350"/>
              <a:ext cx="108305" cy="73798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18" name="Google Shape;1418;p41"/>
            <p:cNvSpPr/>
            <p:nvPr/>
          </p:nvSpPr>
          <p:spPr>
            <a:xfrm>
              <a:off x="6855365" y="7136987"/>
              <a:ext cx="91339" cy="1032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19" name="Google Shape;1419;p41"/>
            <p:cNvSpPr/>
            <p:nvPr/>
          </p:nvSpPr>
          <p:spPr>
            <a:xfrm>
              <a:off x="1545616" y="3022816"/>
              <a:ext cx="105847" cy="73075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20" name="Google Shape;1420;p41"/>
            <p:cNvSpPr/>
            <p:nvPr/>
          </p:nvSpPr>
          <p:spPr>
            <a:xfrm>
              <a:off x="5463134" y="7003228"/>
              <a:ext cx="96641" cy="71966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21" name="Google Shape;1421;p41"/>
            <p:cNvSpPr/>
            <p:nvPr/>
          </p:nvSpPr>
          <p:spPr>
            <a:xfrm>
              <a:off x="6151151" y="4257443"/>
              <a:ext cx="88833" cy="81366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22" name="Google Shape;1422;p41"/>
            <p:cNvSpPr/>
            <p:nvPr/>
          </p:nvSpPr>
          <p:spPr>
            <a:xfrm>
              <a:off x="117861" y="4382091"/>
              <a:ext cx="103341" cy="243278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23" name="Google Shape;1423;p41"/>
            <p:cNvSpPr/>
            <p:nvPr/>
          </p:nvSpPr>
          <p:spPr>
            <a:xfrm>
              <a:off x="810072" y="4779414"/>
              <a:ext cx="180798" cy="87536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24" name="Google Shape;1424;p41"/>
            <p:cNvSpPr/>
            <p:nvPr/>
          </p:nvSpPr>
          <p:spPr>
            <a:xfrm>
              <a:off x="1225756" y="4803322"/>
              <a:ext cx="97509" cy="72497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25" name="Google Shape;1425;p41"/>
            <p:cNvSpPr/>
            <p:nvPr/>
          </p:nvSpPr>
          <p:spPr>
            <a:xfrm>
              <a:off x="-142809" y="4541975"/>
              <a:ext cx="86615" cy="7360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1426" name="Google Shape;1426;p41"/>
          <p:cNvSpPr/>
          <p:nvPr/>
        </p:nvSpPr>
        <p:spPr>
          <a:xfrm>
            <a:off x="3508014" y="2776951"/>
            <a:ext cx="128100" cy="128100"/>
          </a:xfrm>
          <a:prstGeom prst="octagon">
            <a:avLst>
              <a:gd name="adj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27" name="Google Shape;1427;p41"/>
          <p:cNvSpPr/>
          <p:nvPr/>
        </p:nvSpPr>
        <p:spPr>
          <a:xfrm>
            <a:off x="1710861" y="2097546"/>
            <a:ext cx="128100" cy="128100"/>
          </a:xfrm>
          <a:prstGeom prst="octagon">
            <a:avLst>
              <a:gd name="adj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28" name="Google Shape;1428;p41"/>
          <p:cNvSpPr/>
          <p:nvPr/>
        </p:nvSpPr>
        <p:spPr>
          <a:xfrm>
            <a:off x="2060329" y="3186199"/>
            <a:ext cx="128100" cy="128100"/>
          </a:xfrm>
          <a:prstGeom prst="octagon">
            <a:avLst>
              <a:gd name="adj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29" name="Google Shape;1429;p41"/>
          <p:cNvSpPr/>
          <p:nvPr/>
        </p:nvSpPr>
        <p:spPr>
          <a:xfrm>
            <a:off x="4399634" y="2543384"/>
            <a:ext cx="128100" cy="128100"/>
          </a:xfrm>
          <a:prstGeom prst="octagon">
            <a:avLst>
              <a:gd name="adj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31" name="Google Shape;1431;p41"/>
          <p:cNvSpPr/>
          <p:nvPr/>
        </p:nvSpPr>
        <p:spPr>
          <a:xfrm>
            <a:off x="3235161" y="1958922"/>
            <a:ext cx="128100" cy="128100"/>
          </a:xfrm>
          <a:prstGeom prst="octagon">
            <a:avLst>
              <a:gd name="adj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32" name="Google Shape;1432;p41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434" name="Google Shape;1434;p41"/>
          <p:cNvSpPr/>
          <p:nvPr/>
        </p:nvSpPr>
        <p:spPr>
          <a:xfrm>
            <a:off x="208869" y="539525"/>
            <a:ext cx="504000" cy="4050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57"/>
          <p:cNvSpPr/>
          <p:nvPr/>
        </p:nvSpPr>
        <p:spPr>
          <a:xfrm rot="10800000" flipH="1">
            <a:off x="2915400" y="2928538"/>
            <a:ext cx="3313200" cy="3313200"/>
          </a:xfrm>
          <a:prstGeom prst="pie">
            <a:avLst>
              <a:gd name="adj1" fmla="val 21587824"/>
              <a:gd name="adj2" fmla="val 1081013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57"/>
          <p:cNvSpPr txBox="1">
            <a:spLocks noGrp="1"/>
          </p:cNvSpPr>
          <p:nvPr>
            <p:ph type="title"/>
          </p:nvPr>
        </p:nvSpPr>
        <p:spPr>
          <a:xfrm>
            <a:off x="713225" y="539496"/>
            <a:ext cx="77175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a typeface="Nunito Sans"/>
                <a:cs typeface="Nunito Sans"/>
              </a:rPr>
              <a:t>O Brasil e a produção de pinhão.</a:t>
            </a:r>
            <a:endParaRPr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57" name="Google Shape;1857;p57"/>
          <p:cNvSpPr txBox="1"/>
          <p:nvPr/>
        </p:nvSpPr>
        <p:spPr>
          <a:xfrm>
            <a:off x="6943087" y="3645274"/>
            <a:ext cx="146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TERRA</a:t>
            </a:r>
            <a:endParaRPr sz="2000" b="1" dirty="0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58" name="Google Shape;1858;p57"/>
          <p:cNvSpPr txBox="1"/>
          <p:nvPr/>
        </p:nvSpPr>
        <p:spPr>
          <a:xfrm>
            <a:off x="6480781" y="3842225"/>
            <a:ext cx="1983447" cy="81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A terra fértil do Sul do nosso país é adequada.</a:t>
            </a:r>
            <a:r>
              <a:rPr lang="en" sz="1600" dirty="0" smtClean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endParaRPr sz="1600" dirty="0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59" name="Google Shape;1859;p57"/>
          <p:cNvSpPr txBox="1"/>
          <p:nvPr/>
        </p:nvSpPr>
        <p:spPr>
          <a:xfrm>
            <a:off x="3840419" y="1382561"/>
            <a:ext cx="146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PAINEL</a:t>
            </a:r>
            <a:endParaRPr sz="2000" b="1" dirty="0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60" name="Google Shape;1860;p57"/>
          <p:cNvSpPr txBox="1"/>
          <p:nvPr/>
        </p:nvSpPr>
        <p:spPr>
          <a:xfrm>
            <a:off x="2788491" y="1677664"/>
            <a:ext cx="3566956" cy="85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Município de Santa Catarina que mais produz pinhão atualmente, ganhando do estado do Paraná.</a:t>
            </a:r>
            <a:endParaRPr sz="1600" dirty="0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61" name="Google Shape;1861;p57"/>
          <p:cNvSpPr txBox="1"/>
          <p:nvPr/>
        </p:nvSpPr>
        <p:spPr>
          <a:xfrm>
            <a:off x="722288" y="3645274"/>
            <a:ext cx="146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CLIMA</a:t>
            </a:r>
            <a:endParaRPr sz="2000" b="1" dirty="0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62" name="Google Shape;1862;p57"/>
          <p:cNvSpPr txBox="1"/>
          <p:nvPr/>
        </p:nvSpPr>
        <p:spPr>
          <a:xfrm>
            <a:off x="533723" y="3888310"/>
            <a:ext cx="2288674" cy="73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O clima equatorial não favorece tanto o plantio.</a:t>
            </a:r>
            <a:endParaRPr sz="1600" dirty="0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63" name="Google Shape;1863;p57"/>
          <p:cNvSpPr/>
          <p:nvPr/>
        </p:nvSpPr>
        <p:spPr>
          <a:xfrm>
            <a:off x="2770127" y="3508163"/>
            <a:ext cx="502800" cy="502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57"/>
          <p:cNvSpPr txBox="1">
            <a:spLocks noGrp="1"/>
          </p:cNvSpPr>
          <p:nvPr>
            <p:ph type="title" idx="4294967295"/>
          </p:nvPr>
        </p:nvSpPr>
        <p:spPr>
          <a:xfrm>
            <a:off x="2814888" y="3552917"/>
            <a:ext cx="413400" cy="41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</a:t>
            </a:r>
            <a:endParaRPr sz="2000"/>
          </a:p>
        </p:txBody>
      </p:sp>
      <p:sp>
        <p:nvSpPr>
          <p:cNvPr id="1865" name="Google Shape;1865;p57"/>
          <p:cNvSpPr/>
          <p:nvPr/>
        </p:nvSpPr>
        <p:spPr>
          <a:xfrm>
            <a:off x="4320600" y="2684325"/>
            <a:ext cx="502800" cy="502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57"/>
          <p:cNvSpPr txBox="1">
            <a:spLocks noGrp="1"/>
          </p:cNvSpPr>
          <p:nvPr>
            <p:ph type="title" idx="4294967295"/>
          </p:nvPr>
        </p:nvSpPr>
        <p:spPr>
          <a:xfrm>
            <a:off x="4365360" y="2729080"/>
            <a:ext cx="413400" cy="41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</a:t>
            </a:r>
            <a:endParaRPr sz="2000"/>
          </a:p>
        </p:txBody>
      </p:sp>
      <p:sp>
        <p:nvSpPr>
          <p:cNvPr id="1867" name="Google Shape;1867;p57"/>
          <p:cNvSpPr/>
          <p:nvPr/>
        </p:nvSpPr>
        <p:spPr>
          <a:xfrm>
            <a:off x="5877750" y="3508225"/>
            <a:ext cx="502800" cy="502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57"/>
          <p:cNvSpPr txBox="1">
            <a:spLocks noGrp="1"/>
          </p:cNvSpPr>
          <p:nvPr>
            <p:ph type="title" idx="4294967295"/>
          </p:nvPr>
        </p:nvSpPr>
        <p:spPr>
          <a:xfrm>
            <a:off x="5922510" y="3552980"/>
            <a:ext cx="413400" cy="41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</a:t>
            </a:r>
            <a:endParaRPr sz="2000"/>
          </a:p>
        </p:txBody>
      </p:sp>
      <p:cxnSp>
        <p:nvCxnSpPr>
          <p:cNvPr id="1869" name="Google Shape;1869;p57"/>
          <p:cNvCxnSpPr>
            <a:stCxn id="1865" idx="0"/>
            <a:endCxn id="1860" idx="2"/>
          </p:cNvCxnSpPr>
          <p:nvPr/>
        </p:nvCxnSpPr>
        <p:spPr>
          <a:xfrm flipH="1" flipV="1">
            <a:off x="4571969" y="2535256"/>
            <a:ext cx="31" cy="14906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870" name="Google Shape;1870;p57"/>
          <p:cNvCxnSpPr>
            <a:stCxn id="1863" idx="1"/>
            <a:endCxn id="1861" idx="3"/>
          </p:cNvCxnSpPr>
          <p:nvPr/>
        </p:nvCxnSpPr>
        <p:spPr>
          <a:xfrm rot="10800000">
            <a:off x="2185427" y="3759563"/>
            <a:ext cx="5847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871" name="Google Shape;1871;p57"/>
          <p:cNvCxnSpPr>
            <a:stCxn id="1867" idx="3"/>
            <a:endCxn id="1857" idx="1"/>
          </p:cNvCxnSpPr>
          <p:nvPr/>
        </p:nvCxnSpPr>
        <p:spPr>
          <a:xfrm>
            <a:off x="6380550" y="3759625"/>
            <a:ext cx="562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1872" name="Google Shape;1872;p57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873" name="Google Shape;1873;p57"/>
          <p:cNvGrpSpPr/>
          <p:nvPr/>
        </p:nvGrpSpPr>
        <p:grpSpPr>
          <a:xfrm>
            <a:off x="4282976" y="3543953"/>
            <a:ext cx="584706" cy="583644"/>
            <a:chOff x="4008075" y="2020125"/>
            <a:chExt cx="358100" cy="357450"/>
          </a:xfrm>
        </p:grpSpPr>
        <p:sp>
          <p:nvSpPr>
            <p:cNvPr id="1874" name="Google Shape;1874;p57"/>
            <p:cNvSpPr/>
            <p:nvPr/>
          </p:nvSpPr>
          <p:spPr>
            <a:xfrm>
              <a:off x="4008075" y="2020125"/>
              <a:ext cx="358100" cy="140625"/>
            </a:xfrm>
            <a:custGeom>
              <a:avLst/>
              <a:gdLst/>
              <a:ahLst/>
              <a:cxnLst/>
              <a:rect l="l" t="t" r="r" b="b"/>
              <a:pathLst>
                <a:path w="14324" h="5625" extrusionOk="0">
                  <a:moveTo>
                    <a:pt x="684" y="920"/>
                  </a:moveTo>
                  <a:lnTo>
                    <a:pt x="684" y="1709"/>
                  </a:lnTo>
                  <a:lnTo>
                    <a:pt x="553" y="1709"/>
                  </a:lnTo>
                  <a:lnTo>
                    <a:pt x="553" y="920"/>
                  </a:lnTo>
                  <a:close/>
                  <a:moveTo>
                    <a:pt x="3549" y="552"/>
                  </a:moveTo>
                  <a:lnTo>
                    <a:pt x="3549" y="1709"/>
                  </a:lnTo>
                  <a:lnTo>
                    <a:pt x="1236" y="1709"/>
                  </a:lnTo>
                  <a:lnTo>
                    <a:pt x="1236" y="552"/>
                  </a:lnTo>
                  <a:close/>
                  <a:moveTo>
                    <a:pt x="4100" y="815"/>
                  </a:moveTo>
                  <a:lnTo>
                    <a:pt x="6177" y="1367"/>
                  </a:lnTo>
                  <a:lnTo>
                    <a:pt x="12326" y="1367"/>
                  </a:lnTo>
                  <a:lnTo>
                    <a:pt x="12326" y="2392"/>
                  </a:lnTo>
                  <a:lnTo>
                    <a:pt x="11880" y="2366"/>
                  </a:lnTo>
                  <a:lnTo>
                    <a:pt x="6203" y="2366"/>
                  </a:lnTo>
                  <a:lnTo>
                    <a:pt x="4100" y="1814"/>
                  </a:lnTo>
                  <a:lnTo>
                    <a:pt x="4100" y="815"/>
                  </a:lnTo>
                  <a:close/>
                  <a:moveTo>
                    <a:pt x="13614" y="1367"/>
                  </a:moveTo>
                  <a:lnTo>
                    <a:pt x="13667" y="1393"/>
                  </a:lnTo>
                  <a:lnTo>
                    <a:pt x="13719" y="1420"/>
                  </a:lnTo>
                  <a:lnTo>
                    <a:pt x="13745" y="1446"/>
                  </a:lnTo>
                  <a:lnTo>
                    <a:pt x="13745" y="1498"/>
                  </a:lnTo>
                  <a:lnTo>
                    <a:pt x="13745" y="2550"/>
                  </a:lnTo>
                  <a:lnTo>
                    <a:pt x="13745" y="2602"/>
                  </a:lnTo>
                  <a:lnTo>
                    <a:pt x="13693" y="2655"/>
                  </a:lnTo>
                  <a:lnTo>
                    <a:pt x="13588" y="2655"/>
                  </a:lnTo>
                  <a:lnTo>
                    <a:pt x="13246" y="2550"/>
                  </a:lnTo>
                  <a:lnTo>
                    <a:pt x="12878" y="2471"/>
                  </a:lnTo>
                  <a:lnTo>
                    <a:pt x="12878" y="1367"/>
                  </a:lnTo>
                  <a:close/>
                  <a:moveTo>
                    <a:pt x="3601" y="2260"/>
                  </a:moveTo>
                  <a:lnTo>
                    <a:pt x="4127" y="4416"/>
                  </a:lnTo>
                  <a:lnTo>
                    <a:pt x="3943" y="4573"/>
                  </a:lnTo>
                  <a:lnTo>
                    <a:pt x="3732" y="4705"/>
                  </a:lnTo>
                  <a:lnTo>
                    <a:pt x="3522" y="4810"/>
                  </a:lnTo>
                  <a:lnTo>
                    <a:pt x="3312" y="4915"/>
                  </a:lnTo>
                  <a:lnTo>
                    <a:pt x="3075" y="4967"/>
                  </a:lnTo>
                  <a:lnTo>
                    <a:pt x="2839" y="5020"/>
                  </a:lnTo>
                  <a:lnTo>
                    <a:pt x="2629" y="5046"/>
                  </a:lnTo>
                  <a:lnTo>
                    <a:pt x="2392" y="5073"/>
                  </a:lnTo>
                  <a:lnTo>
                    <a:pt x="2156" y="5046"/>
                  </a:lnTo>
                  <a:lnTo>
                    <a:pt x="1919" y="5020"/>
                  </a:lnTo>
                  <a:lnTo>
                    <a:pt x="1709" y="4967"/>
                  </a:lnTo>
                  <a:lnTo>
                    <a:pt x="1472" y="4915"/>
                  </a:lnTo>
                  <a:lnTo>
                    <a:pt x="1262" y="4810"/>
                  </a:lnTo>
                  <a:lnTo>
                    <a:pt x="1052" y="4705"/>
                  </a:lnTo>
                  <a:lnTo>
                    <a:pt x="842" y="4573"/>
                  </a:lnTo>
                  <a:lnTo>
                    <a:pt x="658" y="4416"/>
                  </a:lnTo>
                  <a:lnTo>
                    <a:pt x="1183" y="2260"/>
                  </a:lnTo>
                  <a:close/>
                  <a:moveTo>
                    <a:pt x="947" y="0"/>
                  </a:moveTo>
                  <a:lnTo>
                    <a:pt x="842" y="27"/>
                  </a:lnTo>
                  <a:lnTo>
                    <a:pt x="763" y="79"/>
                  </a:lnTo>
                  <a:lnTo>
                    <a:pt x="710" y="158"/>
                  </a:lnTo>
                  <a:lnTo>
                    <a:pt x="684" y="289"/>
                  </a:lnTo>
                  <a:lnTo>
                    <a:pt x="684" y="342"/>
                  </a:lnTo>
                  <a:lnTo>
                    <a:pt x="579" y="342"/>
                  </a:lnTo>
                  <a:lnTo>
                    <a:pt x="447" y="368"/>
                  </a:lnTo>
                  <a:lnTo>
                    <a:pt x="342" y="395"/>
                  </a:lnTo>
                  <a:lnTo>
                    <a:pt x="263" y="447"/>
                  </a:lnTo>
                  <a:lnTo>
                    <a:pt x="158" y="526"/>
                  </a:lnTo>
                  <a:lnTo>
                    <a:pt x="106" y="605"/>
                  </a:lnTo>
                  <a:lnTo>
                    <a:pt x="53" y="710"/>
                  </a:lnTo>
                  <a:lnTo>
                    <a:pt x="27" y="815"/>
                  </a:lnTo>
                  <a:lnTo>
                    <a:pt x="1" y="920"/>
                  </a:lnTo>
                  <a:lnTo>
                    <a:pt x="1" y="1709"/>
                  </a:lnTo>
                  <a:lnTo>
                    <a:pt x="27" y="1814"/>
                  </a:lnTo>
                  <a:lnTo>
                    <a:pt x="53" y="1919"/>
                  </a:lnTo>
                  <a:lnTo>
                    <a:pt x="106" y="2024"/>
                  </a:lnTo>
                  <a:lnTo>
                    <a:pt x="158" y="2103"/>
                  </a:lnTo>
                  <a:lnTo>
                    <a:pt x="263" y="2182"/>
                  </a:lnTo>
                  <a:lnTo>
                    <a:pt x="342" y="2234"/>
                  </a:lnTo>
                  <a:lnTo>
                    <a:pt x="447" y="2260"/>
                  </a:lnTo>
                  <a:lnTo>
                    <a:pt x="605" y="2260"/>
                  </a:lnTo>
                  <a:lnTo>
                    <a:pt x="53" y="4468"/>
                  </a:lnTo>
                  <a:lnTo>
                    <a:pt x="53" y="4521"/>
                  </a:lnTo>
                  <a:lnTo>
                    <a:pt x="79" y="4599"/>
                  </a:lnTo>
                  <a:lnTo>
                    <a:pt x="106" y="4678"/>
                  </a:lnTo>
                  <a:lnTo>
                    <a:pt x="132" y="4731"/>
                  </a:lnTo>
                  <a:lnTo>
                    <a:pt x="395" y="4941"/>
                  </a:lnTo>
                  <a:lnTo>
                    <a:pt x="658" y="5125"/>
                  </a:lnTo>
                  <a:lnTo>
                    <a:pt x="920" y="5283"/>
                  </a:lnTo>
                  <a:lnTo>
                    <a:pt x="1210" y="5388"/>
                  </a:lnTo>
                  <a:lnTo>
                    <a:pt x="1499" y="5493"/>
                  </a:lnTo>
                  <a:lnTo>
                    <a:pt x="1788" y="5572"/>
                  </a:lnTo>
                  <a:lnTo>
                    <a:pt x="2077" y="5598"/>
                  </a:lnTo>
                  <a:lnTo>
                    <a:pt x="2392" y="5624"/>
                  </a:lnTo>
                  <a:lnTo>
                    <a:pt x="2681" y="5598"/>
                  </a:lnTo>
                  <a:lnTo>
                    <a:pt x="2997" y="5572"/>
                  </a:lnTo>
                  <a:lnTo>
                    <a:pt x="3286" y="5493"/>
                  </a:lnTo>
                  <a:lnTo>
                    <a:pt x="3575" y="5388"/>
                  </a:lnTo>
                  <a:lnTo>
                    <a:pt x="3864" y="5283"/>
                  </a:lnTo>
                  <a:lnTo>
                    <a:pt x="4127" y="5125"/>
                  </a:lnTo>
                  <a:lnTo>
                    <a:pt x="4390" y="4941"/>
                  </a:lnTo>
                  <a:lnTo>
                    <a:pt x="4626" y="4731"/>
                  </a:lnTo>
                  <a:lnTo>
                    <a:pt x="4679" y="4678"/>
                  </a:lnTo>
                  <a:lnTo>
                    <a:pt x="4705" y="4599"/>
                  </a:lnTo>
                  <a:lnTo>
                    <a:pt x="4705" y="4521"/>
                  </a:lnTo>
                  <a:lnTo>
                    <a:pt x="4705" y="4468"/>
                  </a:lnTo>
                  <a:lnTo>
                    <a:pt x="4206" y="2418"/>
                  </a:lnTo>
                  <a:lnTo>
                    <a:pt x="6098" y="2918"/>
                  </a:lnTo>
                  <a:lnTo>
                    <a:pt x="11880" y="2918"/>
                  </a:lnTo>
                  <a:lnTo>
                    <a:pt x="12274" y="2944"/>
                  </a:lnTo>
                  <a:lnTo>
                    <a:pt x="12642" y="2996"/>
                  </a:lnTo>
                  <a:lnTo>
                    <a:pt x="13036" y="3075"/>
                  </a:lnTo>
                  <a:lnTo>
                    <a:pt x="13404" y="3180"/>
                  </a:lnTo>
                  <a:lnTo>
                    <a:pt x="13509" y="3207"/>
                  </a:lnTo>
                  <a:lnTo>
                    <a:pt x="13614" y="3233"/>
                  </a:lnTo>
                  <a:lnTo>
                    <a:pt x="13719" y="3207"/>
                  </a:lnTo>
                  <a:lnTo>
                    <a:pt x="13824" y="3207"/>
                  </a:lnTo>
                  <a:lnTo>
                    <a:pt x="13929" y="3154"/>
                  </a:lnTo>
                  <a:lnTo>
                    <a:pt x="14035" y="3101"/>
                  </a:lnTo>
                  <a:lnTo>
                    <a:pt x="14140" y="2996"/>
                  </a:lnTo>
                  <a:lnTo>
                    <a:pt x="14245" y="2865"/>
                  </a:lnTo>
                  <a:lnTo>
                    <a:pt x="14297" y="2707"/>
                  </a:lnTo>
                  <a:lnTo>
                    <a:pt x="14324" y="2550"/>
                  </a:lnTo>
                  <a:lnTo>
                    <a:pt x="14324" y="1498"/>
                  </a:lnTo>
                  <a:lnTo>
                    <a:pt x="14297" y="1367"/>
                  </a:lnTo>
                  <a:lnTo>
                    <a:pt x="14245" y="1236"/>
                  </a:lnTo>
                  <a:lnTo>
                    <a:pt x="14192" y="1130"/>
                  </a:lnTo>
                  <a:lnTo>
                    <a:pt x="14113" y="1025"/>
                  </a:lnTo>
                  <a:lnTo>
                    <a:pt x="14008" y="946"/>
                  </a:lnTo>
                  <a:lnTo>
                    <a:pt x="13903" y="868"/>
                  </a:lnTo>
                  <a:lnTo>
                    <a:pt x="13772" y="841"/>
                  </a:lnTo>
                  <a:lnTo>
                    <a:pt x="13614" y="815"/>
                  </a:lnTo>
                  <a:lnTo>
                    <a:pt x="6282" y="815"/>
                  </a:lnTo>
                  <a:lnTo>
                    <a:pt x="4100" y="237"/>
                  </a:lnTo>
                  <a:lnTo>
                    <a:pt x="4048" y="132"/>
                  </a:lnTo>
                  <a:lnTo>
                    <a:pt x="3995" y="53"/>
                  </a:lnTo>
                  <a:lnTo>
                    <a:pt x="3916" y="27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7"/>
            <p:cNvSpPr/>
            <p:nvPr/>
          </p:nvSpPr>
          <p:spPr>
            <a:xfrm>
              <a:off x="4008075" y="2231025"/>
              <a:ext cx="358100" cy="146550"/>
            </a:xfrm>
            <a:custGeom>
              <a:avLst/>
              <a:gdLst/>
              <a:ahLst/>
              <a:cxnLst/>
              <a:rect l="l" t="t" r="r" b="b"/>
              <a:pathLst>
                <a:path w="14324" h="5862" extrusionOk="0">
                  <a:moveTo>
                    <a:pt x="2760" y="552"/>
                  </a:moveTo>
                  <a:lnTo>
                    <a:pt x="2970" y="579"/>
                  </a:lnTo>
                  <a:lnTo>
                    <a:pt x="3207" y="605"/>
                  </a:lnTo>
                  <a:lnTo>
                    <a:pt x="3417" y="684"/>
                  </a:lnTo>
                  <a:lnTo>
                    <a:pt x="3601" y="763"/>
                  </a:lnTo>
                  <a:lnTo>
                    <a:pt x="3811" y="841"/>
                  </a:lnTo>
                  <a:lnTo>
                    <a:pt x="3995" y="973"/>
                  </a:lnTo>
                  <a:lnTo>
                    <a:pt x="4153" y="1104"/>
                  </a:lnTo>
                  <a:lnTo>
                    <a:pt x="4311" y="1262"/>
                  </a:lnTo>
                  <a:lnTo>
                    <a:pt x="4442" y="1420"/>
                  </a:lnTo>
                  <a:lnTo>
                    <a:pt x="4573" y="1604"/>
                  </a:lnTo>
                  <a:lnTo>
                    <a:pt x="4679" y="1814"/>
                  </a:lnTo>
                  <a:lnTo>
                    <a:pt x="4784" y="2024"/>
                  </a:lnTo>
                  <a:lnTo>
                    <a:pt x="4863" y="2234"/>
                  </a:lnTo>
                  <a:lnTo>
                    <a:pt x="4915" y="2471"/>
                  </a:lnTo>
                  <a:lnTo>
                    <a:pt x="4941" y="2707"/>
                  </a:lnTo>
                  <a:lnTo>
                    <a:pt x="4941" y="2944"/>
                  </a:lnTo>
                  <a:lnTo>
                    <a:pt x="4941" y="3180"/>
                  </a:lnTo>
                  <a:lnTo>
                    <a:pt x="4915" y="3417"/>
                  </a:lnTo>
                  <a:lnTo>
                    <a:pt x="4863" y="3653"/>
                  </a:lnTo>
                  <a:lnTo>
                    <a:pt x="4784" y="3864"/>
                  </a:lnTo>
                  <a:lnTo>
                    <a:pt x="4679" y="4074"/>
                  </a:lnTo>
                  <a:lnTo>
                    <a:pt x="4573" y="4258"/>
                  </a:lnTo>
                  <a:lnTo>
                    <a:pt x="4442" y="4442"/>
                  </a:lnTo>
                  <a:lnTo>
                    <a:pt x="4311" y="4626"/>
                  </a:lnTo>
                  <a:lnTo>
                    <a:pt x="4153" y="4757"/>
                  </a:lnTo>
                  <a:lnTo>
                    <a:pt x="3995" y="4915"/>
                  </a:lnTo>
                  <a:lnTo>
                    <a:pt x="3811" y="5020"/>
                  </a:lnTo>
                  <a:lnTo>
                    <a:pt x="3601" y="5125"/>
                  </a:lnTo>
                  <a:lnTo>
                    <a:pt x="3417" y="5204"/>
                  </a:lnTo>
                  <a:lnTo>
                    <a:pt x="3207" y="5257"/>
                  </a:lnTo>
                  <a:lnTo>
                    <a:pt x="2970" y="5309"/>
                  </a:lnTo>
                  <a:lnTo>
                    <a:pt x="2524" y="5309"/>
                  </a:lnTo>
                  <a:lnTo>
                    <a:pt x="2313" y="5257"/>
                  </a:lnTo>
                  <a:lnTo>
                    <a:pt x="2103" y="5204"/>
                  </a:lnTo>
                  <a:lnTo>
                    <a:pt x="1893" y="5125"/>
                  </a:lnTo>
                  <a:lnTo>
                    <a:pt x="1709" y="5020"/>
                  </a:lnTo>
                  <a:lnTo>
                    <a:pt x="1525" y="4915"/>
                  </a:lnTo>
                  <a:lnTo>
                    <a:pt x="1367" y="4757"/>
                  </a:lnTo>
                  <a:lnTo>
                    <a:pt x="1210" y="4626"/>
                  </a:lnTo>
                  <a:lnTo>
                    <a:pt x="1078" y="4442"/>
                  </a:lnTo>
                  <a:lnTo>
                    <a:pt x="947" y="4258"/>
                  </a:lnTo>
                  <a:lnTo>
                    <a:pt x="842" y="4074"/>
                  </a:lnTo>
                  <a:lnTo>
                    <a:pt x="736" y="3864"/>
                  </a:lnTo>
                  <a:lnTo>
                    <a:pt x="658" y="3653"/>
                  </a:lnTo>
                  <a:lnTo>
                    <a:pt x="605" y="3417"/>
                  </a:lnTo>
                  <a:lnTo>
                    <a:pt x="579" y="3180"/>
                  </a:lnTo>
                  <a:lnTo>
                    <a:pt x="553" y="2944"/>
                  </a:lnTo>
                  <a:lnTo>
                    <a:pt x="579" y="2707"/>
                  </a:lnTo>
                  <a:lnTo>
                    <a:pt x="605" y="2471"/>
                  </a:lnTo>
                  <a:lnTo>
                    <a:pt x="658" y="2234"/>
                  </a:lnTo>
                  <a:lnTo>
                    <a:pt x="736" y="2024"/>
                  </a:lnTo>
                  <a:lnTo>
                    <a:pt x="842" y="1814"/>
                  </a:lnTo>
                  <a:lnTo>
                    <a:pt x="947" y="1604"/>
                  </a:lnTo>
                  <a:lnTo>
                    <a:pt x="1078" y="1420"/>
                  </a:lnTo>
                  <a:lnTo>
                    <a:pt x="1210" y="1262"/>
                  </a:lnTo>
                  <a:lnTo>
                    <a:pt x="1367" y="1104"/>
                  </a:lnTo>
                  <a:lnTo>
                    <a:pt x="1525" y="973"/>
                  </a:lnTo>
                  <a:lnTo>
                    <a:pt x="1709" y="841"/>
                  </a:lnTo>
                  <a:lnTo>
                    <a:pt x="1893" y="763"/>
                  </a:lnTo>
                  <a:lnTo>
                    <a:pt x="2103" y="684"/>
                  </a:lnTo>
                  <a:lnTo>
                    <a:pt x="2313" y="605"/>
                  </a:lnTo>
                  <a:lnTo>
                    <a:pt x="2524" y="579"/>
                  </a:lnTo>
                  <a:lnTo>
                    <a:pt x="2760" y="552"/>
                  </a:lnTo>
                  <a:close/>
                  <a:moveTo>
                    <a:pt x="11380" y="552"/>
                  </a:moveTo>
                  <a:lnTo>
                    <a:pt x="11722" y="579"/>
                  </a:lnTo>
                  <a:lnTo>
                    <a:pt x="12063" y="657"/>
                  </a:lnTo>
                  <a:lnTo>
                    <a:pt x="12379" y="789"/>
                  </a:lnTo>
                  <a:lnTo>
                    <a:pt x="12668" y="947"/>
                  </a:lnTo>
                  <a:lnTo>
                    <a:pt x="12957" y="1157"/>
                  </a:lnTo>
                  <a:lnTo>
                    <a:pt x="13167" y="1393"/>
                  </a:lnTo>
                  <a:lnTo>
                    <a:pt x="13378" y="1656"/>
                  </a:lnTo>
                  <a:lnTo>
                    <a:pt x="13535" y="1945"/>
                  </a:lnTo>
                  <a:lnTo>
                    <a:pt x="11801" y="1945"/>
                  </a:lnTo>
                  <a:lnTo>
                    <a:pt x="11669" y="1971"/>
                  </a:lnTo>
                  <a:lnTo>
                    <a:pt x="11590" y="2050"/>
                  </a:lnTo>
                  <a:lnTo>
                    <a:pt x="11538" y="2129"/>
                  </a:lnTo>
                  <a:lnTo>
                    <a:pt x="11512" y="2234"/>
                  </a:lnTo>
                  <a:lnTo>
                    <a:pt x="11538" y="2339"/>
                  </a:lnTo>
                  <a:lnTo>
                    <a:pt x="11590" y="2445"/>
                  </a:lnTo>
                  <a:lnTo>
                    <a:pt x="11669" y="2497"/>
                  </a:lnTo>
                  <a:lnTo>
                    <a:pt x="11801" y="2523"/>
                  </a:lnTo>
                  <a:lnTo>
                    <a:pt x="13640" y="2523"/>
                  </a:lnTo>
                  <a:lnTo>
                    <a:pt x="13719" y="2497"/>
                  </a:lnTo>
                  <a:lnTo>
                    <a:pt x="13745" y="2707"/>
                  </a:lnTo>
                  <a:lnTo>
                    <a:pt x="13745" y="2944"/>
                  </a:lnTo>
                  <a:lnTo>
                    <a:pt x="13719" y="3286"/>
                  </a:lnTo>
                  <a:lnTo>
                    <a:pt x="13667" y="3601"/>
                  </a:lnTo>
                  <a:lnTo>
                    <a:pt x="13535" y="3916"/>
                  </a:lnTo>
                  <a:lnTo>
                    <a:pt x="13404" y="4179"/>
                  </a:lnTo>
                  <a:lnTo>
                    <a:pt x="10145" y="4179"/>
                  </a:lnTo>
                  <a:lnTo>
                    <a:pt x="10040" y="4205"/>
                  </a:lnTo>
                  <a:lnTo>
                    <a:pt x="9961" y="4284"/>
                  </a:lnTo>
                  <a:lnTo>
                    <a:pt x="9882" y="4363"/>
                  </a:lnTo>
                  <a:lnTo>
                    <a:pt x="9882" y="4468"/>
                  </a:lnTo>
                  <a:lnTo>
                    <a:pt x="9882" y="4573"/>
                  </a:lnTo>
                  <a:lnTo>
                    <a:pt x="9961" y="4678"/>
                  </a:lnTo>
                  <a:lnTo>
                    <a:pt x="10040" y="4731"/>
                  </a:lnTo>
                  <a:lnTo>
                    <a:pt x="10145" y="4757"/>
                  </a:lnTo>
                  <a:lnTo>
                    <a:pt x="12904" y="4757"/>
                  </a:lnTo>
                  <a:lnTo>
                    <a:pt x="12747" y="4862"/>
                  </a:lnTo>
                  <a:lnTo>
                    <a:pt x="12563" y="4994"/>
                  </a:lnTo>
                  <a:lnTo>
                    <a:pt x="12405" y="5073"/>
                  </a:lnTo>
                  <a:lnTo>
                    <a:pt x="12195" y="5151"/>
                  </a:lnTo>
                  <a:lnTo>
                    <a:pt x="12011" y="5230"/>
                  </a:lnTo>
                  <a:lnTo>
                    <a:pt x="11801" y="5283"/>
                  </a:lnTo>
                  <a:lnTo>
                    <a:pt x="11590" y="5309"/>
                  </a:lnTo>
                  <a:lnTo>
                    <a:pt x="4363" y="5309"/>
                  </a:lnTo>
                  <a:lnTo>
                    <a:pt x="4573" y="5151"/>
                  </a:lnTo>
                  <a:lnTo>
                    <a:pt x="4731" y="4967"/>
                  </a:lnTo>
                  <a:lnTo>
                    <a:pt x="4889" y="4784"/>
                  </a:lnTo>
                  <a:lnTo>
                    <a:pt x="5047" y="4573"/>
                  </a:lnTo>
                  <a:lnTo>
                    <a:pt x="5178" y="4337"/>
                  </a:lnTo>
                  <a:lnTo>
                    <a:pt x="5283" y="4100"/>
                  </a:lnTo>
                  <a:lnTo>
                    <a:pt x="5362" y="3864"/>
                  </a:lnTo>
                  <a:lnTo>
                    <a:pt x="5441" y="3601"/>
                  </a:lnTo>
                  <a:lnTo>
                    <a:pt x="5546" y="3627"/>
                  </a:lnTo>
                  <a:lnTo>
                    <a:pt x="9724" y="3627"/>
                  </a:lnTo>
                  <a:lnTo>
                    <a:pt x="9830" y="3601"/>
                  </a:lnTo>
                  <a:lnTo>
                    <a:pt x="9908" y="3548"/>
                  </a:lnTo>
                  <a:lnTo>
                    <a:pt x="9961" y="3469"/>
                  </a:lnTo>
                  <a:lnTo>
                    <a:pt x="9987" y="3364"/>
                  </a:lnTo>
                  <a:lnTo>
                    <a:pt x="9961" y="3233"/>
                  </a:lnTo>
                  <a:lnTo>
                    <a:pt x="9908" y="3154"/>
                  </a:lnTo>
                  <a:lnTo>
                    <a:pt x="9830" y="3102"/>
                  </a:lnTo>
                  <a:lnTo>
                    <a:pt x="9724" y="3075"/>
                  </a:lnTo>
                  <a:lnTo>
                    <a:pt x="5520" y="3075"/>
                  </a:lnTo>
                  <a:lnTo>
                    <a:pt x="5520" y="2944"/>
                  </a:lnTo>
                  <a:lnTo>
                    <a:pt x="5493" y="2602"/>
                  </a:lnTo>
                  <a:lnTo>
                    <a:pt x="5441" y="2287"/>
                  </a:lnTo>
                  <a:lnTo>
                    <a:pt x="5362" y="1971"/>
                  </a:lnTo>
                  <a:lnTo>
                    <a:pt x="5230" y="1682"/>
                  </a:lnTo>
                  <a:lnTo>
                    <a:pt x="7070" y="1682"/>
                  </a:lnTo>
                  <a:lnTo>
                    <a:pt x="7175" y="1656"/>
                  </a:lnTo>
                  <a:lnTo>
                    <a:pt x="7280" y="1577"/>
                  </a:lnTo>
                  <a:lnTo>
                    <a:pt x="7333" y="1498"/>
                  </a:lnTo>
                  <a:lnTo>
                    <a:pt x="7359" y="1393"/>
                  </a:lnTo>
                  <a:lnTo>
                    <a:pt x="7333" y="1288"/>
                  </a:lnTo>
                  <a:lnTo>
                    <a:pt x="7280" y="1183"/>
                  </a:lnTo>
                  <a:lnTo>
                    <a:pt x="7175" y="1131"/>
                  </a:lnTo>
                  <a:lnTo>
                    <a:pt x="7070" y="1104"/>
                  </a:lnTo>
                  <a:lnTo>
                    <a:pt x="4915" y="1104"/>
                  </a:lnTo>
                  <a:lnTo>
                    <a:pt x="4652" y="815"/>
                  </a:lnTo>
                  <a:lnTo>
                    <a:pt x="4363" y="552"/>
                  </a:lnTo>
                  <a:close/>
                  <a:moveTo>
                    <a:pt x="2655" y="0"/>
                  </a:moveTo>
                  <a:lnTo>
                    <a:pt x="2392" y="27"/>
                  </a:lnTo>
                  <a:lnTo>
                    <a:pt x="2129" y="79"/>
                  </a:lnTo>
                  <a:lnTo>
                    <a:pt x="1867" y="158"/>
                  </a:lnTo>
                  <a:lnTo>
                    <a:pt x="1630" y="263"/>
                  </a:lnTo>
                  <a:lnTo>
                    <a:pt x="1394" y="395"/>
                  </a:lnTo>
                  <a:lnTo>
                    <a:pt x="1183" y="552"/>
                  </a:lnTo>
                  <a:lnTo>
                    <a:pt x="973" y="710"/>
                  </a:lnTo>
                  <a:lnTo>
                    <a:pt x="789" y="894"/>
                  </a:lnTo>
                  <a:lnTo>
                    <a:pt x="605" y="1104"/>
                  </a:lnTo>
                  <a:lnTo>
                    <a:pt x="447" y="1341"/>
                  </a:lnTo>
                  <a:lnTo>
                    <a:pt x="316" y="1577"/>
                  </a:lnTo>
                  <a:lnTo>
                    <a:pt x="211" y="1814"/>
                  </a:lnTo>
                  <a:lnTo>
                    <a:pt x="132" y="2077"/>
                  </a:lnTo>
                  <a:lnTo>
                    <a:pt x="53" y="2366"/>
                  </a:lnTo>
                  <a:lnTo>
                    <a:pt x="27" y="2655"/>
                  </a:lnTo>
                  <a:lnTo>
                    <a:pt x="1" y="2944"/>
                  </a:lnTo>
                  <a:lnTo>
                    <a:pt x="27" y="3233"/>
                  </a:lnTo>
                  <a:lnTo>
                    <a:pt x="53" y="3522"/>
                  </a:lnTo>
                  <a:lnTo>
                    <a:pt x="132" y="3785"/>
                  </a:lnTo>
                  <a:lnTo>
                    <a:pt x="211" y="4048"/>
                  </a:lnTo>
                  <a:lnTo>
                    <a:pt x="316" y="4310"/>
                  </a:lnTo>
                  <a:lnTo>
                    <a:pt x="447" y="4547"/>
                  </a:lnTo>
                  <a:lnTo>
                    <a:pt x="605" y="4757"/>
                  </a:lnTo>
                  <a:lnTo>
                    <a:pt x="789" y="4967"/>
                  </a:lnTo>
                  <a:lnTo>
                    <a:pt x="973" y="5151"/>
                  </a:lnTo>
                  <a:lnTo>
                    <a:pt x="1183" y="5335"/>
                  </a:lnTo>
                  <a:lnTo>
                    <a:pt x="1394" y="5467"/>
                  </a:lnTo>
                  <a:lnTo>
                    <a:pt x="1630" y="5598"/>
                  </a:lnTo>
                  <a:lnTo>
                    <a:pt x="1867" y="5703"/>
                  </a:lnTo>
                  <a:lnTo>
                    <a:pt x="2129" y="5782"/>
                  </a:lnTo>
                  <a:lnTo>
                    <a:pt x="2392" y="5835"/>
                  </a:lnTo>
                  <a:lnTo>
                    <a:pt x="2655" y="5861"/>
                  </a:lnTo>
                  <a:lnTo>
                    <a:pt x="11669" y="5861"/>
                  </a:lnTo>
                  <a:lnTo>
                    <a:pt x="11958" y="5808"/>
                  </a:lnTo>
                  <a:lnTo>
                    <a:pt x="12247" y="5730"/>
                  </a:lnTo>
                  <a:lnTo>
                    <a:pt x="12510" y="5624"/>
                  </a:lnTo>
                  <a:lnTo>
                    <a:pt x="12773" y="5519"/>
                  </a:lnTo>
                  <a:lnTo>
                    <a:pt x="13010" y="5362"/>
                  </a:lnTo>
                  <a:lnTo>
                    <a:pt x="13246" y="5204"/>
                  </a:lnTo>
                  <a:lnTo>
                    <a:pt x="13456" y="5020"/>
                  </a:lnTo>
                  <a:lnTo>
                    <a:pt x="13640" y="4810"/>
                  </a:lnTo>
                  <a:lnTo>
                    <a:pt x="13798" y="4573"/>
                  </a:lnTo>
                  <a:lnTo>
                    <a:pt x="13956" y="4337"/>
                  </a:lnTo>
                  <a:lnTo>
                    <a:pt x="14087" y="4074"/>
                  </a:lnTo>
                  <a:lnTo>
                    <a:pt x="14166" y="3811"/>
                  </a:lnTo>
                  <a:lnTo>
                    <a:pt x="14245" y="3522"/>
                  </a:lnTo>
                  <a:lnTo>
                    <a:pt x="14297" y="3233"/>
                  </a:lnTo>
                  <a:lnTo>
                    <a:pt x="14324" y="2944"/>
                  </a:lnTo>
                  <a:lnTo>
                    <a:pt x="14297" y="2629"/>
                  </a:lnTo>
                  <a:lnTo>
                    <a:pt x="14245" y="2339"/>
                  </a:lnTo>
                  <a:lnTo>
                    <a:pt x="14166" y="2077"/>
                  </a:lnTo>
                  <a:lnTo>
                    <a:pt x="14087" y="1788"/>
                  </a:lnTo>
                  <a:lnTo>
                    <a:pt x="13956" y="1551"/>
                  </a:lnTo>
                  <a:lnTo>
                    <a:pt x="13798" y="1288"/>
                  </a:lnTo>
                  <a:lnTo>
                    <a:pt x="13640" y="1078"/>
                  </a:lnTo>
                  <a:lnTo>
                    <a:pt x="13456" y="868"/>
                  </a:lnTo>
                  <a:lnTo>
                    <a:pt x="13246" y="684"/>
                  </a:lnTo>
                  <a:lnTo>
                    <a:pt x="13010" y="500"/>
                  </a:lnTo>
                  <a:lnTo>
                    <a:pt x="12773" y="368"/>
                  </a:lnTo>
                  <a:lnTo>
                    <a:pt x="12510" y="237"/>
                  </a:lnTo>
                  <a:lnTo>
                    <a:pt x="12247" y="132"/>
                  </a:lnTo>
                  <a:lnTo>
                    <a:pt x="11958" y="53"/>
                  </a:lnTo>
                  <a:lnTo>
                    <a:pt x="11669" y="27"/>
                  </a:lnTo>
                  <a:lnTo>
                    <a:pt x="11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7"/>
            <p:cNvSpPr/>
            <p:nvPr/>
          </p:nvSpPr>
          <p:spPr>
            <a:xfrm>
              <a:off x="4034350" y="2270450"/>
              <a:ext cx="24350" cy="44700"/>
            </a:xfrm>
            <a:custGeom>
              <a:avLst/>
              <a:gdLst/>
              <a:ahLst/>
              <a:cxnLst/>
              <a:rect l="l" t="t" r="r" b="b"/>
              <a:pathLst>
                <a:path w="974" h="1788" extrusionOk="0">
                  <a:moveTo>
                    <a:pt x="684" y="0"/>
                  </a:moveTo>
                  <a:lnTo>
                    <a:pt x="579" y="27"/>
                  </a:lnTo>
                  <a:lnTo>
                    <a:pt x="474" y="105"/>
                  </a:lnTo>
                  <a:lnTo>
                    <a:pt x="369" y="237"/>
                  </a:lnTo>
                  <a:lnTo>
                    <a:pt x="264" y="394"/>
                  </a:lnTo>
                  <a:lnTo>
                    <a:pt x="159" y="578"/>
                  </a:lnTo>
                  <a:lnTo>
                    <a:pt x="106" y="762"/>
                  </a:lnTo>
                  <a:lnTo>
                    <a:pt x="53" y="946"/>
                  </a:lnTo>
                  <a:lnTo>
                    <a:pt x="1" y="1130"/>
                  </a:lnTo>
                  <a:lnTo>
                    <a:pt x="1" y="1341"/>
                  </a:lnTo>
                  <a:lnTo>
                    <a:pt x="1" y="1551"/>
                  </a:lnTo>
                  <a:lnTo>
                    <a:pt x="27" y="1630"/>
                  </a:lnTo>
                  <a:lnTo>
                    <a:pt x="106" y="1709"/>
                  </a:lnTo>
                  <a:lnTo>
                    <a:pt x="185" y="1761"/>
                  </a:lnTo>
                  <a:lnTo>
                    <a:pt x="290" y="1787"/>
                  </a:lnTo>
                  <a:lnTo>
                    <a:pt x="316" y="1787"/>
                  </a:lnTo>
                  <a:lnTo>
                    <a:pt x="421" y="1761"/>
                  </a:lnTo>
                  <a:lnTo>
                    <a:pt x="500" y="1682"/>
                  </a:lnTo>
                  <a:lnTo>
                    <a:pt x="553" y="1603"/>
                  </a:lnTo>
                  <a:lnTo>
                    <a:pt x="553" y="1498"/>
                  </a:lnTo>
                  <a:lnTo>
                    <a:pt x="553" y="1209"/>
                  </a:lnTo>
                  <a:lnTo>
                    <a:pt x="632" y="946"/>
                  </a:lnTo>
                  <a:lnTo>
                    <a:pt x="737" y="684"/>
                  </a:lnTo>
                  <a:lnTo>
                    <a:pt x="894" y="473"/>
                  </a:lnTo>
                  <a:lnTo>
                    <a:pt x="947" y="368"/>
                  </a:lnTo>
                  <a:lnTo>
                    <a:pt x="973" y="263"/>
                  </a:lnTo>
                  <a:lnTo>
                    <a:pt x="947" y="158"/>
                  </a:lnTo>
                  <a:lnTo>
                    <a:pt x="868" y="79"/>
                  </a:lnTo>
                  <a:lnTo>
                    <a:pt x="789" y="27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7"/>
            <p:cNvSpPr/>
            <p:nvPr/>
          </p:nvSpPr>
          <p:spPr>
            <a:xfrm>
              <a:off x="4068525" y="2269775"/>
              <a:ext cx="51275" cy="80200"/>
            </a:xfrm>
            <a:custGeom>
              <a:avLst/>
              <a:gdLst/>
              <a:ahLst/>
              <a:cxnLst/>
              <a:rect l="l" t="t" r="r" b="b"/>
              <a:pathLst>
                <a:path w="2051" h="3208" extrusionOk="0">
                  <a:moveTo>
                    <a:pt x="1341" y="1"/>
                  </a:moveTo>
                  <a:lnTo>
                    <a:pt x="1236" y="27"/>
                  </a:lnTo>
                  <a:lnTo>
                    <a:pt x="1157" y="80"/>
                  </a:lnTo>
                  <a:lnTo>
                    <a:pt x="1078" y="185"/>
                  </a:lnTo>
                  <a:lnTo>
                    <a:pt x="1052" y="290"/>
                  </a:lnTo>
                  <a:lnTo>
                    <a:pt x="1078" y="395"/>
                  </a:lnTo>
                  <a:lnTo>
                    <a:pt x="1131" y="474"/>
                  </a:lnTo>
                  <a:lnTo>
                    <a:pt x="1288" y="684"/>
                  </a:lnTo>
                  <a:lnTo>
                    <a:pt x="1393" y="895"/>
                  </a:lnTo>
                  <a:lnTo>
                    <a:pt x="1472" y="1131"/>
                  </a:lnTo>
                  <a:lnTo>
                    <a:pt x="1498" y="1368"/>
                  </a:lnTo>
                  <a:lnTo>
                    <a:pt x="1472" y="1630"/>
                  </a:lnTo>
                  <a:lnTo>
                    <a:pt x="1420" y="1841"/>
                  </a:lnTo>
                  <a:lnTo>
                    <a:pt x="1314" y="2077"/>
                  </a:lnTo>
                  <a:lnTo>
                    <a:pt x="1157" y="2261"/>
                  </a:lnTo>
                  <a:lnTo>
                    <a:pt x="973" y="2445"/>
                  </a:lnTo>
                  <a:lnTo>
                    <a:pt x="763" y="2550"/>
                  </a:lnTo>
                  <a:lnTo>
                    <a:pt x="526" y="2629"/>
                  </a:lnTo>
                  <a:lnTo>
                    <a:pt x="290" y="2629"/>
                  </a:lnTo>
                  <a:lnTo>
                    <a:pt x="184" y="2655"/>
                  </a:lnTo>
                  <a:lnTo>
                    <a:pt x="79" y="2708"/>
                  </a:lnTo>
                  <a:lnTo>
                    <a:pt x="27" y="2787"/>
                  </a:lnTo>
                  <a:lnTo>
                    <a:pt x="0" y="2892"/>
                  </a:lnTo>
                  <a:lnTo>
                    <a:pt x="0" y="3023"/>
                  </a:lnTo>
                  <a:lnTo>
                    <a:pt x="53" y="3102"/>
                  </a:lnTo>
                  <a:lnTo>
                    <a:pt x="158" y="3181"/>
                  </a:lnTo>
                  <a:lnTo>
                    <a:pt x="263" y="3207"/>
                  </a:lnTo>
                  <a:lnTo>
                    <a:pt x="342" y="3207"/>
                  </a:lnTo>
                  <a:lnTo>
                    <a:pt x="500" y="3181"/>
                  </a:lnTo>
                  <a:lnTo>
                    <a:pt x="684" y="3155"/>
                  </a:lnTo>
                  <a:lnTo>
                    <a:pt x="841" y="3128"/>
                  </a:lnTo>
                  <a:lnTo>
                    <a:pt x="999" y="3050"/>
                  </a:lnTo>
                  <a:lnTo>
                    <a:pt x="1157" y="2971"/>
                  </a:lnTo>
                  <a:lnTo>
                    <a:pt x="1314" y="2892"/>
                  </a:lnTo>
                  <a:lnTo>
                    <a:pt x="1446" y="2787"/>
                  </a:lnTo>
                  <a:lnTo>
                    <a:pt x="1577" y="2655"/>
                  </a:lnTo>
                  <a:lnTo>
                    <a:pt x="1682" y="2524"/>
                  </a:lnTo>
                  <a:lnTo>
                    <a:pt x="1788" y="2366"/>
                  </a:lnTo>
                  <a:lnTo>
                    <a:pt x="1866" y="2209"/>
                  </a:lnTo>
                  <a:lnTo>
                    <a:pt x="1919" y="2051"/>
                  </a:lnTo>
                  <a:lnTo>
                    <a:pt x="1972" y="1893"/>
                  </a:lnTo>
                  <a:lnTo>
                    <a:pt x="2024" y="1709"/>
                  </a:lnTo>
                  <a:lnTo>
                    <a:pt x="2050" y="1368"/>
                  </a:lnTo>
                  <a:lnTo>
                    <a:pt x="2024" y="1026"/>
                  </a:lnTo>
                  <a:lnTo>
                    <a:pt x="1972" y="868"/>
                  </a:lnTo>
                  <a:lnTo>
                    <a:pt x="1919" y="684"/>
                  </a:lnTo>
                  <a:lnTo>
                    <a:pt x="1840" y="527"/>
                  </a:lnTo>
                  <a:lnTo>
                    <a:pt x="1761" y="369"/>
                  </a:lnTo>
                  <a:lnTo>
                    <a:pt x="1656" y="238"/>
                  </a:lnTo>
                  <a:lnTo>
                    <a:pt x="1551" y="106"/>
                  </a:lnTo>
                  <a:lnTo>
                    <a:pt x="1446" y="27"/>
                  </a:lnTo>
                  <a:lnTo>
                    <a:pt x="1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7"/>
            <p:cNvSpPr/>
            <p:nvPr/>
          </p:nvSpPr>
          <p:spPr>
            <a:xfrm>
              <a:off x="4063275" y="2287525"/>
              <a:ext cx="30250" cy="34200"/>
            </a:xfrm>
            <a:custGeom>
              <a:avLst/>
              <a:gdLst/>
              <a:ahLst/>
              <a:cxnLst/>
              <a:rect l="l" t="t" r="r" b="b"/>
              <a:pathLst>
                <a:path w="1210" h="1368" extrusionOk="0">
                  <a:moveTo>
                    <a:pt x="421" y="1"/>
                  </a:moveTo>
                  <a:lnTo>
                    <a:pt x="289" y="53"/>
                  </a:lnTo>
                  <a:lnTo>
                    <a:pt x="184" y="106"/>
                  </a:lnTo>
                  <a:lnTo>
                    <a:pt x="79" y="211"/>
                  </a:lnTo>
                  <a:lnTo>
                    <a:pt x="26" y="290"/>
                  </a:lnTo>
                  <a:lnTo>
                    <a:pt x="0" y="395"/>
                  </a:lnTo>
                  <a:lnTo>
                    <a:pt x="26" y="500"/>
                  </a:lnTo>
                  <a:lnTo>
                    <a:pt x="105" y="605"/>
                  </a:lnTo>
                  <a:lnTo>
                    <a:pt x="184" y="658"/>
                  </a:lnTo>
                  <a:lnTo>
                    <a:pt x="289" y="684"/>
                  </a:lnTo>
                  <a:lnTo>
                    <a:pt x="394" y="658"/>
                  </a:lnTo>
                  <a:lnTo>
                    <a:pt x="500" y="579"/>
                  </a:lnTo>
                  <a:lnTo>
                    <a:pt x="526" y="552"/>
                  </a:lnTo>
                  <a:lnTo>
                    <a:pt x="578" y="552"/>
                  </a:lnTo>
                  <a:lnTo>
                    <a:pt x="605" y="579"/>
                  </a:lnTo>
                  <a:lnTo>
                    <a:pt x="631" y="631"/>
                  </a:lnTo>
                  <a:lnTo>
                    <a:pt x="657" y="684"/>
                  </a:lnTo>
                  <a:lnTo>
                    <a:pt x="631" y="736"/>
                  </a:lnTo>
                  <a:lnTo>
                    <a:pt x="605" y="763"/>
                  </a:lnTo>
                  <a:lnTo>
                    <a:pt x="578" y="789"/>
                  </a:lnTo>
                  <a:lnTo>
                    <a:pt x="552" y="789"/>
                  </a:lnTo>
                  <a:lnTo>
                    <a:pt x="447" y="815"/>
                  </a:lnTo>
                  <a:lnTo>
                    <a:pt x="342" y="868"/>
                  </a:lnTo>
                  <a:lnTo>
                    <a:pt x="289" y="947"/>
                  </a:lnTo>
                  <a:lnTo>
                    <a:pt x="263" y="1078"/>
                  </a:lnTo>
                  <a:lnTo>
                    <a:pt x="263" y="1183"/>
                  </a:lnTo>
                  <a:lnTo>
                    <a:pt x="316" y="1262"/>
                  </a:lnTo>
                  <a:lnTo>
                    <a:pt x="421" y="1341"/>
                  </a:lnTo>
                  <a:lnTo>
                    <a:pt x="526" y="1367"/>
                  </a:lnTo>
                  <a:lnTo>
                    <a:pt x="552" y="1367"/>
                  </a:lnTo>
                  <a:lnTo>
                    <a:pt x="684" y="1341"/>
                  </a:lnTo>
                  <a:lnTo>
                    <a:pt x="815" y="1315"/>
                  </a:lnTo>
                  <a:lnTo>
                    <a:pt x="920" y="1236"/>
                  </a:lnTo>
                  <a:lnTo>
                    <a:pt x="1025" y="1157"/>
                  </a:lnTo>
                  <a:lnTo>
                    <a:pt x="1104" y="1052"/>
                  </a:lnTo>
                  <a:lnTo>
                    <a:pt x="1157" y="920"/>
                  </a:lnTo>
                  <a:lnTo>
                    <a:pt x="1209" y="789"/>
                  </a:lnTo>
                  <a:lnTo>
                    <a:pt x="1209" y="684"/>
                  </a:lnTo>
                  <a:lnTo>
                    <a:pt x="1183" y="552"/>
                  </a:lnTo>
                  <a:lnTo>
                    <a:pt x="1157" y="421"/>
                  </a:lnTo>
                  <a:lnTo>
                    <a:pt x="1104" y="316"/>
                  </a:lnTo>
                  <a:lnTo>
                    <a:pt x="1025" y="185"/>
                  </a:lnTo>
                  <a:lnTo>
                    <a:pt x="920" y="106"/>
                  </a:lnTo>
                  <a:lnTo>
                    <a:pt x="789" y="53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7"/>
            <p:cNvSpPr/>
            <p:nvPr/>
          </p:nvSpPr>
          <p:spPr>
            <a:xfrm>
              <a:off x="4187450" y="2335500"/>
              <a:ext cx="49300" cy="14475"/>
            </a:xfrm>
            <a:custGeom>
              <a:avLst/>
              <a:gdLst/>
              <a:ahLst/>
              <a:cxnLst/>
              <a:rect l="l" t="t" r="r" b="b"/>
              <a:pathLst>
                <a:path w="1972" h="579" extrusionOk="0">
                  <a:moveTo>
                    <a:pt x="289" y="0"/>
                  </a:moveTo>
                  <a:lnTo>
                    <a:pt x="184" y="26"/>
                  </a:lnTo>
                  <a:lnTo>
                    <a:pt x="105" y="105"/>
                  </a:lnTo>
                  <a:lnTo>
                    <a:pt x="27" y="184"/>
                  </a:lnTo>
                  <a:lnTo>
                    <a:pt x="0" y="289"/>
                  </a:lnTo>
                  <a:lnTo>
                    <a:pt x="27" y="394"/>
                  </a:lnTo>
                  <a:lnTo>
                    <a:pt x="105" y="499"/>
                  </a:lnTo>
                  <a:lnTo>
                    <a:pt x="184" y="552"/>
                  </a:lnTo>
                  <a:lnTo>
                    <a:pt x="289" y="578"/>
                  </a:lnTo>
                  <a:lnTo>
                    <a:pt x="1682" y="578"/>
                  </a:lnTo>
                  <a:lnTo>
                    <a:pt x="1787" y="552"/>
                  </a:lnTo>
                  <a:lnTo>
                    <a:pt x="1892" y="499"/>
                  </a:lnTo>
                  <a:lnTo>
                    <a:pt x="1945" y="394"/>
                  </a:lnTo>
                  <a:lnTo>
                    <a:pt x="1971" y="289"/>
                  </a:lnTo>
                  <a:lnTo>
                    <a:pt x="1945" y="184"/>
                  </a:lnTo>
                  <a:lnTo>
                    <a:pt x="1892" y="105"/>
                  </a:lnTo>
                  <a:lnTo>
                    <a:pt x="1787" y="26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7"/>
            <p:cNvSpPr/>
            <p:nvPr/>
          </p:nvSpPr>
          <p:spPr>
            <a:xfrm>
              <a:off x="4238700" y="2279650"/>
              <a:ext cx="40750" cy="14475"/>
            </a:xfrm>
            <a:custGeom>
              <a:avLst/>
              <a:gdLst/>
              <a:ahLst/>
              <a:cxnLst/>
              <a:rect l="l" t="t" r="r" b="b"/>
              <a:pathLst>
                <a:path w="1630" h="579" extrusionOk="0">
                  <a:moveTo>
                    <a:pt x="289" y="0"/>
                  </a:moveTo>
                  <a:lnTo>
                    <a:pt x="184" y="26"/>
                  </a:lnTo>
                  <a:lnTo>
                    <a:pt x="79" y="105"/>
                  </a:lnTo>
                  <a:lnTo>
                    <a:pt x="26" y="184"/>
                  </a:lnTo>
                  <a:lnTo>
                    <a:pt x="0" y="289"/>
                  </a:lnTo>
                  <a:lnTo>
                    <a:pt x="26" y="394"/>
                  </a:lnTo>
                  <a:lnTo>
                    <a:pt x="79" y="500"/>
                  </a:lnTo>
                  <a:lnTo>
                    <a:pt x="184" y="552"/>
                  </a:lnTo>
                  <a:lnTo>
                    <a:pt x="289" y="578"/>
                  </a:lnTo>
                  <a:lnTo>
                    <a:pt x="1340" y="578"/>
                  </a:lnTo>
                  <a:lnTo>
                    <a:pt x="1446" y="552"/>
                  </a:lnTo>
                  <a:lnTo>
                    <a:pt x="1551" y="500"/>
                  </a:lnTo>
                  <a:lnTo>
                    <a:pt x="1603" y="394"/>
                  </a:lnTo>
                  <a:lnTo>
                    <a:pt x="1630" y="289"/>
                  </a:lnTo>
                  <a:lnTo>
                    <a:pt x="1603" y="184"/>
                  </a:lnTo>
                  <a:lnTo>
                    <a:pt x="1551" y="105"/>
                  </a:lnTo>
                  <a:lnTo>
                    <a:pt x="1446" y="26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7"/>
            <p:cNvSpPr/>
            <p:nvPr/>
          </p:nvSpPr>
          <p:spPr>
            <a:xfrm>
              <a:off x="4205850" y="2258625"/>
              <a:ext cx="13825" cy="14475"/>
            </a:xfrm>
            <a:custGeom>
              <a:avLst/>
              <a:gdLst/>
              <a:ahLst/>
              <a:cxnLst/>
              <a:rect l="l" t="t" r="r" b="b"/>
              <a:pathLst>
                <a:path w="553" h="579" extrusionOk="0">
                  <a:moveTo>
                    <a:pt x="289" y="0"/>
                  </a:moveTo>
                  <a:lnTo>
                    <a:pt x="184" y="27"/>
                  </a:lnTo>
                  <a:lnTo>
                    <a:pt x="79" y="79"/>
                  </a:lnTo>
                  <a:lnTo>
                    <a:pt x="26" y="184"/>
                  </a:lnTo>
                  <a:lnTo>
                    <a:pt x="0" y="289"/>
                  </a:lnTo>
                  <a:lnTo>
                    <a:pt x="26" y="394"/>
                  </a:lnTo>
                  <a:lnTo>
                    <a:pt x="79" y="473"/>
                  </a:lnTo>
                  <a:lnTo>
                    <a:pt x="184" y="552"/>
                  </a:lnTo>
                  <a:lnTo>
                    <a:pt x="289" y="578"/>
                  </a:lnTo>
                  <a:lnTo>
                    <a:pt x="394" y="552"/>
                  </a:lnTo>
                  <a:lnTo>
                    <a:pt x="473" y="473"/>
                  </a:lnTo>
                  <a:lnTo>
                    <a:pt x="552" y="394"/>
                  </a:lnTo>
                  <a:lnTo>
                    <a:pt x="552" y="289"/>
                  </a:lnTo>
                  <a:lnTo>
                    <a:pt x="552" y="184"/>
                  </a:lnTo>
                  <a:lnTo>
                    <a:pt x="473" y="79"/>
                  </a:lnTo>
                  <a:lnTo>
                    <a:pt x="394" y="27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7"/>
            <p:cNvSpPr/>
            <p:nvPr/>
          </p:nvSpPr>
          <p:spPr>
            <a:xfrm>
              <a:off x="4111875" y="2170575"/>
              <a:ext cx="13825" cy="46025"/>
            </a:xfrm>
            <a:custGeom>
              <a:avLst/>
              <a:gdLst/>
              <a:ahLst/>
              <a:cxnLst/>
              <a:rect l="l" t="t" r="r" b="b"/>
              <a:pathLst>
                <a:path w="553" h="1841" extrusionOk="0">
                  <a:moveTo>
                    <a:pt x="290" y="1"/>
                  </a:moveTo>
                  <a:lnTo>
                    <a:pt x="185" y="27"/>
                  </a:lnTo>
                  <a:lnTo>
                    <a:pt x="80" y="106"/>
                  </a:lnTo>
                  <a:lnTo>
                    <a:pt x="27" y="185"/>
                  </a:lnTo>
                  <a:lnTo>
                    <a:pt x="1" y="290"/>
                  </a:lnTo>
                  <a:lnTo>
                    <a:pt x="1" y="1577"/>
                  </a:lnTo>
                  <a:lnTo>
                    <a:pt x="27" y="1683"/>
                  </a:lnTo>
                  <a:lnTo>
                    <a:pt x="80" y="1761"/>
                  </a:lnTo>
                  <a:lnTo>
                    <a:pt x="185" y="1840"/>
                  </a:lnTo>
                  <a:lnTo>
                    <a:pt x="395" y="1840"/>
                  </a:lnTo>
                  <a:lnTo>
                    <a:pt x="474" y="1761"/>
                  </a:lnTo>
                  <a:lnTo>
                    <a:pt x="553" y="1683"/>
                  </a:lnTo>
                  <a:lnTo>
                    <a:pt x="553" y="1577"/>
                  </a:lnTo>
                  <a:lnTo>
                    <a:pt x="553" y="290"/>
                  </a:lnTo>
                  <a:lnTo>
                    <a:pt x="553" y="185"/>
                  </a:lnTo>
                  <a:lnTo>
                    <a:pt x="474" y="106"/>
                  </a:lnTo>
                  <a:lnTo>
                    <a:pt x="395" y="27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7"/>
            <p:cNvSpPr/>
            <p:nvPr/>
          </p:nvSpPr>
          <p:spPr>
            <a:xfrm>
              <a:off x="4151300" y="2113425"/>
              <a:ext cx="13825" cy="47325"/>
            </a:xfrm>
            <a:custGeom>
              <a:avLst/>
              <a:gdLst/>
              <a:ahLst/>
              <a:cxnLst/>
              <a:rect l="l" t="t" r="r" b="b"/>
              <a:pathLst>
                <a:path w="553" h="1893" extrusionOk="0">
                  <a:moveTo>
                    <a:pt x="290" y="0"/>
                  </a:moveTo>
                  <a:lnTo>
                    <a:pt x="185" y="26"/>
                  </a:lnTo>
                  <a:lnTo>
                    <a:pt x="80" y="79"/>
                  </a:lnTo>
                  <a:lnTo>
                    <a:pt x="27" y="184"/>
                  </a:lnTo>
                  <a:lnTo>
                    <a:pt x="1" y="289"/>
                  </a:lnTo>
                  <a:lnTo>
                    <a:pt x="1" y="1603"/>
                  </a:lnTo>
                  <a:lnTo>
                    <a:pt x="27" y="1708"/>
                  </a:lnTo>
                  <a:lnTo>
                    <a:pt x="80" y="1814"/>
                  </a:lnTo>
                  <a:lnTo>
                    <a:pt x="185" y="1866"/>
                  </a:lnTo>
                  <a:lnTo>
                    <a:pt x="290" y="1892"/>
                  </a:lnTo>
                  <a:lnTo>
                    <a:pt x="395" y="1866"/>
                  </a:lnTo>
                  <a:lnTo>
                    <a:pt x="474" y="1814"/>
                  </a:lnTo>
                  <a:lnTo>
                    <a:pt x="553" y="1708"/>
                  </a:lnTo>
                  <a:lnTo>
                    <a:pt x="553" y="1603"/>
                  </a:lnTo>
                  <a:lnTo>
                    <a:pt x="553" y="289"/>
                  </a:lnTo>
                  <a:lnTo>
                    <a:pt x="553" y="184"/>
                  </a:lnTo>
                  <a:lnTo>
                    <a:pt x="474" y="79"/>
                  </a:lnTo>
                  <a:lnTo>
                    <a:pt x="395" y="2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7"/>
            <p:cNvSpPr/>
            <p:nvPr/>
          </p:nvSpPr>
          <p:spPr>
            <a:xfrm>
              <a:off x="4151300" y="2177800"/>
              <a:ext cx="13825" cy="25000"/>
            </a:xfrm>
            <a:custGeom>
              <a:avLst/>
              <a:gdLst/>
              <a:ahLst/>
              <a:cxnLst/>
              <a:rect l="l" t="t" r="r" b="b"/>
              <a:pathLst>
                <a:path w="553" h="1000" extrusionOk="0">
                  <a:moveTo>
                    <a:pt x="290" y="1"/>
                  </a:moveTo>
                  <a:lnTo>
                    <a:pt x="185" y="27"/>
                  </a:lnTo>
                  <a:lnTo>
                    <a:pt x="80" y="80"/>
                  </a:lnTo>
                  <a:lnTo>
                    <a:pt x="27" y="185"/>
                  </a:lnTo>
                  <a:lnTo>
                    <a:pt x="1" y="290"/>
                  </a:lnTo>
                  <a:lnTo>
                    <a:pt x="1" y="710"/>
                  </a:lnTo>
                  <a:lnTo>
                    <a:pt x="27" y="815"/>
                  </a:lnTo>
                  <a:lnTo>
                    <a:pt x="80" y="921"/>
                  </a:lnTo>
                  <a:lnTo>
                    <a:pt x="185" y="973"/>
                  </a:lnTo>
                  <a:lnTo>
                    <a:pt x="290" y="999"/>
                  </a:lnTo>
                  <a:lnTo>
                    <a:pt x="395" y="973"/>
                  </a:lnTo>
                  <a:lnTo>
                    <a:pt x="474" y="921"/>
                  </a:lnTo>
                  <a:lnTo>
                    <a:pt x="553" y="815"/>
                  </a:lnTo>
                  <a:lnTo>
                    <a:pt x="553" y="710"/>
                  </a:lnTo>
                  <a:lnTo>
                    <a:pt x="553" y="290"/>
                  </a:lnTo>
                  <a:lnTo>
                    <a:pt x="553" y="185"/>
                  </a:lnTo>
                  <a:lnTo>
                    <a:pt x="474" y="80"/>
                  </a:lnTo>
                  <a:lnTo>
                    <a:pt x="395" y="27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6" name="Google Shape;1886;p57"/>
          <p:cNvSpPr/>
          <p:nvPr/>
        </p:nvSpPr>
        <p:spPr>
          <a:xfrm>
            <a:off x="208869" y="539525"/>
            <a:ext cx="504000" cy="4050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48"/>
          <p:cNvSpPr/>
          <p:nvPr/>
        </p:nvSpPr>
        <p:spPr>
          <a:xfrm>
            <a:off x="3484217" y="1762200"/>
            <a:ext cx="780900" cy="780900"/>
          </a:xfrm>
          <a:prstGeom prst="octagon">
            <a:avLst>
              <a:gd name="adj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48"/>
          <p:cNvSpPr/>
          <p:nvPr/>
        </p:nvSpPr>
        <p:spPr>
          <a:xfrm>
            <a:off x="4918904" y="3210000"/>
            <a:ext cx="780900" cy="780900"/>
          </a:xfrm>
          <a:prstGeom prst="octagon">
            <a:avLst>
              <a:gd name="adj" fmla="val 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48"/>
          <p:cNvSpPr txBox="1">
            <a:spLocks noGrp="1"/>
          </p:cNvSpPr>
          <p:nvPr>
            <p:ph type="title"/>
          </p:nvPr>
        </p:nvSpPr>
        <p:spPr>
          <a:xfrm>
            <a:off x="713225" y="539496"/>
            <a:ext cx="77175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Tipos de pinhão</a:t>
            </a:r>
            <a:endParaRPr dirty="0"/>
          </a:p>
        </p:txBody>
      </p:sp>
      <p:sp>
        <p:nvSpPr>
          <p:cNvPr id="1684" name="Google Shape;1684;p48"/>
          <p:cNvSpPr txBox="1">
            <a:spLocks noGrp="1"/>
          </p:cNvSpPr>
          <p:nvPr>
            <p:ph type="subTitle" idx="1"/>
          </p:nvPr>
        </p:nvSpPr>
        <p:spPr>
          <a:xfrm>
            <a:off x="5894451" y="3488250"/>
            <a:ext cx="2365874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PINHÃO MANSO</a:t>
            </a:r>
            <a:endParaRPr dirty="0"/>
          </a:p>
        </p:txBody>
      </p:sp>
      <p:sp>
        <p:nvSpPr>
          <p:cNvPr id="1686" name="Google Shape;1686;p48"/>
          <p:cNvSpPr txBox="1">
            <a:spLocks noGrp="1"/>
          </p:cNvSpPr>
          <p:nvPr>
            <p:ph type="subTitle" idx="3"/>
          </p:nvPr>
        </p:nvSpPr>
        <p:spPr>
          <a:xfrm>
            <a:off x="5894548" y="1928512"/>
            <a:ext cx="2536174" cy="2616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PINHÃO BRANCO</a:t>
            </a:r>
            <a:endParaRPr dirty="0"/>
          </a:p>
        </p:txBody>
      </p:sp>
      <p:sp>
        <p:nvSpPr>
          <p:cNvPr id="1688" name="Google Shape;1688;p48"/>
          <p:cNvSpPr txBox="1">
            <a:spLocks noGrp="1"/>
          </p:cNvSpPr>
          <p:nvPr>
            <p:ph type="subTitle" idx="5"/>
          </p:nvPr>
        </p:nvSpPr>
        <p:spPr>
          <a:xfrm>
            <a:off x="421240" y="1893048"/>
            <a:ext cx="2828308" cy="2616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PINHÃO MACACO</a:t>
            </a:r>
            <a:endParaRPr dirty="0"/>
          </a:p>
        </p:txBody>
      </p:sp>
      <p:sp>
        <p:nvSpPr>
          <p:cNvPr id="1690" name="Google Shape;1690;p48"/>
          <p:cNvSpPr txBox="1">
            <a:spLocks noGrp="1"/>
          </p:cNvSpPr>
          <p:nvPr>
            <p:ph type="subTitle" idx="7"/>
          </p:nvPr>
        </p:nvSpPr>
        <p:spPr>
          <a:xfrm>
            <a:off x="1097348" y="3459408"/>
            <a:ext cx="21522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PINHÃO CAIOVÁ</a:t>
            </a:r>
            <a:endParaRPr dirty="0"/>
          </a:p>
        </p:txBody>
      </p:sp>
      <p:pic>
        <p:nvPicPr>
          <p:cNvPr id="1692" name="Google Shape;1692;p4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00" y="1577455"/>
            <a:ext cx="1007551" cy="96381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3" name="Google Shape;1693;p48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32" y="3085426"/>
            <a:ext cx="966059" cy="90363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4" name="Google Shape;1694;p48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32" y="1577456"/>
            <a:ext cx="966059" cy="96381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5" name="Google Shape;1695;p48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04" y="3154150"/>
            <a:ext cx="975547" cy="83491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96" name="Google Shape;1696;p48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3"/>
          <p:cNvSpPr txBox="1">
            <a:spLocks noGrp="1"/>
          </p:cNvSpPr>
          <p:nvPr>
            <p:ph type="title"/>
          </p:nvPr>
        </p:nvSpPr>
        <p:spPr>
          <a:xfrm>
            <a:off x="713225" y="539496"/>
            <a:ext cx="77175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Sobre o pinhão</a:t>
            </a:r>
            <a:endParaRPr dirty="0"/>
          </a:p>
        </p:txBody>
      </p:sp>
      <p:sp>
        <p:nvSpPr>
          <p:cNvPr id="1220" name="Google Shape;1220;p33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21" name="Google Shape;1221;p33"/>
          <p:cNvSpPr txBox="1"/>
          <p:nvPr/>
        </p:nvSpPr>
        <p:spPr>
          <a:xfrm>
            <a:off x="713225" y="2030250"/>
            <a:ext cx="7717500" cy="1884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 smtClean="0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anum Gothic"/>
              <a:buAutoNum type="arabicPeriod"/>
            </a:pPr>
            <a:r>
              <a:rPr lang="en" sz="1600" dirty="0" smtClean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Existe dois tipos de Araucária: Macho e Fêmea.</a:t>
            </a:r>
            <a:endParaRPr sz="1600" dirty="0" smtClean="0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anum Gothic"/>
              <a:buAutoNum type="arabicPeriod"/>
            </a:pPr>
            <a:r>
              <a:rPr lang="en" sz="1600" dirty="0" smtClean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Com pesquisas recentes foi possível descobrir farinha sem glúten de pinhão.</a:t>
            </a:r>
            <a:endParaRPr sz="1600" dirty="0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anum Gothic"/>
              <a:buAutoNum type="arabicPeriod"/>
            </a:pPr>
            <a:r>
              <a:rPr lang="en" sz="1600" dirty="0" smtClean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O pinhão não deve ser consumido cru.</a:t>
            </a:r>
            <a:endParaRPr sz="1600" dirty="0" smtClean="0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anum Gothic"/>
              <a:buAutoNum type="arabicPeriod"/>
            </a:pPr>
            <a:r>
              <a:rPr lang="en" sz="1600" dirty="0" smtClean="0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Pode retardar o envelhecimento.</a:t>
            </a:r>
            <a:endParaRPr sz="1600" dirty="0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222" name="Google Shape;1222;p33"/>
          <p:cNvSpPr/>
          <p:nvPr/>
        </p:nvSpPr>
        <p:spPr>
          <a:xfrm>
            <a:off x="3306726" y="1367261"/>
            <a:ext cx="2594344" cy="3606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pt-BR" dirty="0" smtClean="0">
                <a:solidFill>
                  <a:schemeClr val="lt2"/>
                </a:solidFill>
                <a:latin typeface="Philosopher"/>
              </a:rPr>
              <a:t>Curiosidades</a:t>
            </a:r>
            <a:endParaRPr b="0" i="0" dirty="0">
              <a:ln>
                <a:noFill/>
              </a:ln>
              <a:solidFill>
                <a:schemeClr val="lt2"/>
              </a:solidFill>
              <a:latin typeface="Philosop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43"/>
          <p:cNvSpPr txBox="1">
            <a:spLocks noGrp="1"/>
          </p:cNvSpPr>
          <p:nvPr>
            <p:ph type="body" idx="1"/>
          </p:nvPr>
        </p:nvSpPr>
        <p:spPr>
          <a:xfrm>
            <a:off x="866850" y="1275907"/>
            <a:ext cx="7394648" cy="3094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560" lvl="0" indent="0">
              <a:buNone/>
            </a:pP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www.embrapa.br/florestas/transferencia-de-tecnologia/iniciativa-araucaria/perguntas-e-respostas</a:t>
            </a:r>
            <a:endParaRPr lang="pt-BR" dirty="0" smtClean="0"/>
          </a:p>
          <a:p>
            <a:pPr marL="35560" lvl="0" indent="0">
              <a:buNone/>
            </a:pPr>
            <a:endParaRPr lang="pt-BR" dirty="0"/>
          </a:p>
          <a:p>
            <a:pPr marL="35560" lvl="0" indent="0">
              <a:buNone/>
            </a:pPr>
            <a:r>
              <a:rPr lang="pt-BR" dirty="0">
                <a:hlinkClick r:id="rId4"/>
              </a:rPr>
              <a:t>https://apremavi.org.br/araucaria-angustifolia-uma-analise-da-especie-sob-o-vies-da-historia-ambiental-global</a:t>
            </a:r>
            <a:r>
              <a:rPr lang="pt-BR" dirty="0" smtClean="0">
                <a:hlinkClick r:id="rId4"/>
              </a:rPr>
              <a:t>/</a:t>
            </a:r>
            <a:endParaRPr lang="pt-BR" dirty="0" smtClean="0"/>
          </a:p>
          <a:p>
            <a:pPr marL="35560" lvl="0" indent="0">
              <a:buNone/>
            </a:pPr>
            <a:endParaRPr lang="pt-BR" dirty="0"/>
          </a:p>
          <a:p>
            <a:pPr marL="35560" lvl="0" indent="0">
              <a:buNone/>
            </a:pPr>
            <a:r>
              <a:rPr lang="pt-BR" dirty="0">
                <a:hlinkClick r:id="rId5"/>
              </a:rPr>
              <a:t>https://</a:t>
            </a:r>
            <a:r>
              <a:rPr lang="pt-BR" dirty="0" smtClean="0">
                <a:hlinkClick r:id="rId5"/>
              </a:rPr>
              <a:t>camposgeraisrural.com.br/noticia/366/voce-gosta-de-pinhao-confira-cinco-curiosidade-sobre-a-semente-da-araucaria</a:t>
            </a:r>
            <a:endParaRPr lang="pt-BR" dirty="0" smtClean="0"/>
          </a:p>
          <a:p>
            <a:pPr marL="35560" lvl="0" indent="0">
              <a:buNone/>
            </a:pPr>
            <a:endParaRPr lang="pt-BR" dirty="0"/>
          </a:p>
          <a:p>
            <a:pPr marL="35560" lvl="0" indent="0">
              <a:buNone/>
            </a:pPr>
            <a:r>
              <a:rPr lang="pt-BR" dirty="0">
                <a:hlinkClick r:id="rId6"/>
              </a:rPr>
              <a:t>https://boaspraticasagronomicas.com.br/artigos/tipos-de-solo</a:t>
            </a:r>
            <a:r>
              <a:rPr lang="pt-BR" dirty="0" smtClean="0">
                <a:hlinkClick r:id="rId6"/>
              </a:rPr>
              <a:t>/</a:t>
            </a:r>
            <a:r>
              <a:rPr lang="pt-BR" dirty="0" smtClean="0"/>
              <a:t> </a:t>
            </a:r>
            <a:endParaRPr dirty="0"/>
          </a:p>
        </p:txBody>
      </p:sp>
      <p:sp>
        <p:nvSpPr>
          <p:cNvPr id="1517" name="Google Shape;1517;p43"/>
          <p:cNvSpPr txBox="1">
            <a:spLocks noGrp="1"/>
          </p:cNvSpPr>
          <p:nvPr>
            <p:ph type="sldNum" idx="12"/>
          </p:nvPr>
        </p:nvSpPr>
        <p:spPr>
          <a:xfrm>
            <a:off x="8430722" y="4599425"/>
            <a:ext cx="713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rean Wood Style Company Profile by Slidesgo">
  <a:themeElements>
    <a:clrScheme name="Simple Light">
      <a:dk1>
        <a:srgbClr val="282829"/>
      </a:dk1>
      <a:lt1>
        <a:srgbClr val="FFFFFF"/>
      </a:lt1>
      <a:dk2>
        <a:srgbClr val="3E2C25"/>
      </a:dk2>
      <a:lt2>
        <a:srgbClr val="E1AE72"/>
      </a:lt2>
      <a:accent1>
        <a:srgbClr val="8C482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1AE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361</Words>
  <Application>Microsoft Office PowerPoint</Application>
  <PresentationFormat>Apresentação na tela (16:9)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Dosis</vt:lpstr>
      <vt:lpstr>Pacifico</vt:lpstr>
      <vt:lpstr>Nunito Sans</vt:lpstr>
      <vt:lpstr>Philosopher</vt:lpstr>
      <vt:lpstr>Comfortaa Medium</vt:lpstr>
      <vt:lpstr>Arial</vt:lpstr>
      <vt:lpstr>Nanum Gothic</vt:lpstr>
      <vt:lpstr>Korean Wood Style Company Profile by Slidesgo</vt:lpstr>
      <vt:lpstr>Pinhão</vt:lpstr>
      <vt:lpstr>Conteúdos deste slide:</vt:lpstr>
      <vt:lpstr>O que é o pinhão?</vt:lpstr>
      <vt:lpstr>01</vt:lpstr>
      <vt:lpstr>Origem</vt:lpstr>
      <vt:lpstr>O Brasil e a produção de pinhão.</vt:lpstr>
      <vt:lpstr>Tipos de pinhão</vt:lpstr>
      <vt:lpstr>Sobre o pinhão</vt:lpstr>
      <vt:lpstr>Apresentação do PowerPoint</vt:lpstr>
      <vt:lpstr>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Pinhão</dc:title>
  <dc:creator>xulizzz</dc:creator>
  <cp:lastModifiedBy>xulizzz</cp:lastModifiedBy>
  <cp:revision>14</cp:revision>
  <dcterms:modified xsi:type="dcterms:W3CDTF">2022-08-28T01:53:07Z</dcterms:modified>
</cp:coreProperties>
</file>