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.br/" TargetMode="External"/><Relationship Id="rId2" Type="http://schemas.openxmlformats.org/officeDocument/2006/relationships/hyperlink" Target="https://saude.abril.com.br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7F629C-F58C-4B0C-84BC-5F6F10FB07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TRABALHO Do  PINHÃO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946BBB-88F3-4B26-BE67-0858264F5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911" y="4352544"/>
            <a:ext cx="6265333" cy="1239894"/>
          </a:xfrm>
        </p:spPr>
        <p:txBody>
          <a:bodyPr>
            <a:normAutofit lnSpcReduction="10000"/>
          </a:bodyPr>
          <a:lstStyle/>
          <a:p>
            <a:r>
              <a:rPr lang="pt-BR" dirty="0"/>
              <a:t>NOME: Maria Rita Pinho </a:t>
            </a:r>
          </a:p>
          <a:p>
            <a:r>
              <a:rPr lang="pt-BR" dirty="0"/>
              <a:t>PROFESSOR: Benedito</a:t>
            </a:r>
          </a:p>
          <a:p>
            <a:r>
              <a:rPr lang="pt-BR" dirty="0"/>
              <a:t>1 Biológicas </a:t>
            </a:r>
          </a:p>
        </p:txBody>
      </p:sp>
    </p:spTree>
    <p:extLst>
      <p:ext uri="{BB962C8B-B14F-4D97-AF65-F5344CB8AC3E}">
        <p14:creationId xmlns:p14="http://schemas.microsoft.com/office/powerpoint/2010/main" val="151571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2F2CA-1D26-47B1-BDB8-C5451EC7D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09" y="451556"/>
            <a:ext cx="5105845" cy="767644"/>
          </a:xfrm>
        </p:spPr>
        <p:txBody>
          <a:bodyPr/>
          <a:lstStyle/>
          <a:p>
            <a:r>
              <a:rPr lang="pt-BR" dirty="0"/>
              <a:t>Origem: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09EB9FD-9413-4C89-A478-DB3740654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5088" y="1365956"/>
            <a:ext cx="5396089" cy="4950176"/>
          </a:xfrm>
        </p:spPr>
        <p:txBody>
          <a:bodyPr>
            <a:normAutofit/>
          </a:bodyPr>
          <a:lstStyle/>
          <a:p>
            <a:r>
              <a:rPr lang="pt-BR" sz="2800" dirty="0"/>
              <a:t>A  Araucária angustifólia é uma árvore frutífera,Gymnosperma, que produz um fruto chamado pinha ,e ao redor de seu eixo central possui as sementes chamadas de pinhões</a:t>
            </a:r>
          </a:p>
          <a:p>
            <a:r>
              <a:rPr lang="pt-BR" sz="2800" dirty="0"/>
              <a:t>O pinhão vem dessa árvore típica do Sul do Brasil.  Redonda como uma bola, ela  ultrapassa 3 quilos e costuma guardar 100 sementes, que são os pinhões. </a:t>
            </a:r>
          </a:p>
        </p:txBody>
      </p:sp>
      <p:sp>
        <p:nvSpPr>
          <p:cNvPr id="5" name="Espaço Reservado para Imagem 2">
            <a:extLst>
              <a:ext uri="{FF2B5EF4-FFF2-40B4-BE49-F238E27FC236}">
                <a16:creationId xmlns:a16="http://schemas.microsoft.com/office/drawing/2014/main" id="{EFF840F8-0B06-468B-A082-2270F66BBCF0}"/>
              </a:ext>
            </a:extLst>
          </p:cNvPr>
          <p:cNvSpPr txBox="1">
            <a:spLocks/>
          </p:cNvSpPr>
          <p:nvPr/>
        </p:nvSpPr>
        <p:spPr>
          <a:xfrm>
            <a:off x="11612122" y="3296356"/>
            <a:ext cx="3720141" cy="4950177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2B28923-A28D-4F14-ABA2-19D20780B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332" y="6969478"/>
            <a:ext cx="1174045" cy="2318721"/>
          </a:xfrm>
          <a:prstGeom prst="rect">
            <a:avLst/>
          </a:prstGeom>
        </p:spPr>
      </p:pic>
      <p:pic>
        <p:nvPicPr>
          <p:cNvPr id="10" name="Espaço Reservado para Imagem 9">
            <a:extLst>
              <a:ext uri="{FF2B5EF4-FFF2-40B4-BE49-F238E27FC236}">
                <a16:creationId xmlns:a16="http://schemas.microsoft.com/office/drawing/2014/main" id="{D7D94F25-7E36-4D85-8DC4-7C141F6A186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20340" r="203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0938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3E5D9-219F-4677-9C14-A3EC655B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49955"/>
            <a:ext cx="4486656" cy="801511"/>
          </a:xfrm>
        </p:spPr>
        <p:txBody>
          <a:bodyPr>
            <a:normAutofit/>
          </a:bodyPr>
          <a:lstStyle/>
          <a:p>
            <a:r>
              <a:rPr lang="pt-BR" dirty="0"/>
              <a:t>Alimento: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F858A-6C37-4806-B48B-D7EE2CDCA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674" y="846666"/>
            <a:ext cx="4128570" cy="4380089"/>
          </a:xfrm>
        </p:spPr>
        <p:txBody>
          <a:bodyPr/>
          <a:lstStyle/>
          <a:p>
            <a:r>
              <a:rPr lang="pt-BR" sz="2800" dirty="0"/>
              <a:t>Malefícios do pinhão </a:t>
            </a:r>
          </a:p>
          <a:p>
            <a:pPr marL="0" indent="0">
              <a:buNone/>
            </a:pPr>
            <a:r>
              <a:rPr lang="pt-BR" sz="2400" dirty="0"/>
              <a:t>    Do ponto de vista nutricional, o pinhão é um alimento rico em calorias. Assim, ele deve ser consumido com moderação por aqueles que buscam emagrecer ou evitar ganho de peso</a:t>
            </a:r>
            <a:r>
              <a:rPr lang="pt-BR" dirty="0"/>
              <a:t>.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DFC680-6588-4495-A3AD-5D7F083D9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79" y="1309511"/>
            <a:ext cx="5060809" cy="5350255"/>
          </a:xfrm>
        </p:spPr>
        <p:txBody>
          <a:bodyPr>
            <a:normAutofit/>
          </a:bodyPr>
          <a:lstStyle/>
          <a:p>
            <a:r>
              <a:rPr lang="pt-BR" sz="2400" dirty="0"/>
              <a:t>Por ser rico em fibras, o consumo de pinhão pode trazer diversos benefícios, como prevenir doenças intestinais. O pinhão é composto por vários minérios, como cobre, zinco, manganês, ferro, magnésio, cálcio, fósforo, enxofre e sódio</a:t>
            </a:r>
            <a:r>
              <a:rPr lang="pt-BR" sz="28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3592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C98A7-B3C9-4F4F-B84D-9A2BF0B4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04801"/>
            <a:ext cx="4486656" cy="809246"/>
          </a:xfrm>
        </p:spPr>
        <p:txBody>
          <a:bodyPr/>
          <a:lstStyle/>
          <a:p>
            <a:r>
              <a:rPr lang="pt-BR" dirty="0"/>
              <a:t>GERMINAÇÃO: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54096E-B0BD-4CD7-9EBF-5F5129FAA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Plantar</a:t>
            </a:r>
          </a:p>
          <a:p>
            <a:pPr marL="0" indent="0">
              <a:buNone/>
            </a:pPr>
            <a:r>
              <a:rPr lang="pt-BR" dirty="0"/>
              <a:t>  </a:t>
            </a:r>
            <a:r>
              <a:rPr lang="pt-BR" sz="2400" dirty="0"/>
              <a:t>Com o auxilio de uma pá, cave buracos na terra e acrescente até três pinhões em cada espaço.</a:t>
            </a:r>
          </a:p>
          <a:p>
            <a:pPr marL="0" indent="0">
              <a:buNone/>
            </a:pPr>
            <a:r>
              <a:rPr lang="pt-BR" sz="2400" dirty="0"/>
              <a:t>  Coloque as sementes deitadas na horizontal e cubra elas com o solo. Prefira plantar suas sementes em um local de pleno sol , á meia-sombra. A araucária é uma árvore que prefere climas subtropicais</a:t>
            </a:r>
            <a:r>
              <a:rPr lang="pt-BR" dirty="0"/>
              <a:t>. 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85A68B-7123-45CA-959E-005309FF1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2" y="1501422"/>
            <a:ext cx="4320484" cy="4242532"/>
          </a:xfrm>
        </p:spPr>
        <p:txBody>
          <a:bodyPr>
            <a:normAutofit/>
          </a:bodyPr>
          <a:lstStyle/>
          <a:p>
            <a:r>
              <a:rPr lang="pt-BR" sz="2400" dirty="0"/>
              <a:t>O tempo médio de germinação  das sementes de pinhão-manso é de dois dias considerando o surgimento da radícula , esse fato pode ser observado nos dois testes de germinação desse estudo (com e sem luz).</a:t>
            </a:r>
          </a:p>
        </p:txBody>
      </p:sp>
    </p:spTree>
    <p:extLst>
      <p:ext uri="{BB962C8B-B14F-4D97-AF65-F5344CB8AC3E}">
        <p14:creationId xmlns:p14="http://schemas.microsoft.com/office/powerpoint/2010/main" val="422097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154DE-0AC3-4540-8D43-951C4E44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93422"/>
            <a:ext cx="7729728" cy="3691466"/>
          </a:xfrm>
        </p:spPr>
        <p:txBody>
          <a:bodyPr/>
          <a:lstStyle/>
          <a:p>
            <a:r>
              <a:rPr lang="pt-BR" dirty="0">
                <a:hlinkClick r:id="rId2"/>
              </a:rPr>
              <a:t>httpS://SAUDE.ABRIL.COM.BR</a:t>
            </a:r>
            <a:r>
              <a:rPr lang="pt-BR" dirty="0"/>
              <a:t> </a:t>
            </a:r>
            <a:br>
              <a:rPr lang="pt-BR" dirty="0"/>
            </a:br>
            <a:br>
              <a:rPr lang="pt-BR" dirty="0"/>
            </a:br>
            <a:r>
              <a:rPr lang="pt-BR" dirty="0">
                <a:hlinkClick r:id="rId3"/>
              </a:rPr>
              <a:t>HTTPS://WWW.SCIELO.BR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162184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197</TotalTime>
  <Words>272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Pacote</vt:lpstr>
      <vt:lpstr>TRABALHO Do  PINHÃO</vt:lpstr>
      <vt:lpstr>Origem:</vt:lpstr>
      <vt:lpstr>Alimento:</vt:lpstr>
      <vt:lpstr>GERMINAÇÃO:</vt:lpstr>
      <vt:lpstr>httpS://SAUDE.ABRIL.COM.BR   HTTPS://WWW.SCIELO.BR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Arlinda Silva Pinho</dc:creator>
  <cp:lastModifiedBy>Arlinda Silva Pinho</cp:lastModifiedBy>
  <cp:revision>21</cp:revision>
  <dcterms:created xsi:type="dcterms:W3CDTF">2022-08-25T00:29:28Z</dcterms:created>
  <dcterms:modified xsi:type="dcterms:W3CDTF">2022-08-29T17:06:00Z</dcterms:modified>
</cp:coreProperties>
</file>