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l.com.br/vivabem/noticias/redacao/2020/08/24/pinhao-faz-bem-ao-coracao-e-cerebro-veja-7-beneficios-e-como-consumir.htm" TargetMode="External" /><Relationship Id="rId2" Type="http://schemas.openxmlformats.org/officeDocument/2006/relationships/hyperlink" Target="https://www.infoescola.com/plantas/araucaria/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A4F54-53EF-E55A-4A54-C22BC3CF8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9600" u="sng" dirty="0">
                <a:solidFill>
                  <a:schemeClr val="tx1"/>
                </a:solidFill>
              </a:rPr>
              <a:t>Pinhão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6DA3FC-5260-63B9-5BBA-9C21554FB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232" y="3217340"/>
            <a:ext cx="11105508" cy="4711471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Times New Roman" panose="02000000000000000000" pitchFamily="2" charset="0"/>
                <a:ea typeface="Times New Roman" panose="02000000000000000000" pitchFamily="2" charset="0"/>
              </a:rPr>
              <a:t>Pinhão é a designação genérica da semente de várias espécies de </a:t>
            </a:r>
            <a:r>
              <a:rPr lang="pt-BR" sz="2800" dirty="0" err="1">
                <a:solidFill>
                  <a:schemeClr val="bg1"/>
                </a:solidFill>
                <a:latin typeface="Times New Roman" panose="02000000000000000000" pitchFamily="2" charset="0"/>
                <a:ea typeface="Times New Roman" panose="02000000000000000000" pitchFamily="2" charset="0"/>
              </a:rPr>
              <a:t>pinaceaes</a:t>
            </a:r>
            <a:r>
              <a:rPr lang="pt-BR" sz="2800" dirty="0">
                <a:solidFill>
                  <a:schemeClr val="bg1"/>
                </a:solidFill>
                <a:latin typeface="Times New Roman" panose="02000000000000000000" pitchFamily="2" charset="0"/>
                <a:ea typeface="Times New Roman" panose="02000000000000000000" pitchFamily="2" charset="0"/>
              </a:rPr>
              <a:t> e </a:t>
            </a:r>
            <a:r>
              <a:rPr lang="pt-BR" sz="2800" dirty="0" err="1">
                <a:solidFill>
                  <a:schemeClr val="bg1"/>
                </a:solidFill>
                <a:latin typeface="Times New Roman" panose="02000000000000000000" pitchFamily="2" charset="0"/>
                <a:ea typeface="Times New Roman" panose="02000000000000000000" pitchFamily="2" charset="0"/>
              </a:rPr>
              <a:t>araucariaceaes</a:t>
            </a:r>
            <a:r>
              <a:rPr lang="pt-BR" sz="2800" dirty="0">
                <a:solidFill>
                  <a:schemeClr val="bg1"/>
                </a:solidFill>
                <a:latin typeface="Times New Roman" panose="02000000000000000000" pitchFamily="2" charset="0"/>
                <a:ea typeface="Times New Roman" panose="02000000000000000000" pitchFamily="2" charset="0"/>
              </a:rPr>
              <a:t>, plantas gimnospérmicas, isto é, cuja semente não se encerra num fruto. O pinhão se forma dentro de uma pinha, fechada, que com o tempo vai-se abrindo até liberar o pinhão.</a:t>
            </a:r>
          </a:p>
        </p:txBody>
      </p:sp>
    </p:spTree>
    <p:extLst>
      <p:ext uri="{BB962C8B-B14F-4D97-AF65-F5344CB8AC3E}">
        <p14:creationId xmlns:p14="http://schemas.microsoft.com/office/powerpoint/2010/main" val="398149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E90CF6-AC46-A52F-C9B7-3F0AFF5D3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pinha é o verdadeiro fruto da araucária. Redonda como uma bola, ela ultrapassa 3 quilos e costuma guardar 100 sementes, que são os pinhões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3BCD4B75-14C4-C9D4-F09C-C28F537A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98408"/>
            <a:ext cx="10515934" cy="1030391"/>
          </a:xfrm>
        </p:spPr>
        <p:txBody>
          <a:bodyPr>
            <a:noAutofit/>
          </a:bodyPr>
          <a:lstStyle/>
          <a:p>
            <a:r>
              <a:rPr lang="pt-BR" sz="6000" dirty="0">
                <a:solidFill>
                  <a:schemeClr val="tx1"/>
                </a:solidFill>
              </a:rPr>
              <a:t>De onde vem </a:t>
            </a:r>
            <a:r>
              <a:rPr lang="pt-BR" sz="6000">
                <a:solidFill>
                  <a:schemeClr val="tx1"/>
                </a:solidFill>
              </a:rPr>
              <a:t>o pinhão?</a:t>
            </a:r>
          </a:p>
        </p:txBody>
      </p:sp>
    </p:spTree>
    <p:extLst>
      <p:ext uri="{BB962C8B-B14F-4D97-AF65-F5344CB8AC3E}">
        <p14:creationId xmlns:p14="http://schemas.microsoft.com/office/powerpoint/2010/main" val="21801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6FA5E-D2E2-77B4-3779-AF599A13E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99201"/>
            <a:ext cx="10769980" cy="725499"/>
          </a:xfrm>
        </p:spPr>
        <p:txBody>
          <a:bodyPr>
            <a:noAutofit/>
          </a:bodyPr>
          <a:lstStyle/>
          <a:p>
            <a:r>
              <a:rPr lang="pt-BR" sz="4800" dirty="0">
                <a:solidFill>
                  <a:schemeClr val="tx1"/>
                </a:solidFill>
              </a:rPr>
              <a:t>Características do pinhão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D13692-353A-15D2-04B4-5A6BE4764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Formado pela casca e amêndoa, o alimento se destaca pelo sabor e a textura diferenciada.</a:t>
            </a:r>
          </a:p>
        </p:txBody>
      </p:sp>
    </p:spTree>
    <p:extLst>
      <p:ext uri="{BB962C8B-B14F-4D97-AF65-F5344CB8AC3E}">
        <p14:creationId xmlns:p14="http://schemas.microsoft.com/office/powerpoint/2010/main" val="14120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E0082-5FFB-63F1-53B2-0B2ADE0EC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41207"/>
            <a:ext cx="11029616" cy="1343213"/>
          </a:xfrm>
        </p:spPr>
        <p:txBody>
          <a:bodyPr>
            <a:noAutofit/>
          </a:bodyPr>
          <a:lstStyle/>
          <a:p>
            <a:r>
              <a:rPr lang="pt-BR" sz="4800" dirty="0">
                <a:solidFill>
                  <a:schemeClr val="tx1"/>
                </a:solidFill>
              </a:rPr>
              <a:t>Em que ambiente se desenvolve?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05928E-6A0B-E27F-E397-D66760552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656" y="2054164"/>
            <a:ext cx="11029615" cy="3678303"/>
          </a:xfrm>
        </p:spPr>
        <p:txBody>
          <a:bodyPr>
            <a:normAutofit/>
          </a:bodyPr>
          <a:lstStyle/>
          <a:p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araucárias são encontradas somente no hemisfério Sul.</a:t>
            </a:r>
          </a:p>
        </p:txBody>
      </p:sp>
    </p:spTree>
    <p:extLst>
      <p:ext uri="{BB962C8B-B14F-4D97-AF65-F5344CB8AC3E}">
        <p14:creationId xmlns:p14="http://schemas.microsoft.com/office/powerpoint/2010/main" val="128651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CBFA9-6E74-7EB5-B23A-A94D46A5A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304" y="702156"/>
            <a:ext cx="10732503" cy="964218"/>
          </a:xfrm>
        </p:spPr>
        <p:txBody>
          <a:bodyPr>
            <a:noAutofit/>
          </a:bodyPr>
          <a:lstStyle/>
          <a:p>
            <a:r>
              <a:rPr lang="pt-BR" sz="6000">
                <a:solidFill>
                  <a:schemeClr val="tx1"/>
                </a:solidFill>
              </a:rPr>
              <a:t>Fontes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56C36B-9824-7CEA-6C99-2F0FA1C63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hlinkClick r:id="rId2"/>
              </a:rPr>
              <a:t>https://www.infoescola.com/plantas/araucaria/</a:t>
            </a:r>
            <a:endParaRPr lang="pt-BR" dirty="0"/>
          </a:p>
          <a:p>
            <a:pPr marL="0" indent="0">
              <a:buNone/>
            </a:pPr>
            <a:r>
              <a:rPr lang="pt-BR">
                <a:hlinkClick r:id="rId3"/>
              </a:rPr>
              <a:t>https://www.uol.com.br/vivabem/noticias/redacao/2020/08/24/pinhao-faz-bem-ao-coracao-e-cerebro-veja-7-beneficios-e-como-consumir.htm</a:t>
            </a:r>
            <a:endParaRPr lang="pt-BR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95974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Dividendo</vt:lpstr>
      <vt:lpstr>Pinhão</vt:lpstr>
      <vt:lpstr>De onde vem o pinhão?</vt:lpstr>
      <vt:lpstr>Características do pinhão </vt:lpstr>
      <vt:lpstr>Em que ambiente se desenvolve?</vt:lpstr>
      <vt:lpstr>Fontes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Pinhão</dc:title>
  <dc:creator>gilenhardt083@gmail.com</dc:creator>
  <cp:lastModifiedBy>gilenhardt083@gmail.com</cp:lastModifiedBy>
  <cp:revision>3</cp:revision>
  <dcterms:created xsi:type="dcterms:W3CDTF">2022-08-30T17:51:34Z</dcterms:created>
  <dcterms:modified xsi:type="dcterms:W3CDTF">2022-08-30T18:31:04Z</dcterms:modified>
</cp:coreProperties>
</file>