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F994"/>
    <a:srgbClr val="E684E1"/>
    <a:srgbClr val="CCDDAB"/>
    <a:srgbClr val="FFFF81"/>
    <a:srgbClr val="FF2F2F"/>
    <a:srgbClr val="3FCD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87" autoAdjust="0"/>
    <p:restoredTop sz="94086" autoAdjust="0"/>
  </p:normalViewPr>
  <p:slideViewPr>
    <p:cSldViewPr>
      <p:cViewPr varScale="1">
        <p:scale>
          <a:sx n="62" d="100"/>
          <a:sy n="62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FFC1-4BF2-48F1-9099-CCC6456894C3}" type="datetimeFigureOut">
              <a:rPr lang="pt-BR" smtClean="0"/>
              <a:pPr/>
              <a:t>15/11/2022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68E3-59A4-4BED-A0A9-4381A6E6C7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FFC1-4BF2-48F1-9099-CCC6456894C3}" type="datetimeFigureOut">
              <a:rPr lang="pt-BR" smtClean="0"/>
              <a:pPr/>
              <a:t>15/11/2022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68E3-59A4-4BED-A0A9-4381A6E6C7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FFC1-4BF2-48F1-9099-CCC6456894C3}" type="datetimeFigureOut">
              <a:rPr lang="pt-BR" smtClean="0"/>
              <a:pPr/>
              <a:t>15/11/2022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68E3-59A4-4BED-A0A9-4381A6E6C7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FFC1-4BF2-48F1-9099-CCC6456894C3}" type="datetimeFigureOut">
              <a:rPr lang="pt-BR" smtClean="0"/>
              <a:pPr/>
              <a:t>15/11/2022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68E3-59A4-4BED-A0A9-4381A6E6C7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FFC1-4BF2-48F1-9099-CCC6456894C3}" type="datetimeFigureOut">
              <a:rPr lang="pt-BR" smtClean="0"/>
              <a:pPr/>
              <a:t>15/11/2022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68E3-59A4-4BED-A0A9-4381A6E6C7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FFC1-4BF2-48F1-9099-CCC6456894C3}" type="datetimeFigureOut">
              <a:rPr lang="pt-BR" smtClean="0"/>
              <a:pPr/>
              <a:t>15/11/2022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68E3-59A4-4BED-A0A9-4381A6E6C7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FFC1-4BF2-48F1-9099-CCC6456894C3}" type="datetimeFigureOut">
              <a:rPr lang="pt-BR" smtClean="0"/>
              <a:pPr/>
              <a:t>15/11/2022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68E3-59A4-4BED-A0A9-4381A6E6C7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FFC1-4BF2-48F1-9099-CCC6456894C3}" type="datetimeFigureOut">
              <a:rPr lang="pt-BR" smtClean="0"/>
              <a:pPr/>
              <a:t>15/11/2022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68E3-59A4-4BED-A0A9-4381A6E6C7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FFC1-4BF2-48F1-9099-CCC6456894C3}" type="datetimeFigureOut">
              <a:rPr lang="pt-BR" smtClean="0"/>
              <a:pPr/>
              <a:t>15/11/2022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68E3-59A4-4BED-A0A9-4381A6E6C7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FFC1-4BF2-48F1-9099-CCC6456894C3}" type="datetimeFigureOut">
              <a:rPr lang="pt-BR" smtClean="0"/>
              <a:pPr/>
              <a:t>15/11/2022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68E3-59A4-4BED-A0A9-4381A6E6C7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FFC1-4BF2-48F1-9099-CCC6456894C3}" type="datetimeFigureOut">
              <a:rPr lang="pt-BR" smtClean="0"/>
              <a:pPr/>
              <a:t>15/11/2022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68E3-59A4-4BED-A0A9-4381A6E6C7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2FFC1-4BF2-48F1-9099-CCC6456894C3}" type="datetimeFigureOut">
              <a:rPr lang="pt-BR" smtClean="0"/>
              <a:pPr/>
              <a:t>15/11/2022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568E3-59A4-4BED-A0A9-4381A6E6C7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suario\Videos\ScreenCapture_2022-11-15%2001.35.27.mp4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-4457502" y="214290"/>
            <a:ext cx="445750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pt-BR" sz="5400" dirty="0" smtClean="0">
                <a:latin typeface="Bodoni MT Black" pitchFamily="18" charset="0"/>
              </a:rPr>
              <a:t>Trabalho de</a:t>
            </a:r>
          </a:p>
          <a:p>
            <a:pPr algn="just"/>
            <a:r>
              <a:rPr lang="pt-BR" sz="5400" dirty="0" smtClean="0">
                <a:latin typeface="Bodoni MT Black" pitchFamily="18" charset="0"/>
              </a:rPr>
              <a:t>PE – Jogo </a:t>
            </a:r>
            <a:endParaRPr lang="pt-BR" sz="5400" dirty="0">
              <a:latin typeface="Bodoni MT Black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286380" y="6858000"/>
            <a:ext cx="24699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latin typeface="Batang" pitchFamily="18" charset="-127"/>
                <a:ea typeface="Batang" pitchFamily="18" charset="-127"/>
              </a:rPr>
              <a:t>Aluna: </a:t>
            </a:r>
            <a:r>
              <a:rPr lang="pt-BR" b="1" dirty="0" smtClean="0">
                <a:latin typeface="Batang" pitchFamily="18" charset="-127"/>
                <a:ea typeface="Batang" pitchFamily="18" charset="-127"/>
              </a:rPr>
              <a:t>Marielle</a:t>
            </a:r>
            <a:r>
              <a:rPr lang="pt-BR" b="1" dirty="0" smtClean="0">
                <a:latin typeface="Batang" pitchFamily="18" charset="-127"/>
                <a:ea typeface="Batang" pitchFamily="18" charset="-127"/>
              </a:rPr>
              <a:t> </a:t>
            </a:r>
          </a:p>
          <a:p>
            <a:r>
              <a:rPr lang="pt-BR" b="1" dirty="0" smtClean="0">
                <a:latin typeface="Batang" pitchFamily="18" charset="-127"/>
                <a:ea typeface="Batang" pitchFamily="18" charset="-127"/>
              </a:rPr>
              <a:t>1º F – Exatas </a:t>
            </a:r>
          </a:p>
          <a:p>
            <a:r>
              <a:rPr lang="pt-BR" b="1" dirty="0" smtClean="0">
                <a:latin typeface="Batang" pitchFamily="18" charset="-127"/>
                <a:ea typeface="Batang" pitchFamily="18" charset="-127"/>
              </a:rPr>
              <a:t>Professor : Benedito</a:t>
            </a:r>
          </a:p>
          <a:p>
            <a:r>
              <a:rPr lang="pt-BR" b="1" dirty="0" smtClean="0">
                <a:latin typeface="Batang" pitchFamily="18" charset="-127"/>
                <a:ea typeface="Batang" pitchFamily="18" charset="-127"/>
              </a:rPr>
              <a:t>Data : 14/11/22</a:t>
            </a:r>
            <a:endParaRPr lang="pt-BR" b="1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0.64132 -0.005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C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0" y="500042"/>
            <a:ext cx="5000628" cy="7858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tx1"/>
                </a:solidFill>
                <a:latin typeface="Bodoni MT Black" pitchFamily="18" charset="0"/>
              </a:rPr>
              <a:t>INTRODUÇÃO</a:t>
            </a:r>
            <a:endParaRPr lang="pt-BR" sz="3200" dirty="0">
              <a:solidFill>
                <a:schemeClr val="tx1"/>
              </a:solidFill>
              <a:latin typeface="Bodoni MT Black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85786" y="6858000"/>
            <a:ext cx="778674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Arial Black" pitchFamily="34" charset="0"/>
              </a:rPr>
              <a:t>Nesta apresentação irei comentar um pouco sobre o projeto da matéria de PE , busquei elaborar um jogo onde frutas cairiam em uma cesta e o jogador deveria marcar 10 pontos para vencer o mesmo ,buscando um publico alvo de crianças e jovens, construi os códigos de funcionabilidade de maneira com que estimule a coordenação da criança /jovem aos poucos ,fazendo assim um jogo fácil de ser jogado .Inspirada por jogos popularmente conhecidos busquei o melhor resultado dentro de minhas condições como : tempo disponível para elaboração, dificuldades de criação de códigos etc.</a:t>
            </a:r>
          </a:p>
          <a:p>
            <a:r>
              <a:rPr lang="pt-B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52601E-6 L 0.00417 -0.753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3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0" y="500042"/>
            <a:ext cx="5000628" cy="7858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tx1"/>
                </a:solidFill>
                <a:latin typeface="Bodoni MT Black" pitchFamily="18" charset="0"/>
              </a:rPr>
              <a:t>Processo de criação </a:t>
            </a:r>
            <a:endParaRPr lang="pt-BR" sz="3200" dirty="0">
              <a:solidFill>
                <a:schemeClr val="tx1"/>
              </a:solidFill>
              <a:latin typeface="Bodoni MT Black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57224" y="1857364"/>
            <a:ext cx="785818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Arial Black" pitchFamily="34" charset="0"/>
              </a:rPr>
              <a:t>O processo de criação foi longo , com </a:t>
            </a:r>
            <a:r>
              <a:rPr lang="pt-BR" sz="2000" dirty="0" smtClean="0">
                <a:latin typeface="Arial Black" pitchFamily="34" charset="0"/>
              </a:rPr>
              <a:t>aparições </a:t>
            </a:r>
            <a:r>
              <a:rPr lang="pt-BR" sz="2000" dirty="0" smtClean="0">
                <a:latin typeface="Arial Black" pitchFamily="34" charset="0"/>
              </a:rPr>
              <a:t>de alguns problemas como a limitação de </a:t>
            </a:r>
            <a:r>
              <a:rPr lang="pt-BR" sz="2000" dirty="0" smtClean="0">
                <a:latin typeface="Arial Black" pitchFamily="34" charset="0"/>
              </a:rPr>
              <a:t>ações </a:t>
            </a:r>
            <a:r>
              <a:rPr lang="pt-BR" sz="2000" dirty="0" smtClean="0">
                <a:latin typeface="Arial Black" pitchFamily="34" charset="0"/>
              </a:rPr>
              <a:t>devido a versão inicialmente utilizada ( </a:t>
            </a:r>
            <a:r>
              <a:rPr lang="pt-BR" sz="2000" dirty="0" smtClean="0">
                <a:latin typeface="Arial Black" pitchFamily="34" charset="0"/>
              </a:rPr>
              <a:t>Scratch</a:t>
            </a:r>
            <a:r>
              <a:rPr lang="pt-BR" sz="2000" dirty="0" smtClean="0">
                <a:latin typeface="Arial Black" pitchFamily="34" charset="0"/>
              </a:rPr>
              <a:t> 1.4 ) ,por isso notei que o  jogo estava pouco interativo e  muito repetitivo por conta de as coordenadas serem as mesmas sempre e mesmo com o jogo praticamente finalizado ,não estava satisfeita com o resultado ,final até </a:t>
            </a:r>
            <a:r>
              <a:rPr lang="pt-BR" sz="2000" dirty="0" smtClean="0">
                <a:latin typeface="Arial Black" pitchFamily="34" charset="0"/>
              </a:rPr>
              <a:t>então, </a:t>
            </a:r>
            <a:r>
              <a:rPr lang="pt-BR" sz="2000" dirty="0" smtClean="0">
                <a:latin typeface="Arial Black" pitchFamily="34" charset="0"/>
              </a:rPr>
              <a:t>o que me levou a procurar uma versão mais atualizada. Com alguns dias de pesquisa ,encontrei a versão </a:t>
            </a:r>
            <a:r>
              <a:rPr lang="pt-BR" sz="2000" dirty="0" smtClean="0">
                <a:latin typeface="Arial Black" pitchFamily="34" charset="0"/>
              </a:rPr>
              <a:t>que </a:t>
            </a:r>
            <a:r>
              <a:rPr lang="pt-BR" sz="2000" dirty="0" smtClean="0">
                <a:latin typeface="Arial Black" pitchFamily="34" charset="0"/>
              </a:rPr>
              <a:t>veio a ser utilizada ( </a:t>
            </a:r>
            <a:r>
              <a:rPr lang="pt-BR" sz="2000" dirty="0" smtClean="0">
                <a:latin typeface="Arial Black" pitchFamily="34" charset="0"/>
              </a:rPr>
              <a:t>Scratch</a:t>
            </a:r>
            <a:r>
              <a:rPr lang="pt-BR" sz="2000" dirty="0" smtClean="0">
                <a:latin typeface="Arial Black" pitchFamily="34" charset="0"/>
              </a:rPr>
              <a:t> 3) , o que me possibilitou criar um jogo  mais </a:t>
            </a:r>
            <a:r>
              <a:rPr lang="pt-BR" sz="2000" dirty="0" smtClean="0">
                <a:latin typeface="Arial Black" pitchFamily="34" charset="0"/>
              </a:rPr>
              <a:t>dinâmico </a:t>
            </a:r>
            <a:r>
              <a:rPr lang="pt-BR" sz="2000" dirty="0" smtClean="0">
                <a:latin typeface="Arial Black" pitchFamily="34" charset="0"/>
              </a:rPr>
              <a:t>,já que a variedade de comandos era um pouco maior .</a:t>
            </a:r>
          </a:p>
          <a:p>
            <a:r>
              <a:rPr lang="pt-BR" sz="2000" dirty="0" smtClean="0">
                <a:latin typeface="Arial Black" pitchFamily="34" charset="0"/>
              </a:rPr>
              <a:t>Assim, cheguei ao resultado final </a:t>
            </a:r>
            <a:endParaRPr lang="pt-BR" sz="2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0" y="500042"/>
            <a:ext cx="5000628" cy="7858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tx1"/>
                </a:solidFill>
                <a:latin typeface="Bodoni MT Black" pitchFamily="18" charset="0"/>
              </a:rPr>
              <a:t>Códigos </a:t>
            </a:r>
            <a:r>
              <a:rPr lang="pt-BR" sz="3200" dirty="0" smtClean="0">
                <a:solidFill>
                  <a:schemeClr val="tx1"/>
                </a:solidFill>
                <a:latin typeface="Bodoni MT Black" pitchFamily="18" charset="0"/>
              </a:rPr>
              <a:t> </a:t>
            </a:r>
            <a:endParaRPr lang="pt-BR" sz="3200" dirty="0">
              <a:solidFill>
                <a:schemeClr val="tx1"/>
              </a:solidFill>
              <a:latin typeface="Bodoni MT Black" pitchFamily="18" charset="0"/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0" y="6858000"/>
            <a:ext cx="3000364" cy="78584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latin typeface="Arial Black" pitchFamily="34" charset="0"/>
              </a:rPr>
              <a:t>Maçãs</a:t>
            </a:r>
            <a:endParaRPr lang="pt-BR" sz="2800" dirty="0">
              <a:latin typeface="Arial Black" pitchFamily="34" charset="0"/>
            </a:endParaRPr>
          </a:p>
        </p:txBody>
      </p:sp>
      <p:grpSp>
        <p:nvGrpSpPr>
          <p:cNvPr id="21" name="Grupo 20"/>
          <p:cNvGrpSpPr/>
          <p:nvPr/>
        </p:nvGrpSpPr>
        <p:grpSpPr>
          <a:xfrm>
            <a:off x="-4143436" y="2000240"/>
            <a:ext cx="4143436" cy="3929090"/>
            <a:chOff x="-4143436" y="2000240"/>
            <a:chExt cx="4143436" cy="3929090"/>
          </a:xfrm>
        </p:grpSpPr>
        <p:grpSp>
          <p:nvGrpSpPr>
            <p:cNvPr id="14" name="Grupo 13"/>
            <p:cNvGrpSpPr/>
            <p:nvPr/>
          </p:nvGrpSpPr>
          <p:grpSpPr>
            <a:xfrm>
              <a:off x="-4143436" y="2000240"/>
              <a:ext cx="4143436" cy="3929090"/>
              <a:chOff x="-1571668" y="2500306"/>
              <a:chExt cx="4143436" cy="3929090"/>
            </a:xfrm>
          </p:grpSpPr>
          <p:sp>
            <p:nvSpPr>
              <p:cNvPr id="12" name="Retângulo 11"/>
              <p:cNvSpPr/>
              <p:nvPr/>
            </p:nvSpPr>
            <p:spPr>
              <a:xfrm>
                <a:off x="-1571668" y="2500306"/>
                <a:ext cx="4143436" cy="392909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pic>
            <p:nvPicPr>
              <p:cNvPr id="8" name="Imagem 7" descr="maçã boa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1357354" y="2786058"/>
                <a:ext cx="3714808" cy="3351506"/>
              </a:xfrm>
              <a:prstGeom prst="rect">
                <a:avLst/>
              </a:prstGeom>
            </p:spPr>
          </p:pic>
        </p:grpSp>
        <p:sp>
          <p:nvSpPr>
            <p:cNvPr id="15" name="CaixaDeTexto 14"/>
            <p:cNvSpPr txBox="1"/>
            <p:nvPr/>
          </p:nvSpPr>
          <p:spPr>
            <a:xfrm>
              <a:off x="-2786114" y="2071678"/>
              <a:ext cx="25717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dirty="0" smtClean="0">
                  <a:latin typeface="Arial Black" pitchFamily="34" charset="0"/>
                </a:rPr>
                <a:t>“ boa”</a:t>
              </a:r>
              <a:endParaRPr lang="pt-BR" sz="2000" dirty="0">
                <a:latin typeface="Arial Black" pitchFamily="34" charset="0"/>
              </a:endParaRPr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9144000" y="2000240"/>
            <a:ext cx="4143436" cy="3929090"/>
            <a:chOff x="9144000" y="2000240"/>
            <a:chExt cx="4143436" cy="3929090"/>
          </a:xfrm>
        </p:grpSpPr>
        <p:grpSp>
          <p:nvGrpSpPr>
            <p:cNvPr id="13" name="Grupo 12"/>
            <p:cNvGrpSpPr/>
            <p:nvPr/>
          </p:nvGrpSpPr>
          <p:grpSpPr>
            <a:xfrm>
              <a:off x="9144000" y="2000240"/>
              <a:ext cx="4143436" cy="3929090"/>
              <a:chOff x="9144000" y="2285992"/>
              <a:chExt cx="4143436" cy="3929090"/>
            </a:xfrm>
          </p:grpSpPr>
          <p:sp>
            <p:nvSpPr>
              <p:cNvPr id="7" name="Retângulo 6"/>
              <p:cNvSpPr/>
              <p:nvPr/>
            </p:nvSpPr>
            <p:spPr>
              <a:xfrm>
                <a:off x="9144000" y="2285992"/>
                <a:ext cx="4143436" cy="392909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pic>
            <p:nvPicPr>
              <p:cNvPr id="10" name="Imagem 9" descr="maçã podre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358346" y="2643182"/>
                <a:ext cx="3724643" cy="3214710"/>
              </a:xfrm>
              <a:prstGeom prst="rect">
                <a:avLst/>
              </a:prstGeom>
            </p:spPr>
          </p:pic>
        </p:grpSp>
        <p:sp>
          <p:nvSpPr>
            <p:cNvPr id="19" name="CaixaDeTexto 18"/>
            <p:cNvSpPr txBox="1"/>
            <p:nvPr/>
          </p:nvSpPr>
          <p:spPr>
            <a:xfrm>
              <a:off x="10644230" y="2000240"/>
              <a:ext cx="12144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latin typeface="Arial Black" pitchFamily="34" charset="0"/>
                </a:rPr>
                <a:t>“ruim”</a:t>
              </a:r>
              <a:endParaRPr lang="pt-BR" dirty="0"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5723E-6 L 0.00521 -0.8083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4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04046E-6 L -0.49826 -0.004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04046E-6 L 0.49028 -0.0043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3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0" y="500042"/>
            <a:ext cx="5000628" cy="7858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tx1"/>
                </a:solidFill>
                <a:latin typeface="Bodoni MT Black" pitchFamily="18" charset="0"/>
              </a:rPr>
              <a:t>Códigos </a:t>
            </a:r>
            <a:r>
              <a:rPr lang="pt-BR" sz="3200" dirty="0" smtClean="0">
                <a:solidFill>
                  <a:schemeClr val="tx1"/>
                </a:solidFill>
                <a:latin typeface="Bodoni MT Black" pitchFamily="18" charset="0"/>
              </a:rPr>
              <a:t> </a:t>
            </a:r>
            <a:endParaRPr lang="pt-BR" sz="3200" dirty="0">
              <a:solidFill>
                <a:schemeClr val="tx1"/>
              </a:solidFill>
              <a:latin typeface="Bodoni MT Black" pitchFamily="18" charset="0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0" y="6858000"/>
            <a:ext cx="3000364" cy="78584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latin typeface="Arial Black" pitchFamily="34" charset="0"/>
              </a:rPr>
              <a:t>bananas</a:t>
            </a:r>
            <a:endParaRPr lang="pt-BR" sz="2800" dirty="0">
              <a:latin typeface="Arial Black" pitchFamily="34" charset="0"/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-4143436" y="2000240"/>
            <a:ext cx="4143436" cy="3929090"/>
            <a:chOff x="-4143436" y="2000240"/>
            <a:chExt cx="4143436" cy="3929090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9" name="Grupo 8"/>
            <p:cNvGrpSpPr/>
            <p:nvPr/>
          </p:nvGrpSpPr>
          <p:grpSpPr>
            <a:xfrm>
              <a:off x="-4143436" y="2000240"/>
              <a:ext cx="4143436" cy="3929090"/>
              <a:chOff x="-4143436" y="2000240"/>
              <a:chExt cx="4143436" cy="3929090"/>
            </a:xfrm>
            <a:grpFill/>
          </p:grpSpPr>
          <p:sp>
            <p:nvSpPr>
              <p:cNvPr id="12" name="Retângulo 11"/>
              <p:cNvSpPr/>
              <p:nvPr/>
            </p:nvSpPr>
            <p:spPr>
              <a:xfrm>
                <a:off x="-4143436" y="2000240"/>
                <a:ext cx="4143436" cy="3929090"/>
              </a:xfrm>
              <a:prstGeom prst="rect">
                <a:avLst/>
              </a:prstGeom>
              <a:grp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1" name="CaixaDeTexto 10"/>
              <p:cNvSpPr txBox="1"/>
              <p:nvPr/>
            </p:nvSpPr>
            <p:spPr>
              <a:xfrm>
                <a:off x="-2786114" y="2071678"/>
                <a:ext cx="2571768" cy="400110"/>
              </a:xfrm>
              <a:prstGeom prst="rect">
                <a:avLst/>
              </a:prstGeom>
              <a:grp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pt-BR" sz="2000" dirty="0" smtClean="0">
                    <a:latin typeface="Arial Black" pitchFamily="34" charset="0"/>
                  </a:rPr>
                  <a:t>“ boa”</a:t>
                </a:r>
                <a:endParaRPr lang="pt-BR" sz="2000" dirty="0">
                  <a:latin typeface="Arial Black" pitchFamily="34" charset="0"/>
                </a:endParaRPr>
              </a:p>
            </p:txBody>
          </p:sp>
        </p:grpSp>
        <p:pic>
          <p:nvPicPr>
            <p:cNvPr id="14" name="Imagem 13" descr="banana bo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4000560" y="2357430"/>
              <a:ext cx="3786214" cy="3500462"/>
            </a:xfrm>
            <a:prstGeom prst="rect">
              <a:avLst/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</p:pic>
      </p:grpSp>
      <p:grpSp>
        <p:nvGrpSpPr>
          <p:cNvPr id="16" name="Grupo 15"/>
          <p:cNvGrpSpPr/>
          <p:nvPr/>
        </p:nvGrpSpPr>
        <p:grpSpPr>
          <a:xfrm>
            <a:off x="9144000" y="2000240"/>
            <a:ext cx="4143436" cy="3929090"/>
            <a:chOff x="9144000" y="2000240"/>
            <a:chExt cx="4143436" cy="3929090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4" name="Grupo 3"/>
            <p:cNvGrpSpPr/>
            <p:nvPr/>
          </p:nvGrpSpPr>
          <p:grpSpPr>
            <a:xfrm>
              <a:off x="9144000" y="2000240"/>
              <a:ext cx="4143436" cy="3929090"/>
              <a:chOff x="9144000" y="2000240"/>
              <a:chExt cx="4143436" cy="3929090"/>
            </a:xfrm>
            <a:grpFill/>
          </p:grpSpPr>
          <p:sp>
            <p:nvSpPr>
              <p:cNvPr id="7" name="Retângulo 6"/>
              <p:cNvSpPr/>
              <p:nvPr/>
            </p:nvSpPr>
            <p:spPr>
              <a:xfrm>
                <a:off x="9144000" y="2000240"/>
                <a:ext cx="4143436" cy="3929090"/>
              </a:xfrm>
              <a:prstGeom prst="rect">
                <a:avLst/>
              </a:prstGeom>
              <a:grp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6" name="CaixaDeTexto 5"/>
              <p:cNvSpPr txBox="1"/>
              <p:nvPr/>
            </p:nvSpPr>
            <p:spPr>
              <a:xfrm>
                <a:off x="10644230" y="2000240"/>
                <a:ext cx="1214478" cy="369332"/>
              </a:xfrm>
              <a:prstGeom prst="rect">
                <a:avLst/>
              </a:prstGeom>
              <a:grp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pt-BR" dirty="0" smtClean="0">
                    <a:latin typeface="Arial Black" pitchFamily="34" charset="0"/>
                  </a:rPr>
                  <a:t>“ruim”</a:t>
                </a:r>
                <a:endParaRPr lang="pt-BR" dirty="0">
                  <a:latin typeface="Arial Black" pitchFamily="34" charset="0"/>
                </a:endParaRPr>
              </a:p>
            </p:txBody>
          </p:sp>
        </p:grpSp>
        <p:pic>
          <p:nvPicPr>
            <p:cNvPr id="15" name="Imagem 14" descr="banana podre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358346" y="2285992"/>
              <a:ext cx="3714776" cy="3429024"/>
            </a:xfrm>
            <a:prstGeom prst="rect">
              <a:avLst/>
            </a:prstGeom>
            <a:grp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5723E-6 L 0.00521 -0.8083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4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04046E-6 L -0.47448 -0.0043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04046E-6 L 0.49028 -0.0043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2F2F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0" y="500042"/>
            <a:ext cx="5000628" cy="7858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tx1"/>
                </a:solidFill>
                <a:latin typeface="Bodoni MT Black" pitchFamily="18" charset="0"/>
              </a:rPr>
              <a:t>Códigos </a:t>
            </a:r>
            <a:r>
              <a:rPr lang="pt-BR" sz="3200" dirty="0" smtClean="0">
                <a:solidFill>
                  <a:schemeClr val="tx1"/>
                </a:solidFill>
                <a:latin typeface="Bodoni MT Black" pitchFamily="18" charset="0"/>
              </a:rPr>
              <a:t> </a:t>
            </a:r>
            <a:endParaRPr lang="pt-BR" sz="3200" dirty="0">
              <a:solidFill>
                <a:schemeClr val="tx1"/>
              </a:solidFill>
              <a:latin typeface="Bodoni MT Black" pitchFamily="18" charset="0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0" y="6858000"/>
            <a:ext cx="3000364" cy="78584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latin typeface="Arial Black" pitchFamily="34" charset="0"/>
              </a:rPr>
              <a:t>Cenário e sons</a:t>
            </a:r>
            <a:endParaRPr lang="pt-BR" sz="2400" dirty="0">
              <a:latin typeface="Arial Black" pitchFamily="34" charset="0"/>
            </a:endParaRP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4643438" y="6858000"/>
            <a:ext cx="3000364" cy="78584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latin typeface="Arial Black" pitchFamily="34" charset="0"/>
              </a:rPr>
              <a:t>Botão start</a:t>
            </a:r>
            <a:endParaRPr lang="pt-BR" sz="2800" dirty="0">
              <a:latin typeface="Arial Black" pitchFamily="34" charset="0"/>
            </a:endParaRPr>
          </a:p>
        </p:txBody>
      </p:sp>
      <p:grpSp>
        <p:nvGrpSpPr>
          <p:cNvPr id="18" name="Grupo 17"/>
          <p:cNvGrpSpPr/>
          <p:nvPr/>
        </p:nvGrpSpPr>
        <p:grpSpPr>
          <a:xfrm>
            <a:off x="-4143436" y="2000240"/>
            <a:ext cx="4143436" cy="3929090"/>
            <a:chOff x="-4143436" y="2000240"/>
            <a:chExt cx="4143436" cy="3929090"/>
          </a:xfrm>
        </p:grpSpPr>
        <p:sp>
          <p:nvSpPr>
            <p:cNvPr id="11" name="Retângulo 10"/>
            <p:cNvSpPr/>
            <p:nvPr/>
          </p:nvSpPr>
          <p:spPr>
            <a:xfrm>
              <a:off x="-4143436" y="2000240"/>
              <a:ext cx="4143436" cy="3929090"/>
            </a:xfrm>
            <a:prstGeom prst="rect">
              <a:avLst/>
            </a:prstGeom>
            <a:solidFill>
              <a:srgbClr val="FFFF81"/>
            </a:solidFill>
            <a:ln>
              <a:solidFill>
                <a:srgbClr val="FFFF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pic>
          <p:nvPicPr>
            <p:cNvPr id="15" name="Imagem 14" descr="cenario..PNG"/>
            <p:cNvPicPr>
              <a:picLocks noChangeAspect="1"/>
            </p:cNvPicPr>
            <p:nvPr/>
          </p:nvPicPr>
          <p:blipFill>
            <a:blip r:embed="rId2"/>
            <a:srcRect t="16000"/>
            <a:stretch>
              <a:fillRect/>
            </a:stretch>
          </p:blipFill>
          <p:spPr>
            <a:xfrm>
              <a:off x="-3857652" y="2428868"/>
              <a:ext cx="3643306" cy="3143272"/>
            </a:xfrm>
            <a:prstGeom prst="rect">
              <a:avLst/>
            </a:prstGeom>
            <a:ln>
              <a:solidFill>
                <a:srgbClr val="FFFF81"/>
              </a:solidFill>
            </a:ln>
          </p:spPr>
        </p:pic>
      </p:grpSp>
      <p:grpSp>
        <p:nvGrpSpPr>
          <p:cNvPr id="17" name="Grupo 16"/>
          <p:cNvGrpSpPr/>
          <p:nvPr/>
        </p:nvGrpSpPr>
        <p:grpSpPr>
          <a:xfrm>
            <a:off x="9144000" y="2143116"/>
            <a:ext cx="4143436" cy="3929090"/>
            <a:chOff x="9144000" y="2143116"/>
            <a:chExt cx="4143436" cy="3929090"/>
          </a:xfrm>
          <a:solidFill>
            <a:srgbClr val="FFFF81"/>
          </a:solidFill>
        </p:grpSpPr>
        <p:sp>
          <p:nvSpPr>
            <p:cNvPr id="6" name="Retângulo 5"/>
            <p:cNvSpPr/>
            <p:nvPr/>
          </p:nvSpPr>
          <p:spPr>
            <a:xfrm>
              <a:off x="9144000" y="2143116"/>
              <a:ext cx="4143436" cy="3929090"/>
            </a:xfrm>
            <a:prstGeom prst="rect">
              <a:avLst/>
            </a:prstGeom>
            <a:grpFill/>
            <a:ln>
              <a:solidFill>
                <a:srgbClr val="FFFF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pic>
          <p:nvPicPr>
            <p:cNvPr id="16" name="Imagem 15" descr="botão start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358346" y="2500306"/>
              <a:ext cx="3643338" cy="3214710"/>
            </a:xfrm>
            <a:prstGeom prst="rect">
              <a:avLst/>
            </a:prstGeom>
            <a:grpFill/>
            <a:ln>
              <a:solidFill>
                <a:srgbClr val="FFFF81"/>
              </a:solidFill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5723E-6 L 0.00521 -0.8083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4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5723E-6 L 0.00139 -0.7976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3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-0.45885 -0.004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0.45885 -0.004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0" y="500042"/>
            <a:ext cx="5000628" cy="7858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tx1"/>
                </a:solidFill>
                <a:latin typeface="Bodoni MT Black" pitchFamily="18" charset="0"/>
              </a:rPr>
              <a:t>Códigos </a:t>
            </a:r>
            <a:r>
              <a:rPr lang="pt-BR" sz="3200" dirty="0" smtClean="0">
                <a:solidFill>
                  <a:schemeClr val="tx1"/>
                </a:solidFill>
                <a:latin typeface="Bodoni MT Black" pitchFamily="18" charset="0"/>
              </a:rPr>
              <a:t> </a:t>
            </a:r>
            <a:endParaRPr lang="pt-BR" sz="3200" dirty="0">
              <a:solidFill>
                <a:schemeClr val="tx1"/>
              </a:solidFill>
              <a:latin typeface="Bodoni MT Black" pitchFamily="18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6858000"/>
            <a:ext cx="3000364" cy="78584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err="1" smtClean="0">
                <a:latin typeface="Arial Black" pitchFamily="34" charset="0"/>
              </a:rPr>
              <a:t>Bowl</a:t>
            </a:r>
            <a:endParaRPr lang="pt-BR" sz="2800" dirty="0" smtClean="0">
              <a:latin typeface="Arial Black" pitchFamily="34" charset="0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9144000" y="2000240"/>
            <a:ext cx="5929354" cy="4286280"/>
            <a:chOff x="2428860" y="-4143428"/>
            <a:chExt cx="4143436" cy="3929090"/>
          </a:xfrm>
        </p:grpSpPr>
        <p:sp>
          <p:nvSpPr>
            <p:cNvPr id="5" name="Retângulo 4"/>
            <p:cNvSpPr/>
            <p:nvPr/>
          </p:nvSpPr>
          <p:spPr>
            <a:xfrm>
              <a:off x="2428860" y="-4143428"/>
              <a:ext cx="4143436" cy="392909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pic>
          <p:nvPicPr>
            <p:cNvPr id="7" name="Imagem 6" descr="bowl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43174" y="-3929114"/>
              <a:ext cx="3714775" cy="35004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5723E-6 L 0.00521 -0.8083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4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-0.87135 -0.0097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6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7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0" y="500042"/>
            <a:ext cx="5000628" cy="7858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tx1"/>
                </a:solidFill>
                <a:latin typeface="Bodoni MT Black" pitchFamily="18" charset="0"/>
              </a:rPr>
              <a:t>Demonstração  </a:t>
            </a:r>
            <a:r>
              <a:rPr lang="pt-BR" sz="3200" dirty="0" smtClean="0">
                <a:solidFill>
                  <a:schemeClr val="tx1"/>
                </a:solidFill>
                <a:latin typeface="Bodoni MT Black" pitchFamily="18" charset="0"/>
              </a:rPr>
              <a:t> </a:t>
            </a:r>
            <a:endParaRPr lang="pt-BR" sz="3200" dirty="0">
              <a:solidFill>
                <a:schemeClr val="tx1"/>
              </a:solidFill>
              <a:latin typeface="Bodoni MT Black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857224" y="1428736"/>
            <a:ext cx="7429552" cy="5000660"/>
          </a:xfrm>
          <a:prstGeom prst="rect">
            <a:avLst/>
          </a:prstGeom>
          <a:solidFill>
            <a:srgbClr val="8FF994"/>
          </a:solidFill>
          <a:ln>
            <a:solidFill>
              <a:srgbClr val="8FF9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ScreenCapture_2022-11-15 01.35.2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14414" y="1785926"/>
            <a:ext cx="6643734" cy="4357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9144000" y="214290"/>
            <a:ext cx="4071998" cy="385765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 smtClean="0">
                <a:latin typeface="Baskerville Old Face" pitchFamily="18" charset="0"/>
              </a:rPr>
              <a:t>Obrigada pela atenção!!!</a:t>
            </a:r>
            <a:endParaRPr lang="pt-BR" sz="4800" dirty="0">
              <a:latin typeface="Baskerville Old Face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-2643238" y="3071810"/>
            <a:ext cx="2643238" cy="35719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dirty="0" smtClean="0">
                <a:solidFill>
                  <a:schemeClr val="tx1"/>
                </a:solidFill>
              </a:rPr>
              <a:t>Aluna: </a:t>
            </a:r>
          </a:p>
          <a:p>
            <a:pPr algn="just"/>
            <a:r>
              <a:rPr lang="pt-BR" dirty="0" err="1" smtClean="0">
                <a:solidFill>
                  <a:schemeClr val="tx1"/>
                </a:solidFill>
              </a:rPr>
              <a:t>Marielle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Professor : Benedito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Matéria de PE </a:t>
            </a: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1º F  Exatas</a:t>
            </a:r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4572000" y="64291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sz="5400" dirty="0" smtClean="0">
                <a:latin typeface="Bodoni MT Black" pitchFamily="18" charset="0"/>
              </a:rPr>
              <a:t>Trabalho de</a:t>
            </a:r>
          </a:p>
          <a:p>
            <a:pPr algn="just"/>
            <a:r>
              <a:rPr lang="pt-BR" sz="5400" dirty="0" smtClean="0">
                <a:latin typeface="Bodoni MT Black" pitchFamily="18" charset="0"/>
              </a:rPr>
              <a:t>PE – Jogo </a:t>
            </a:r>
            <a:endParaRPr lang="pt-BR" sz="5400" dirty="0">
              <a:latin typeface="Bodoni MT Black" pitchFamily="18" charset="0"/>
            </a:endParaRPr>
          </a:p>
        </p:txBody>
      </p:sp>
      <p:pic>
        <p:nvPicPr>
          <p:cNvPr id="6" name="Imagem 5" descr="logotip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9150" y="6858000"/>
            <a:ext cx="4514850" cy="27146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0.57674 0.0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-0.47847 -0.00069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33333E-6 L 0.36875 0.0016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00104 -0.3828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294</Words>
  <Application>Microsoft Office PowerPoint</Application>
  <PresentationFormat>Apresentação na tela (4:3)</PresentationFormat>
  <Paragraphs>37</Paragraphs>
  <Slides>9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Usuario</cp:lastModifiedBy>
  <cp:revision>13</cp:revision>
  <dcterms:created xsi:type="dcterms:W3CDTF">2022-11-15T04:48:23Z</dcterms:created>
  <dcterms:modified xsi:type="dcterms:W3CDTF">2022-11-15T14:51:24Z</dcterms:modified>
</cp:coreProperties>
</file>